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3"/>
  </p:sldMasterIdLst>
  <p:notesMasterIdLst>
    <p:notesMasterId r:id="rId5"/>
  </p:notesMasterIdLst>
  <p:handoutMasterIdLst>
    <p:handoutMasterId r:id="rId22"/>
  </p:handoutMasterIdLst>
  <p:sldIdLst>
    <p:sldId id="256" r:id="rId4"/>
    <p:sldId id="258" r:id="rId6"/>
    <p:sldId id="288" r:id="rId7"/>
    <p:sldId id="263" r:id="rId8"/>
    <p:sldId id="302" r:id="rId9"/>
    <p:sldId id="259" r:id="rId10"/>
    <p:sldId id="289" r:id="rId11"/>
    <p:sldId id="291" r:id="rId12"/>
    <p:sldId id="295" r:id="rId13"/>
    <p:sldId id="293" r:id="rId14"/>
    <p:sldId id="273" r:id="rId15"/>
    <p:sldId id="303" r:id="rId16"/>
    <p:sldId id="296" r:id="rId17"/>
    <p:sldId id="297" r:id="rId18"/>
    <p:sldId id="304" r:id="rId19"/>
    <p:sldId id="275" r:id="rId20"/>
    <p:sldId id="26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25577B"/>
    <a:srgbClr val="E8F7FD"/>
    <a:srgbClr val="68CBFF"/>
    <a:srgbClr val="FFFE9B"/>
    <a:srgbClr val="F2A166"/>
    <a:srgbClr val="E2F0D9"/>
    <a:srgbClr val="FFF2CC"/>
    <a:srgbClr val="F0F4F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6314" autoAdjust="0"/>
  </p:normalViewPr>
  <p:slideViewPr>
    <p:cSldViewPr snapToGrid="0">
      <p:cViewPr>
        <p:scale>
          <a:sx n="75" d="100"/>
          <a:sy n="75" d="100"/>
        </p:scale>
        <p:origin x="-1932" y="-846"/>
      </p:cViewPr>
      <p:guideLst>
        <p:guide orient="horz" pos="218"/>
        <p:guide orient="horz" pos="4087"/>
        <p:guide orient="horz" pos="3473"/>
        <p:guide orient="horz" pos="2610"/>
        <p:guide orient="horz" pos="2189"/>
        <p:guide orient="horz" pos="2829"/>
        <p:guide orient="horz" pos="4320"/>
        <p:guide pos="7540"/>
        <p:guide pos="596"/>
        <p:guide pos="4678"/>
        <p:guide pos="5074"/>
        <p:guide pos="6892"/>
        <p:guide pos="5928"/>
        <p:guide pos="32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D7D61-A67B-4B74-85D0-8920DDBD0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E48B6-754A-4E33-843F-86416721C6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36732-CFA3-4959-8485-EF66C4D4F8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2A7C6-2570-42A1-B65A-FB86A4C7AF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0132" y="264472"/>
            <a:ext cx="12091737" cy="6329056"/>
          </a:xfrm>
          <a:prstGeom prst="rect">
            <a:avLst/>
          </a:prstGeom>
        </p:spPr>
        <p:txBody>
          <a:bodyPr spcFirstLastPara="1" wrap="none" numCol="1">
            <a:prstTxWarp prst="textArchUp">
              <a:avLst>
                <a:gd name="adj" fmla="val 10935122"/>
              </a:avLst>
            </a:prstTxWarp>
            <a:spAutoFit/>
          </a:bodyPr>
          <a:lstStyle/>
          <a:p>
            <a:pPr lvl="0"/>
            <a:endParaRPr lang="zh-CN" altLang="en-US" sz="7200" b="1" spc="-200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251515">
            <a:off x="1100594" y="1741645"/>
            <a:ext cx="9990811" cy="2092641"/>
            <a:chOff x="1596316" y="3065334"/>
            <a:chExt cx="8741678" cy="18310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596316" y="3065334"/>
              <a:ext cx="8741678" cy="1831000"/>
              <a:chOff x="1242053" y="3135203"/>
              <a:chExt cx="9139944" cy="1831000"/>
            </a:xfrm>
          </p:grpSpPr>
          <p:sp>
            <p:nvSpPr>
              <p:cNvPr id="14" name="任意多边形 521"/>
              <p:cNvSpPr/>
              <p:nvPr/>
            </p:nvSpPr>
            <p:spPr>
              <a:xfrm rot="20757289" flipH="1">
                <a:off x="8600295" y="4230592"/>
                <a:ext cx="676275" cy="171450"/>
              </a:xfrm>
              <a:custGeom>
                <a:avLst/>
                <a:gdLst>
                  <a:gd name="connsiteX0" fmla="*/ 0 w 676275"/>
                  <a:gd name="connsiteY0" fmla="*/ 133350 h 171450"/>
                  <a:gd name="connsiteX1" fmla="*/ 676275 w 676275"/>
                  <a:gd name="connsiteY1" fmla="*/ 171450 h 171450"/>
                  <a:gd name="connsiteX2" fmla="*/ 619125 w 676275"/>
                  <a:gd name="connsiteY2" fmla="*/ 0 h 171450"/>
                  <a:gd name="connsiteX3" fmla="*/ 0 w 676275"/>
                  <a:gd name="connsiteY3" fmla="*/ 1333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171450">
                    <a:moveTo>
                      <a:pt x="0" y="133350"/>
                    </a:moveTo>
                    <a:lnTo>
                      <a:pt x="676275" y="171450"/>
                    </a:lnTo>
                    <a:lnTo>
                      <a:pt x="619125" y="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5400" cap="rnd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任意多边形 5"/>
              <p:cNvSpPr/>
              <p:nvPr/>
            </p:nvSpPr>
            <p:spPr>
              <a:xfrm>
                <a:off x="2495550" y="4724400"/>
                <a:ext cx="676275" cy="171450"/>
              </a:xfrm>
              <a:custGeom>
                <a:avLst/>
                <a:gdLst>
                  <a:gd name="connsiteX0" fmla="*/ 0 w 676275"/>
                  <a:gd name="connsiteY0" fmla="*/ 133350 h 171450"/>
                  <a:gd name="connsiteX1" fmla="*/ 676275 w 676275"/>
                  <a:gd name="connsiteY1" fmla="*/ 171450 h 171450"/>
                  <a:gd name="connsiteX2" fmla="*/ 619125 w 676275"/>
                  <a:gd name="connsiteY2" fmla="*/ 0 h 171450"/>
                  <a:gd name="connsiteX3" fmla="*/ 0 w 676275"/>
                  <a:gd name="connsiteY3" fmla="*/ 1333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171450">
                    <a:moveTo>
                      <a:pt x="0" y="133350"/>
                    </a:moveTo>
                    <a:lnTo>
                      <a:pt x="676275" y="171450"/>
                    </a:lnTo>
                    <a:lnTo>
                      <a:pt x="619125" y="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5400" cap="rnd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ea"/>
                  <a:sym typeface="+mn-lt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 rot="21359387">
                <a:off x="1242053" y="3135203"/>
                <a:ext cx="9139944" cy="1831000"/>
                <a:chOff x="1494023" y="2345570"/>
                <a:chExt cx="9139944" cy="245327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 rot="21551468" flipH="1">
                  <a:off x="8736570" y="3215320"/>
                  <a:ext cx="1897397" cy="1508865"/>
                  <a:chOff x="155643" y="13015609"/>
                  <a:chExt cx="3047538" cy="3054485"/>
                </a:xfrm>
                <a:pattFill prst="pct5">
                  <a:fgClr>
                    <a:schemeClr val="accent1">
                      <a:lumMod val="50000"/>
                    </a:schemeClr>
                  </a:fgClr>
                  <a:bgClr>
                    <a:schemeClr val="bg1"/>
                  </a:bgClr>
                </a:pattFill>
              </p:grpSpPr>
              <p:sp>
                <p:nvSpPr>
                  <p:cNvPr id="28" name="任意多边形 513"/>
                  <p:cNvSpPr/>
                  <p:nvPr/>
                </p:nvSpPr>
                <p:spPr>
                  <a:xfrm>
                    <a:off x="3071191" y="14998391"/>
                    <a:ext cx="131990" cy="446315"/>
                  </a:xfrm>
                  <a:custGeom>
                    <a:avLst/>
                    <a:gdLst>
                      <a:gd name="connsiteX0" fmla="*/ 1581150 w 1581150"/>
                      <a:gd name="connsiteY0" fmla="*/ 695325 h 695325"/>
                      <a:gd name="connsiteX1" fmla="*/ 1409700 w 1581150"/>
                      <a:gd name="connsiteY1" fmla="*/ 0 h 695325"/>
                      <a:gd name="connsiteX2" fmla="*/ 0 w 1581150"/>
                      <a:gd name="connsiteY2" fmla="*/ 228600 h 695325"/>
                      <a:gd name="connsiteX3" fmla="*/ 1581150 w 1581150"/>
                      <a:gd name="connsiteY3" fmla="*/ 695325 h 695325"/>
                      <a:gd name="connsiteX0-1" fmla="*/ 1590675 w 1590675"/>
                      <a:gd name="connsiteY0-2" fmla="*/ 723900 h 723900"/>
                      <a:gd name="connsiteX1-3" fmla="*/ 1409700 w 1590675"/>
                      <a:gd name="connsiteY1-4" fmla="*/ 0 h 723900"/>
                      <a:gd name="connsiteX2-5" fmla="*/ 0 w 1590675"/>
                      <a:gd name="connsiteY2-6" fmla="*/ 228600 h 723900"/>
                      <a:gd name="connsiteX3-7" fmla="*/ 1590675 w 1590675"/>
                      <a:gd name="connsiteY3-8" fmla="*/ 723900 h 723900"/>
                      <a:gd name="connsiteX0-9" fmla="*/ 1638300 w 1638300"/>
                      <a:gd name="connsiteY0-10" fmla="*/ 723900 h 723900"/>
                      <a:gd name="connsiteX1-11" fmla="*/ 1457325 w 1638300"/>
                      <a:gd name="connsiteY1-12" fmla="*/ 0 h 723900"/>
                      <a:gd name="connsiteX2-13" fmla="*/ 0 w 1638300"/>
                      <a:gd name="connsiteY2-14" fmla="*/ 228600 h 723900"/>
                      <a:gd name="connsiteX3-15" fmla="*/ 1638300 w 1638300"/>
                      <a:gd name="connsiteY3-16" fmla="*/ 723900 h 723900"/>
                      <a:gd name="connsiteX0-17" fmla="*/ 1752600 w 1752600"/>
                      <a:gd name="connsiteY0-18" fmla="*/ 723900 h 723900"/>
                      <a:gd name="connsiteX1-19" fmla="*/ 1571625 w 1752600"/>
                      <a:gd name="connsiteY1-20" fmla="*/ 0 h 723900"/>
                      <a:gd name="connsiteX2-21" fmla="*/ 0 w 1752600"/>
                      <a:gd name="connsiteY2-22" fmla="*/ 257175 h 723900"/>
                      <a:gd name="connsiteX3-23" fmla="*/ 1752600 w 1752600"/>
                      <a:gd name="connsiteY3-24" fmla="*/ 723900 h 723900"/>
                      <a:gd name="connsiteX0-25" fmla="*/ 0 w 1752600"/>
                      <a:gd name="connsiteY0-26" fmla="*/ 257175 h 723900"/>
                      <a:gd name="connsiteX1-27" fmla="*/ 1752600 w 1752600"/>
                      <a:gd name="connsiteY1-28" fmla="*/ 723900 h 723900"/>
                      <a:gd name="connsiteX2-29" fmla="*/ 1571625 w 1752600"/>
                      <a:gd name="connsiteY2-30" fmla="*/ 0 h 723900"/>
                      <a:gd name="connsiteX3-31" fmla="*/ 91440 w 1752600"/>
                      <a:gd name="connsiteY3-32" fmla="*/ 348615 h 723900"/>
                      <a:gd name="connsiteX0-33" fmla="*/ 0 w 1752600"/>
                      <a:gd name="connsiteY0-34" fmla="*/ 257175 h 723900"/>
                      <a:gd name="connsiteX1-35" fmla="*/ 1752600 w 1752600"/>
                      <a:gd name="connsiteY1-36" fmla="*/ 723900 h 723900"/>
                      <a:gd name="connsiteX2-37" fmla="*/ 1571625 w 1752600"/>
                      <a:gd name="connsiteY2-38" fmla="*/ 0 h 723900"/>
                      <a:gd name="connsiteX0-39" fmla="*/ 180975 w 180975"/>
                      <a:gd name="connsiteY0-40" fmla="*/ 723900 h 723900"/>
                      <a:gd name="connsiteX1-41" fmla="*/ 0 w 180975"/>
                      <a:gd name="connsiteY1-42" fmla="*/ 0 h 723900"/>
                      <a:gd name="connsiteX0-43" fmla="*/ 131990 w 131990"/>
                      <a:gd name="connsiteY0-44" fmla="*/ 446315 h 446315"/>
                      <a:gd name="connsiteX1-45" fmla="*/ 0 w 131990"/>
                      <a:gd name="connsiteY1-46" fmla="*/ 0 h 44631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</a:cxnLst>
                    <a:rect l="l" t="t" r="r" b="b"/>
                    <a:pathLst>
                      <a:path w="131990" h="446315">
                        <a:moveTo>
                          <a:pt x="131990" y="446315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engXian" panose="020F0502020204030204"/>
                      <a:ea typeface="DengXian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任意多边形 514"/>
                  <p:cNvSpPr/>
                  <p:nvPr/>
                </p:nvSpPr>
                <p:spPr>
                  <a:xfrm>
                    <a:off x="155643" y="13015609"/>
                    <a:ext cx="3035029" cy="3054485"/>
                  </a:xfrm>
                  <a:custGeom>
                    <a:avLst/>
                    <a:gdLst>
                      <a:gd name="connsiteX0" fmla="*/ 1459148 w 3035029"/>
                      <a:gd name="connsiteY0" fmla="*/ 0 h 3054485"/>
                      <a:gd name="connsiteX1" fmla="*/ 0 w 3035029"/>
                      <a:gd name="connsiteY1" fmla="*/ 428017 h 3054485"/>
                      <a:gd name="connsiteX2" fmla="*/ 933855 w 3035029"/>
                      <a:gd name="connsiteY2" fmla="*/ 1342417 h 3054485"/>
                      <a:gd name="connsiteX3" fmla="*/ 564204 w 3035029"/>
                      <a:gd name="connsiteY3" fmla="*/ 3054485 h 3054485"/>
                      <a:gd name="connsiteX4" fmla="*/ 3035029 w 3035029"/>
                      <a:gd name="connsiteY4" fmla="*/ 2412459 h 3054485"/>
                      <a:gd name="connsiteX5" fmla="*/ 2120629 w 3035029"/>
                      <a:gd name="connsiteY5" fmla="*/ 2081719 h 3054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35029" h="3054485">
                        <a:moveTo>
                          <a:pt x="1459148" y="0"/>
                        </a:moveTo>
                        <a:cubicBezTo>
                          <a:pt x="789561" y="131323"/>
                          <a:pt x="119974" y="262647"/>
                          <a:pt x="0" y="428017"/>
                        </a:cubicBezTo>
                        <a:cubicBezTo>
                          <a:pt x="311285" y="732817"/>
                          <a:pt x="846306" y="943583"/>
                          <a:pt x="933855" y="1342417"/>
                        </a:cubicBezTo>
                        <a:cubicBezTo>
                          <a:pt x="810638" y="1913106"/>
                          <a:pt x="207523" y="2863175"/>
                          <a:pt x="564204" y="3054485"/>
                        </a:cubicBezTo>
                        <a:cubicBezTo>
                          <a:pt x="1387812" y="2840476"/>
                          <a:pt x="2775625" y="2571344"/>
                          <a:pt x="3035029" y="2412459"/>
                        </a:cubicBezTo>
                        <a:lnTo>
                          <a:pt x="2120629" y="2081719"/>
                        </a:lnTo>
                      </a:path>
                    </a:pathLst>
                  </a:custGeom>
                  <a:solidFill>
                    <a:schemeClr val="accent1"/>
                  </a:solidFill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engXian" panose="020F0502020204030204"/>
                      <a:ea typeface="DengXian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8" name="任意多边形 477"/>
                <p:cNvSpPr/>
                <p:nvPr/>
              </p:nvSpPr>
              <p:spPr>
                <a:xfrm flipH="1">
                  <a:off x="9802285" y="3359813"/>
                  <a:ext cx="731520" cy="125730"/>
                </a:xfrm>
                <a:custGeom>
                  <a:avLst/>
                  <a:gdLst>
                    <a:gd name="connsiteX0" fmla="*/ 0 w 731520"/>
                    <a:gd name="connsiteY0" fmla="*/ 125730 h 125730"/>
                    <a:gd name="connsiteX1" fmla="*/ 468630 w 731520"/>
                    <a:gd name="connsiteY1" fmla="*/ 22860 h 125730"/>
                    <a:gd name="connsiteX2" fmla="*/ 731520 w 731520"/>
                    <a:gd name="connsiteY2" fmla="*/ 0 h 125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1520" h="125730">
                      <a:moveTo>
                        <a:pt x="0" y="125730"/>
                      </a:moveTo>
                      <a:cubicBezTo>
                        <a:pt x="173355" y="84772"/>
                        <a:pt x="346710" y="43815"/>
                        <a:pt x="468630" y="22860"/>
                      </a:cubicBezTo>
                      <a:cubicBezTo>
                        <a:pt x="590550" y="1905"/>
                        <a:pt x="661035" y="952"/>
                        <a:pt x="73152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ea"/>
                    <a:sym typeface="+mn-lt"/>
                  </a:endParaRPr>
                </a:p>
              </p:txBody>
            </p:sp>
            <p:grpSp>
              <p:nvGrpSpPr>
                <p:cNvPr id="19" name="组合 18"/>
                <p:cNvGrpSpPr/>
                <p:nvPr/>
              </p:nvGrpSpPr>
              <p:grpSpPr>
                <a:xfrm rot="21551468">
                  <a:off x="1494023" y="3289984"/>
                  <a:ext cx="1982263" cy="1508865"/>
                  <a:chOff x="155642" y="13015610"/>
                  <a:chExt cx="3047538" cy="3054485"/>
                </a:xfrm>
                <a:pattFill prst="pct5">
                  <a:fgClr>
                    <a:schemeClr val="accent1">
                      <a:lumMod val="50000"/>
                    </a:schemeClr>
                  </a:fgClr>
                  <a:bgClr>
                    <a:schemeClr val="bg1"/>
                  </a:bgClr>
                </a:pattFill>
              </p:grpSpPr>
              <p:sp>
                <p:nvSpPr>
                  <p:cNvPr id="26" name="任意多边形 481"/>
                  <p:cNvSpPr/>
                  <p:nvPr/>
                </p:nvSpPr>
                <p:spPr>
                  <a:xfrm>
                    <a:off x="3022205" y="14996350"/>
                    <a:ext cx="180975" cy="448355"/>
                  </a:xfrm>
                  <a:custGeom>
                    <a:avLst/>
                    <a:gdLst>
                      <a:gd name="connsiteX0" fmla="*/ 1581150 w 1581150"/>
                      <a:gd name="connsiteY0" fmla="*/ 695325 h 695325"/>
                      <a:gd name="connsiteX1" fmla="*/ 1409700 w 1581150"/>
                      <a:gd name="connsiteY1" fmla="*/ 0 h 695325"/>
                      <a:gd name="connsiteX2" fmla="*/ 0 w 1581150"/>
                      <a:gd name="connsiteY2" fmla="*/ 228600 h 695325"/>
                      <a:gd name="connsiteX3" fmla="*/ 1581150 w 1581150"/>
                      <a:gd name="connsiteY3" fmla="*/ 695325 h 695325"/>
                      <a:gd name="connsiteX0-1" fmla="*/ 1590675 w 1590675"/>
                      <a:gd name="connsiteY0-2" fmla="*/ 723900 h 723900"/>
                      <a:gd name="connsiteX1-3" fmla="*/ 1409700 w 1590675"/>
                      <a:gd name="connsiteY1-4" fmla="*/ 0 h 723900"/>
                      <a:gd name="connsiteX2-5" fmla="*/ 0 w 1590675"/>
                      <a:gd name="connsiteY2-6" fmla="*/ 228600 h 723900"/>
                      <a:gd name="connsiteX3-7" fmla="*/ 1590675 w 1590675"/>
                      <a:gd name="connsiteY3-8" fmla="*/ 723900 h 723900"/>
                      <a:gd name="connsiteX0-9" fmla="*/ 1638300 w 1638300"/>
                      <a:gd name="connsiteY0-10" fmla="*/ 723900 h 723900"/>
                      <a:gd name="connsiteX1-11" fmla="*/ 1457325 w 1638300"/>
                      <a:gd name="connsiteY1-12" fmla="*/ 0 h 723900"/>
                      <a:gd name="connsiteX2-13" fmla="*/ 0 w 1638300"/>
                      <a:gd name="connsiteY2-14" fmla="*/ 228600 h 723900"/>
                      <a:gd name="connsiteX3-15" fmla="*/ 1638300 w 1638300"/>
                      <a:gd name="connsiteY3-16" fmla="*/ 723900 h 723900"/>
                      <a:gd name="connsiteX0-17" fmla="*/ 1752600 w 1752600"/>
                      <a:gd name="connsiteY0-18" fmla="*/ 723900 h 723900"/>
                      <a:gd name="connsiteX1-19" fmla="*/ 1571625 w 1752600"/>
                      <a:gd name="connsiteY1-20" fmla="*/ 0 h 723900"/>
                      <a:gd name="connsiteX2-21" fmla="*/ 0 w 1752600"/>
                      <a:gd name="connsiteY2-22" fmla="*/ 257175 h 723900"/>
                      <a:gd name="connsiteX3-23" fmla="*/ 1752600 w 1752600"/>
                      <a:gd name="connsiteY3-24" fmla="*/ 723900 h 723900"/>
                      <a:gd name="connsiteX0-25" fmla="*/ 0 w 1752600"/>
                      <a:gd name="connsiteY0-26" fmla="*/ 257175 h 723900"/>
                      <a:gd name="connsiteX1-27" fmla="*/ 1752600 w 1752600"/>
                      <a:gd name="connsiteY1-28" fmla="*/ 723900 h 723900"/>
                      <a:gd name="connsiteX2-29" fmla="*/ 1571625 w 1752600"/>
                      <a:gd name="connsiteY2-30" fmla="*/ 0 h 723900"/>
                      <a:gd name="connsiteX3-31" fmla="*/ 91440 w 1752600"/>
                      <a:gd name="connsiteY3-32" fmla="*/ 348615 h 723900"/>
                      <a:gd name="connsiteX0-33" fmla="*/ 1661160 w 1661160"/>
                      <a:gd name="connsiteY0-34" fmla="*/ 723900 h 723900"/>
                      <a:gd name="connsiteX1-35" fmla="*/ 1480185 w 1661160"/>
                      <a:gd name="connsiteY1-36" fmla="*/ 0 h 723900"/>
                      <a:gd name="connsiteX2-37" fmla="*/ 0 w 1661160"/>
                      <a:gd name="connsiteY2-38" fmla="*/ 348615 h 723900"/>
                      <a:gd name="connsiteX0-39" fmla="*/ 180975 w 180975"/>
                      <a:gd name="connsiteY0-40" fmla="*/ 723900 h 723900"/>
                      <a:gd name="connsiteX1-41" fmla="*/ 0 w 180975"/>
                      <a:gd name="connsiteY1-42" fmla="*/ 0 h 723900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</a:cxnLst>
                    <a:rect l="l" t="t" r="r" b="b"/>
                    <a:pathLst>
                      <a:path w="180975" h="723900">
                        <a:moveTo>
                          <a:pt x="180975" y="72390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engXian" panose="020F0502020204030204"/>
                      <a:ea typeface="DengXian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任意多边形 482"/>
                  <p:cNvSpPr/>
                  <p:nvPr/>
                </p:nvSpPr>
                <p:spPr>
                  <a:xfrm>
                    <a:off x="155642" y="13015610"/>
                    <a:ext cx="3035029" cy="3054485"/>
                  </a:xfrm>
                  <a:custGeom>
                    <a:avLst/>
                    <a:gdLst>
                      <a:gd name="connsiteX0" fmla="*/ 1459148 w 3035029"/>
                      <a:gd name="connsiteY0" fmla="*/ 0 h 3054485"/>
                      <a:gd name="connsiteX1" fmla="*/ 0 w 3035029"/>
                      <a:gd name="connsiteY1" fmla="*/ 428017 h 3054485"/>
                      <a:gd name="connsiteX2" fmla="*/ 933855 w 3035029"/>
                      <a:gd name="connsiteY2" fmla="*/ 1342417 h 3054485"/>
                      <a:gd name="connsiteX3" fmla="*/ 564204 w 3035029"/>
                      <a:gd name="connsiteY3" fmla="*/ 3054485 h 3054485"/>
                      <a:gd name="connsiteX4" fmla="*/ 3035029 w 3035029"/>
                      <a:gd name="connsiteY4" fmla="*/ 2412459 h 3054485"/>
                      <a:gd name="connsiteX5" fmla="*/ 2120629 w 3035029"/>
                      <a:gd name="connsiteY5" fmla="*/ 2081719 h 3054485"/>
                      <a:gd name="connsiteX0-1" fmla="*/ 1459148 w 3035029"/>
                      <a:gd name="connsiteY0-2" fmla="*/ 0 h 3054485"/>
                      <a:gd name="connsiteX1-3" fmla="*/ 0 w 3035029"/>
                      <a:gd name="connsiteY1-4" fmla="*/ 428017 h 3054485"/>
                      <a:gd name="connsiteX2-5" fmla="*/ 933855 w 3035029"/>
                      <a:gd name="connsiteY2-6" fmla="*/ 1342417 h 3054485"/>
                      <a:gd name="connsiteX3-7" fmla="*/ 564204 w 3035029"/>
                      <a:gd name="connsiteY3-8" fmla="*/ 3054485 h 3054485"/>
                      <a:gd name="connsiteX4-9" fmla="*/ 3035029 w 3035029"/>
                      <a:gd name="connsiteY4-10" fmla="*/ 2412459 h 3054485"/>
                      <a:gd name="connsiteX5-11" fmla="*/ 1839415 w 3035029"/>
                      <a:gd name="connsiteY5-12" fmla="*/ 2145057 h 305448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3035029" h="3054485">
                        <a:moveTo>
                          <a:pt x="1459148" y="0"/>
                        </a:moveTo>
                        <a:cubicBezTo>
                          <a:pt x="789561" y="131323"/>
                          <a:pt x="119974" y="262647"/>
                          <a:pt x="0" y="428017"/>
                        </a:cubicBezTo>
                        <a:cubicBezTo>
                          <a:pt x="311285" y="732817"/>
                          <a:pt x="846306" y="943583"/>
                          <a:pt x="933855" y="1342417"/>
                        </a:cubicBezTo>
                        <a:cubicBezTo>
                          <a:pt x="810638" y="1913106"/>
                          <a:pt x="207523" y="2863175"/>
                          <a:pt x="564204" y="3054485"/>
                        </a:cubicBezTo>
                        <a:cubicBezTo>
                          <a:pt x="1387812" y="2840476"/>
                          <a:pt x="2775625" y="2571344"/>
                          <a:pt x="3035029" y="2412459"/>
                        </a:cubicBezTo>
                        <a:cubicBezTo>
                          <a:pt x="2730229" y="2302212"/>
                          <a:pt x="2144215" y="2255304"/>
                          <a:pt x="1839415" y="214505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engXian" panose="020F0502020204030204"/>
                      <a:ea typeface="DengXian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20" name="任意多边形 437"/>
                <p:cNvSpPr/>
                <p:nvPr/>
              </p:nvSpPr>
              <p:spPr>
                <a:xfrm rot="21551468">
                  <a:off x="2321448" y="2345570"/>
                  <a:ext cx="7672557" cy="1924943"/>
                </a:xfrm>
                <a:custGeom>
                  <a:avLst/>
                  <a:gdLst>
                    <a:gd name="connsiteX0" fmla="*/ 15811 w 9355101"/>
                    <a:gd name="connsiteY0" fmla="*/ 319790 h 3973972"/>
                    <a:gd name="connsiteX1" fmla="*/ 4447134 w 9355101"/>
                    <a:gd name="connsiteY1" fmla="*/ 3267 h 3973972"/>
                    <a:gd name="connsiteX2" fmla="*/ 9054303 w 9355101"/>
                    <a:gd name="connsiteY2" fmla="*/ 495636 h 3973972"/>
                    <a:gd name="connsiteX3" fmla="*/ 8597103 w 9355101"/>
                    <a:gd name="connsiteY3" fmla="*/ 3766375 h 3973972"/>
                    <a:gd name="connsiteX4" fmla="*/ 4060272 w 9355101"/>
                    <a:gd name="connsiteY4" fmla="*/ 3555359 h 3973972"/>
                    <a:gd name="connsiteX5" fmla="*/ 508180 w 9355101"/>
                    <a:gd name="connsiteY5" fmla="*/ 3766375 h 3973972"/>
                    <a:gd name="connsiteX6" fmla="*/ 15811 w 9355101"/>
                    <a:gd name="connsiteY6" fmla="*/ 390128 h 3973972"/>
                    <a:gd name="connsiteX7" fmla="*/ 121318 w 9355101"/>
                    <a:gd name="connsiteY7" fmla="*/ 354959 h 3973972"/>
                    <a:gd name="connsiteX8" fmla="*/ 121318 w 9355101"/>
                    <a:gd name="connsiteY8" fmla="*/ 284621 h 3973972"/>
                    <a:gd name="connsiteX0-1" fmla="*/ 15811 w 9355101"/>
                    <a:gd name="connsiteY0-2" fmla="*/ 319790 h 3973972"/>
                    <a:gd name="connsiteX1-3" fmla="*/ 4447134 w 9355101"/>
                    <a:gd name="connsiteY1-4" fmla="*/ 3267 h 3973972"/>
                    <a:gd name="connsiteX2-5" fmla="*/ 9054303 w 9355101"/>
                    <a:gd name="connsiteY2-6" fmla="*/ 495636 h 3973972"/>
                    <a:gd name="connsiteX3-7" fmla="*/ 8597103 w 9355101"/>
                    <a:gd name="connsiteY3-8" fmla="*/ 3766375 h 3973972"/>
                    <a:gd name="connsiteX4-9" fmla="*/ 4060272 w 9355101"/>
                    <a:gd name="connsiteY4-10" fmla="*/ 3555359 h 3973972"/>
                    <a:gd name="connsiteX5-11" fmla="*/ 508180 w 9355101"/>
                    <a:gd name="connsiteY5-12" fmla="*/ 3766375 h 3973972"/>
                    <a:gd name="connsiteX6-13" fmla="*/ 15811 w 9355101"/>
                    <a:gd name="connsiteY6-14" fmla="*/ 390128 h 3973972"/>
                    <a:gd name="connsiteX7-15" fmla="*/ 121318 w 9355101"/>
                    <a:gd name="connsiteY7-16" fmla="*/ 354959 h 3973972"/>
                    <a:gd name="connsiteX0-17" fmla="*/ 0 w 9339290"/>
                    <a:gd name="connsiteY0-18" fmla="*/ 319790 h 3973972"/>
                    <a:gd name="connsiteX1-19" fmla="*/ 4431323 w 9339290"/>
                    <a:gd name="connsiteY1-20" fmla="*/ 3267 h 3973972"/>
                    <a:gd name="connsiteX2-21" fmla="*/ 9038492 w 9339290"/>
                    <a:gd name="connsiteY2-22" fmla="*/ 495636 h 3973972"/>
                    <a:gd name="connsiteX3-23" fmla="*/ 8581292 w 9339290"/>
                    <a:gd name="connsiteY3-24" fmla="*/ 3766375 h 3973972"/>
                    <a:gd name="connsiteX4-25" fmla="*/ 4044461 w 9339290"/>
                    <a:gd name="connsiteY4-26" fmla="*/ 3555359 h 3973972"/>
                    <a:gd name="connsiteX5-27" fmla="*/ 492369 w 9339290"/>
                    <a:gd name="connsiteY5-28" fmla="*/ 3766375 h 3973972"/>
                    <a:gd name="connsiteX6-29" fmla="*/ 0 w 9339290"/>
                    <a:gd name="connsiteY6-30" fmla="*/ 390128 h 3973972"/>
                    <a:gd name="connsiteX0-31" fmla="*/ 0 w 9339290"/>
                    <a:gd name="connsiteY0-32" fmla="*/ 319790 h 3973972"/>
                    <a:gd name="connsiteX1-33" fmla="*/ 4431323 w 9339290"/>
                    <a:gd name="connsiteY1-34" fmla="*/ 3267 h 3973972"/>
                    <a:gd name="connsiteX2-35" fmla="*/ 9038492 w 9339290"/>
                    <a:gd name="connsiteY2-36" fmla="*/ 495636 h 3973972"/>
                    <a:gd name="connsiteX3-37" fmla="*/ 8581292 w 9339290"/>
                    <a:gd name="connsiteY3-38" fmla="*/ 3766375 h 3973972"/>
                    <a:gd name="connsiteX4-39" fmla="*/ 4044461 w 9339290"/>
                    <a:gd name="connsiteY4-40" fmla="*/ 3555359 h 3973972"/>
                    <a:gd name="connsiteX5-41" fmla="*/ 492369 w 9339290"/>
                    <a:gd name="connsiteY5-42" fmla="*/ 3766375 h 3973972"/>
                    <a:gd name="connsiteX6-43" fmla="*/ 0 w 9339290"/>
                    <a:gd name="connsiteY6-44" fmla="*/ 390128 h 3973972"/>
                    <a:gd name="connsiteX7-45" fmla="*/ 0 w 9339290"/>
                    <a:gd name="connsiteY7-46" fmla="*/ 319790 h 3973972"/>
                    <a:gd name="connsiteX0-47" fmla="*/ 313949 w 9653239"/>
                    <a:gd name="connsiteY0-48" fmla="*/ 404625 h 4058807"/>
                    <a:gd name="connsiteX1-49" fmla="*/ 4745272 w 9653239"/>
                    <a:gd name="connsiteY1-50" fmla="*/ 88102 h 4058807"/>
                    <a:gd name="connsiteX2-51" fmla="*/ 9352441 w 9653239"/>
                    <a:gd name="connsiteY2-52" fmla="*/ 580471 h 4058807"/>
                    <a:gd name="connsiteX3-53" fmla="*/ 8895241 w 9653239"/>
                    <a:gd name="connsiteY3-54" fmla="*/ 3851210 h 4058807"/>
                    <a:gd name="connsiteX4-55" fmla="*/ 4358410 w 9653239"/>
                    <a:gd name="connsiteY4-56" fmla="*/ 3640194 h 4058807"/>
                    <a:gd name="connsiteX5-57" fmla="*/ 806318 w 9653239"/>
                    <a:gd name="connsiteY5-58" fmla="*/ 3851210 h 4058807"/>
                    <a:gd name="connsiteX6-59" fmla="*/ 313949 w 9653239"/>
                    <a:gd name="connsiteY6-60" fmla="*/ 404625 h 4058807"/>
                    <a:gd name="connsiteX0-61" fmla="*/ 313949 w 9653239"/>
                    <a:gd name="connsiteY0-62" fmla="*/ 404625 h 4058807"/>
                    <a:gd name="connsiteX1-63" fmla="*/ 4745272 w 9653239"/>
                    <a:gd name="connsiteY1-64" fmla="*/ 88102 h 4058807"/>
                    <a:gd name="connsiteX2-65" fmla="*/ 9352441 w 9653239"/>
                    <a:gd name="connsiteY2-66" fmla="*/ 580471 h 4058807"/>
                    <a:gd name="connsiteX3-67" fmla="*/ 8895241 w 9653239"/>
                    <a:gd name="connsiteY3-68" fmla="*/ 3851210 h 4058807"/>
                    <a:gd name="connsiteX4-69" fmla="*/ 4358410 w 9653239"/>
                    <a:gd name="connsiteY4-70" fmla="*/ 3640194 h 4058807"/>
                    <a:gd name="connsiteX5-71" fmla="*/ 806318 w 9653239"/>
                    <a:gd name="connsiteY5-72" fmla="*/ 3851210 h 4058807"/>
                    <a:gd name="connsiteX6-73" fmla="*/ 313949 w 9653239"/>
                    <a:gd name="connsiteY6-74" fmla="*/ 404625 h 4058807"/>
                    <a:gd name="connsiteX0-75" fmla="*/ 73378 w 9412668"/>
                    <a:gd name="connsiteY0-76" fmla="*/ 404625 h 4058807"/>
                    <a:gd name="connsiteX1-77" fmla="*/ 4504701 w 9412668"/>
                    <a:gd name="connsiteY1-78" fmla="*/ 88102 h 4058807"/>
                    <a:gd name="connsiteX2-79" fmla="*/ 9111870 w 9412668"/>
                    <a:gd name="connsiteY2-80" fmla="*/ 580471 h 4058807"/>
                    <a:gd name="connsiteX3-81" fmla="*/ 8654670 w 9412668"/>
                    <a:gd name="connsiteY3-82" fmla="*/ 3851210 h 4058807"/>
                    <a:gd name="connsiteX4-83" fmla="*/ 4117839 w 9412668"/>
                    <a:gd name="connsiteY4-84" fmla="*/ 3640194 h 4058807"/>
                    <a:gd name="connsiteX5-85" fmla="*/ 565747 w 9412668"/>
                    <a:gd name="connsiteY5-86" fmla="*/ 3851210 h 4058807"/>
                    <a:gd name="connsiteX6-87" fmla="*/ 73378 w 9412668"/>
                    <a:gd name="connsiteY6-88" fmla="*/ 404625 h 4058807"/>
                    <a:gd name="connsiteX0-89" fmla="*/ 73378 w 9412668"/>
                    <a:gd name="connsiteY0-90" fmla="*/ 347118 h 4001300"/>
                    <a:gd name="connsiteX1-91" fmla="*/ 4504701 w 9412668"/>
                    <a:gd name="connsiteY1-92" fmla="*/ 30595 h 4001300"/>
                    <a:gd name="connsiteX2-93" fmla="*/ 9111870 w 9412668"/>
                    <a:gd name="connsiteY2-94" fmla="*/ 522964 h 4001300"/>
                    <a:gd name="connsiteX3-95" fmla="*/ 8654670 w 9412668"/>
                    <a:gd name="connsiteY3-96" fmla="*/ 3793703 h 4001300"/>
                    <a:gd name="connsiteX4-97" fmla="*/ 4117839 w 9412668"/>
                    <a:gd name="connsiteY4-98" fmla="*/ 3582687 h 4001300"/>
                    <a:gd name="connsiteX5-99" fmla="*/ 565747 w 9412668"/>
                    <a:gd name="connsiteY5-100" fmla="*/ 3793703 h 4001300"/>
                    <a:gd name="connsiteX6-101" fmla="*/ 73378 w 9412668"/>
                    <a:gd name="connsiteY6-102" fmla="*/ 347118 h 4001300"/>
                    <a:gd name="connsiteX0-103" fmla="*/ 73378 w 9413556"/>
                    <a:gd name="connsiteY0-104" fmla="*/ 424022 h 4078204"/>
                    <a:gd name="connsiteX1-105" fmla="*/ 4492670 w 9413556"/>
                    <a:gd name="connsiteY1-106" fmla="*/ 11247 h 4078204"/>
                    <a:gd name="connsiteX2-107" fmla="*/ 9111870 w 9413556"/>
                    <a:gd name="connsiteY2-108" fmla="*/ 599868 h 4078204"/>
                    <a:gd name="connsiteX3-109" fmla="*/ 8654670 w 9413556"/>
                    <a:gd name="connsiteY3-110" fmla="*/ 3870607 h 4078204"/>
                    <a:gd name="connsiteX4-111" fmla="*/ 4117839 w 9413556"/>
                    <a:gd name="connsiteY4-112" fmla="*/ 3659591 h 4078204"/>
                    <a:gd name="connsiteX5-113" fmla="*/ 565747 w 9413556"/>
                    <a:gd name="connsiteY5-114" fmla="*/ 3870607 h 4078204"/>
                    <a:gd name="connsiteX6-115" fmla="*/ 73378 w 9413556"/>
                    <a:gd name="connsiteY6-116" fmla="*/ 424022 h 4078204"/>
                    <a:gd name="connsiteX0-117" fmla="*/ 73378 w 9413556"/>
                    <a:gd name="connsiteY0-118" fmla="*/ 416356 h 4070538"/>
                    <a:gd name="connsiteX1-119" fmla="*/ 4492670 w 9413556"/>
                    <a:gd name="connsiteY1-120" fmla="*/ 3581 h 4070538"/>
                    <a:gd name="connsiteX2-121" fmla="*/ 9111870 w 9413556"/>
                    <a:gd name="connsiteY2-122" fmla="*/ 592202 h 4070538"/>
                    <a:gd name="connsiteX3-123" fmla="*/ 8654670 w 9413556"/>
                    <a:gd name="connsiteY3-124" fmla="*/ 3862941 h 4070538"/>
                    <a:gd name="connsiteX4-125" fmla="*/ 4117839 w 9413556"/>
                    <a:gd name="connsiteY4-126" fmla="*/ 3651925 h 4070538"/>
                    <a:gd name="connsiteX5-127" fmla="*/ 565747 w 9413556"/>
                    <a:gd name="connsiteY5-128" fmla="*/ 3862941 h 4070538"/>
                    <a:gd name="connsiteX6-129" fmla="*/ 73378 w 9413556"/>
                    <a:gd name="connsiteY6-130" fmla="*/ 416356 h 4070538"/>
                    <a:gd name="connsiteX0-131" fmla="*/ 73378 w 9413556"/>
                    <a:gd name="connsiteY0-132" fmla="*/ 416356 h 4070538"/>
                    <a:gd name="connsiteX1-133" fmla="*/ 4492670 w 9413556"/>
                    <a:gd name="connsiteY1-134" fmla="*/ 3581 h 4070538"/>
                    <a:gd name="connsiteX2-135" fmla="*/ 9111870 w 9413556"/>
                    <a:gd name="connsiteY2-136" fmla="*/ 592202 h 4070538"/>
                    <a:gd name="connsiteX3-137" fmla="*/ 8654670 w 9413556"/>
                    <a:gd name="connsiteY3-138" fmla="*/ 3862941 h 4070538"/>
                    <a:gd name="connsiteX4-139" fmla="*/ 4117839 w 9413556"/>
                    <a:gd name="connsiteY4-140" fmla="*/ 3651925 h 4070538"/>
                    <a:gd name="connsiteX5-141" fmla="*/ 565747 w 9413556"/>
                    <a:gd name="connsiteY5-142" fmla="*/ 3862941 h 4070538"/>
                    <a:gd name="connsiteX6-143" fmla="*/ 73378 w 9413556"/>
                    <a:gd name="connsiteY6-144" fmla="*/ 416356 h 4070538"/>
                    <a:gd name="connsiteX0-145" fmla="*/ 73378 w 9111870"/>
                    <a:gd name="connsiteY0-146" fmla="*/ 416356 h 4070538"/>
                    <a:gd name="connsiteX1-147" fmla="*/ 4492670 w 9111870"/>
                    <a:gd name="connsiteY1-148" fmla="*/ 3581 h 4070538"/>
                    <a:gd name="connsiteX2-149" fmla="*/ 9111870 w 9111870"/>
                    <a:gd name="connsiteY2-150" fmla="*/ 592202 h 4070538"/>
                    <a:gd name="connsiteX3-151" fmla="*/ 8654670 w 9111870"/>
                    <a:gd name="connsiteY3-152" fmla="*/ 3862941 h 4070538"/>
                    <a:gd name="connsiteX4-153" fmla="*/ 4117839 w 9111870"/>
                    <a:gd name="connsiteY4-154" fmla="*/ 3651925 h 4070538"/>
                    <a:gd name="connsiteX5-155" fmla="*/ 565747 w 9111870"/>
                    <a:gd name="connsiteY5-156" fmla="*/ 3862941 h 4070538"/>
                    <a:gd name="connsiteX6-157" fmla="*/ 73378 w 9111870"/>
                    <a:gd name="connsiteY6-158" fmla="*/ 416356 h 4070538"/>
                    <a:gd name="connsiteX0-159" fmla="*/ 73378 w 9111870"/>
                    <a:gd name="connsiteY0-160" fmla="*/ 416356 h 4070538"/>
                    <a:gd name="connsiteX1-161" fmla="*/ 4492670 w 9111870"/>
                    <a:gd name="connsiteY1-162" fmla="*/ 3581 h 4070538"/>
                    <a:gd name="connsiteX2-163" fmla="*/ 9111870 w 9111870"/>
                    <a:gd name="connsiteY2-164" fmla="*/ 592202 h 4070538"/>
                    <a:gd name="connsiteX3-165" fmla="*/ 8654670 w 9111870"/>
                    <a:gd name="connsiteY3-166" fmla="*/ 3862941 h 4070538"/>
                    <a:gd name="connsiteX4-167" fmla="*/ 4117839 w 9111870"/>
                    <a:gd name="connsiteY4-168" fmla="*/ 3651925 h 4070538"/>
                    <a:gd name="connsiteX5-169" fmla="*/ 565747 w 9111870"/>
                    <a:gd name="connsiteY5-170" fmla="*/ 3862941 h 4070538"/>
                    <a:gd name="connsiteX6-171" fmla="*/ 73378 w 9111870"/>
                    <a:gd name="connsiteY6-172" fmla="*/ 416356 h 4070538"/>
                    <a:gd name="connsiteX0-173" fmla="*/ 73378 w 9111870"/>
                    <a:gd name="connsiteY0-174" fmla="*/ 416356 h 4070538"/>
                    <a:gd name="connsiteX1-175" fmla="*/ 4492670 w 9111870"/>
                    <a:gd name="connsiteY1-176" fmla="*/ 3581 h 4070538"/>
                    <a:gd name="connsiteX2-177" fmla="*/ 9111870 w 9111870"/>
                    <a:gd name="connsiteY2-178" fmla="*/ 592202 h 4070538"/>
                    <a:gd name="connsiteX3-179" fmla="*/ 8654670 w 9111870"/>
                    <a:gd name="connsiteY3-180" fmla="*/ 3862941 h 4070538"/>
                    <a:gd name="connsiteX4-181" fmla="*/ 4117839 w 9111870"/>
                    <a:gd name="connsiteY4-182" fmla="*/ 3651925 h 4070538"/>
                    <a:gd name="connsiteX5-183" fmla="*/ 565747 w 9111870"/>
                    <a:gd name="connsiteY5-184" fmla="*/ 3862941 h 4070538"/>
                    <a:gd name="connsiteX6-185" fmla="*/ 73378 w 9111870"/>
                    <a:gd name="connsiteY6-186" fmla="*/ 416356 h 4070538"/>
                    <a:gd name="connsiteX0-187" fmla="*/ 73378 w 9111870"/>
                    <a:gd name="connsiteY0-188" fmla="*/ 416356 h 3862941"/>
                    <a:gd name="connsiteX1-189" fmla="*/ 4492670 w 9111870"/>
                    <a:gd name="connsiteY1-190" fmla="*/ 3581 h 3862941"/>
                    <a:gd name="connsiteX2-191" fmla="*/ 9111870 w 9111870"/>
                    <a:gd name="connsiteY2-192" fmla="*/ 592202 h 3862941"/>
                    <a:gd name="connsiteX3-193" fmla="*/ 8654670 w 9111870"/>
                    <a:gd name="connsiteY3-194" fmla="*/ 3862941 h 3862941"/>
                    <a:gd name="connsiteX4-195" fmla="*/ 4117839 w 9111870"/>
                    <a:gd name="connsiteY4-196" fmla="*/ 3651925 h 3862941"/>
                    <a:gd name="connsiteX5-197" fmla="*/ 565747 w 9111870"/>
                    <a:gd name="connsiteY5-198" fmla="*/ 3862941 h 3862941"/>
                    <a:gd name="connsiteX6-199" fmla="*/ 73378 w 9111870"/>
                    <a:gd name="connsiteY6-200" fmla="*/ 416356 h 3862941"/>
                    <a:gd name="connsiteX0-201" fmla="*/ 73378 w 9111870"/>
                    <a:gd name="connsiteY0-202" fmla="*/ 416356 h 3862941"/>
                    <a:gd name="connsiteX1-203" fmla="*/ 4492670 w 9111870"/>
                    <a:gd name="connsiteY1-204" fmla="*/ 3581 h 3862941"/>
                    <a:gd name="connsiteX2-205" fmla="*/ 9111870 w 9111870"/>
                    <a:gd name="connsiteY2-206" fmla="*/ 592202 h 3862941"/>
                    <a:gd name="connsiteX3-207" fmla="*/ 8654670 w 9111870"/>
                    <a:gd name="connsiteY3-208" fmla="*/ 3862941 h 3862941"/>
                    <a:gd name="connsiteX4-209" fmla="*/ 4322376 w 9111870"/>
                    <a:gd name="connsiteY4-210" fmla="*/ 3579736 h 3862941"/>
                    <a:gd name="connsiteX5-211" fmla="*/ 565747 w 9111870"/>
                    <a:gd name="connsiteY5-212" fmla="*/ 3862941 h 3862941"/>
                    <a:gd name="connsiteX6-213" fmla="*/ 73378 w 9111870"/>
                    <a:gd name="connsiteY6-214" fmla="*/ 416356 h 3862941"/>
                    <a:gd name="connsiteX0-215" fmla="*/ 73378 w 9123902"/>
                    <a:gd name="connsiteY0-216" fmla="*/ 418134 h 3864719"/>
                    <a:gd name="connsiteX1-217" fmla="*/ 4492670 w 9123902"/>
                    <a:gd name="connsiteY1-218" fmla="*/ 5359 h 3864719"/>
                    <a:gd name="connsiteX2-219" fmla="*/ 9123902 w 9123902"/>
                    <a:gd name="connsiteY2-220" fmla="*/ 642107 h 3864719"/>
                    <a:gd name="connsiteX3-221" fmla="*/ 8654670 w 9123902"/>
                    <a:gd name="connsiteY3-222" fmla="*/ 3864719 h 3864719"/>
                    <a:gd name="connsiteX4-223" fmla="*/ 4322376 w 9123902"/>
                    <a:gd name="connsiteY4-224" fmla="*/ 3581514 h 3864719"/>
                    <a:gd name="connsiteX5-225" fmla="*/ 565747 w 9123902"/>
                    <a:gd name="connsiteY5-226" fmla="*/ 3864719 h 3864719"/>
                    <a:gd name="connsiteX6-227" fmla="*/ 73378 w 9123902"/>
                    <a:gd name="connsiteY6-228" fmla="*/ 418134 h 3864719"/>
                    <a:gd name="connsiteX0-229" fmla="*/ 73378 w 9111870"/>
                    <a:gd name="connsiteY0-230" fmla="*/ 420123 h 3866708"/>
                    <a:gd name="connsiteX1-231" fmla="*/ 4492670 w 9111870"/>
                    <a:gd name="connsiteY1-232" fmla="*/ 7348 h 3866708"/>
                    <a:gd name="connsiteX2-233" fmla="*/ 9111870 w 9111870"/>
                    <a:gd name="connsiteY2-234" fmla="*/ 692222 h 3866708"/>
                    <a:gd name="connsiteX3-235" fmla="*/ 8654670 w 9111870"/>
                    <a:gd name="connsiteY3-236" fmla="*/ 3866708 h 3866708"/>
                    <a:gd name="connsiteX4-237" fmla="*/ 4322376 w 9111870"/>
                    <a:gd name="connsiteY4-238" fmla="*/ 3583503 h 3866708"/>
                    <a:gd name="connsiteX5-239" fmla="*/ 565747 w 9111870"/>
                    <a:gd name="connsiteY5-240" fmla="*/ 3866708 h 3866708"/>
                    <a:gd name="connsiteX6-241" fmla="*/ 73378 w 9111870"/>
                    <a:gd name="connsiteY6-242" fmla="*/ 420123 h 3866708"/>
                    <a:gd name="connsiteX0-243" fmla="*/ 73378 w 9111870"/>
                    <a:gd name="connsiteY0-244" fmla="*/ 591850 h 4038435"/>
                    <a:gd name="connsiteX1-245" fmla="*/ 4443684 w 9111870"/>
                    <a:gd name="connsiteY1-246" fmla="*/ 4066 h 4038435"/>
                    <a:gd name="connsiteX2-247" fmla="*/ 9111870 w 9111870"/>
                    <a:gd name="connsiteY2-248" fmla="*/ 863949 h 4038435"/>
                    <a:gd name="connsiteX3-249" fmla="*/ 8654670 w 9111870"/>
                    <a:gd name="connsiteY3-250" fmla="*/ 4038435 h 4038435"/>
                    <a:gd name="connsiteX4-251" fmla="*/ 4322376 w 9111870"/>
                    <a:gd name="connsiteY4-252" fmla="*/ 3755230 h 4038435"/>
                    <a:gd name="connsiteX5-253" fmla="*/ 565747 w 9111870"/>
                    <a:gd name="connsiteY5-254" fmla="*/ 4038435 h 4038435"/>
                    <a:gd name="connsiteX6-255" fmla="*/ 73378 w 9111870"/>
                    <a:gd name="connsiteY6-256" fmla="*/ 591850 h 4038435"/>
                    <a:gd name="connsiteX0-257" fmla="*/ 132189 w 9008289"/>
                    <a:gd name="connsiteY0-258" fmla="*/ 712751 h 4035352"/>
                    <a:gd name="connsiteX1-259" fmla="*/ 4340103 w 9008289"/>
                    <a:gd name="connsiteY1-260" fmla="*/ 983 h 4035352"/>
                    <a:gd name="connsiteX2-261" fmla="*/ 9008289 w 9008289"/>
                    <a:gd name="connsiteY2-262" fmla="*/ 860866 h 4035352"/>
                    <a:gd name="connsiteX3-263" fmla="*/ 8551089 w 9008289"/>
                    <a:gd name="connsiteY3-264" fmla="*/ 4035352 h 4035352"/>
                    <a:gd name="connsiteX4-265" fmla="*/ 4218795 w 9008289"/>
                    <a:gd name="connsiteY4-266" fmla="*/ 3752147 h 4035352"/>
                    <a:gd name="connsiteX5-267" fmla="*/ 462166 w 9008289"/>
                    <a:gd name="connsiteY5-268" fmla="*/ 4035352 h 4035352"/>
                    <a:gd name="connsiteX6-269" fmla="*/ 132189 w 9008289"/>
                    <a:gd name="connsiteY6-270" fmla="*/ 712751 h 4035352"/>
                    <a:gd name="connsiteX0-271" fmla="*/ 132189 w 8916195"/>
                    <a:gd name="connsiteY0-272" fmla="*/ 717557 h 4040158"/>
                    <a:gd name="connsiteX1-273" fmla="*/ 4340103 w 8916195"/>
                    <a:gd name="connsiteY1-274" fmla="*/ 5789 h 4040158"/>
                    <a:gd name="connsiteX2-275" fmla="*/ 8911078 w 8916195"/>
                    <a:gd name="connsiteY2-276" fmla="*/ 1103142 h 4040158"/>
                    <a:gd name="connsiteX3-277" fmla="*/ 8551089 w 8916195"/>
                    <a:gd name="connsiteY3-278" fmla="*/ 4040158 h 4040158"/>
                    <a:gd name="connsiteX4-279" fmla="*/ 4218795 w 8916195"/>
                    <a:gd name="connsiteY4-280" fmla="*/ 3756953 h 4040158"/>
                    <a:gd name="connsiteX5-281" fmla="*/ 462166 w 8916195"/>
                    <a:gd name="connsiteY5-282" fmla="*/ 4040158 h 4040158"/>
                    <a:gd name="connsiteX6-283" fmla="*/ 132189 w 8916195"/>
                    <a:gd name="connsiteY6-284" fmla="*/ 717557 h 4040158"/>
                    <a:gd name="connsiteX0-285" fmla="*/ 132189 w 8992946"/>
                    <a:gd name="connsiteY0-286" fmla="*/ 716980 h 4039581"/>
                    <a:gd name="connsiteX1-287" fmla="*/ 4340103 w 8992946"/>
                    <a:gd name="connsiteY1-288" fmla="*/ 5212 h 4039581"/>
                    <a:gd name="connsiteX2-289" fmla="*/ 8992946 w 8992946"/>
                    <a:gd name="connsiteY2-290" fmla="*/ 1080612 h 4039581"/>
                    <a:gd name="connsiteX3-291" fmla="*/ 8551089 w 8992946"/>
                    <a:gd name="connsiteY3-292" fmla="*/ 4039581 h 4039581"/>
                    <a:gd name="connsiteX4-293" fmla="*/ 4218795 w 8992946"/>
                    <a:gd name="connsiteY4-294" fmla="*/ 3756376 h 4039581"/>
                    <a:gd name="connsiteX5-295" fmla="*/ 462166 w 8992946"/>
                    <a:gd name="connsiteY5-296" fmla="*/ 4039581 h 4039581"/>
                    <a:gd name="connsiteX6-297" fmla="*/ 132189 w 8992946"/>
                    <a:gd name="connsiteY6-298" fmla="*/ 716980 h 4039581"/>
                    <a:gd name="connsiteX0-299" fmla="*/ 132189 w 8992946"/>
                    <a:gd name="connsiteY0-300" fmla="*/ 716980 h 4039581"/>
                    <a:gd name="connsiteX1-301" fmla="*/ 4340103 w 8992946"/>
                    <a:gd name="connsiteY1-302" fmla="*/ 5212 h 4039581"/>
                    <a:gd name="connsiteX2-303" fmla="*/ 8992946 w 8992946"/>
                    <a:gd name="connsiteY2-304" fmla="*/ 1080612 h 4039581"/>
                    <a:gd name="connsiteX3-305" fmla="*/ 8551089 w 8992946"/>
                    <a:gd name="connsiteY3-306" fmla="*/ 4039581 h 4039581"/>
                    <a:gd name="connsiteX4-307" fmla="*/ 4302203 w 8992946"/>
                    <a:gd name="connsiteY4-308" fmla="*/ 3542551 h 4039581"/>
                    <a:gd name="connsiteX5-309" fmla="*/ 462166 w 8992946"/>
                    <a:gd name="connsiteY5-310" fmla="*/ 4039581 h 4039581"/>
                    <a:gd name="connsiteX6-311" fmla="*/ 132189 w 8992946"/>
                    <a:gd name="connsiteY6-312" fmla="*/ 716980 h 403958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8992946" h="4039581">
                      <a:moveTo>
                        <a:pt x="132189" y="716980"/>
                      </a:moveTo>
                      <a:cubicBezTo>
                        <a:pt x="1029313" y="426679"/>
                        <a:pt x="2863310" y="-55393"/>
                        <a:pt x="4340103" y="5212"/>
                      </a:cubicBezTo>
                      <a:cubicBezTo>
                        <a:pt x="5816896" y="65817"/>
                        <a:pt x="8299280" y="437386"/>
                        <a:pt x="8992946" y="1080612"/>
                      </a:cubicBezTo>
                      <a:cubicBezTo>
                        <a:pt x="8964717" y="1699775"/>
                        <a:pt x="9049320" y="3588243"/>
                        <a:pt x="8551089" y="4039581"/>
                      </a:cubicBezTo>
                      <a:cubicBezTo>
                        <a:pt x="7038812" y="3969242"/>
                        <a:pt x="5650357" y="3542551"/>
                        <a:pt x="4302203" y="3542551"/>
                      </a:cubicBezTo>
                      <a:cubicBezTo>
                        <a:pt x="2954049" y="3542551"/>
                        <a:pt x="1275377" y="3826097"/>
                        <a:pt x="462166" y="4039581"/>
                      </a:cubicBezTo>
                      <a:cubicBezTo>
                        <a:pt x="-211911" y="3500320"/>
                        <a:pt x="17118" y="1392291"/>
                        <a:pt x="132189" y="7169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" name="任意多边形 438"/>
                <p:cNvSpPr/>
                <p:nvPr/>
              </p:nvSpPr>
              <p:spPr>
                <a:xfrm rot="21551468">
                  <a:off x="2396768" y="2541081"/>
                  <a:ext cx="7398460" cy="462369"/>
                </a:xfrm>
                <a:custGeom>
                  <a:avLst/>
                  <a:gdLst>
                    <a:gd name="connsiteX0" fmla="*/ 15811 w 9355101"/>
                    <a:gd name="connsiteY0" fmla="*/ 319790 h 3973972"/>
                    <a:gd name="connsiteX1" fmla="*/ 4447134 w 9355101"/>
                    <a:gd name="connsiteY1" fmla="*/ 3267 h 3973972"/>
                    <a:gd name="connsiteX2" fmla="*/ 9054303 w 9355101"/>
                    <a:gd name="connsiteY2" fmla="*/ 495636 h 3973972"/>
                    <a:gd name="connsiteX3" fmla="*/ 8597103 w 9355101"/>
                    <a:gd name="connsiteY3" fmla="*/ 3766375 h 3973972"/>
                    <a:gd name="connsiteX4" fmla="*/ 4060272 w 9355101"/>
                    <a:gd name="connsiteY4" fmla="*/ 3555359 h 3973972"/>
                    <a:gd name="connsiteX5" fmla="*/ 508180 w 9355101"/>
                    <a:gd name="connsiteY5" fmla="*/ 3766375 h 3973972"/>
                    <a:gd name="connsiteX6" fmla="*/ 15811 w 9355101"/>
                    <a:gd name="connsiteY6" fmla="*/ 390128 h 3973972"/>
                    <a:gd name="connsiteX7" fmla="*/ 121318 w 9355101"/>
                    <a:gd name="connsiteY7" fmla="*/ 354959 h 3973972"/>
                    <a:gd name="connsiteX8" fmla="*/ 121318 w 9355101"/>
                    <a:gd name="connsiteY8" fmla="*/ 284621 h 3973972"/>
                    <a:gd name="connsiteX0-1" fmla="*/ 15811 w 9355101"/>
                    <a:gd name="connsiteY0-2" fmla="*/ 319790 h 3973972"/>
                    <a:gd name="connsiteX1-3" fmla="*/ 4447134 w 9355101"/>
                    <a:gd name="connsiteY1-4" fmla="*/ 3267 h 3973972"/>
                    <a:gd name="connsiteX2-5" fmla="*/ 9054303 w 9355101"/>
                    <a:gd name="connsiteY2-6" fmla="*/ 495636 h 3973972"/>
                    <a:gd name="connsiteX3-7" fmla="*/ 8597103 w 9355101"/>
                    <a:gd name="connsiteY3-8" fmla="*/ 3766375 h 3973972"/>
                    <a:gd name="connsiteX4-9" fmla="*/ 4060272 w 9355101"/>
                    <a:gd name="connsiteY4-10" fmla="*/ 3555359 h 3973972"/>
                    <a:gd name="connsiteX5-11" fmla="*/ 508180 w 9355101"/>
                    <a:gd name="connsiteY5-12" fmla="*/ 3766375 h 3973972"/>
                    <a:gd name="connsiteX6-13" fmla="*/ 15811 w 9355101"/>
                    <a:gd name="connsiteY6-14" fmla="*/ 390128 h 3973972"/>
                    <a:gd name="connsiteX7-15" fmla="*/ 121318 w 9355101"/>
                    <a:gd name="connsiteY7-16" fmla="*/ 354959 h 3973972"/>
                    <a:gd name="connsiteX0-17" fmla="*/ 0 w 9339290"/>
                    <a:gd name="connsiteY0-18" fmla="*/ 319790 h 3973972"/>
                    <a:gd name="connsiteX1-19" fmla="*/ 4431323 w 9339290"/>
                    <a:gd name="connsiteY1-20" fmla="*/ 3267 h 3973972"/>
                    <a:gd name="connsiteX2-21" fmla="*/ 9038492 w 9339290"/>
                    <a:gd name="connsiteY2-22" fmla="*/ 495636 h 3973972"/>
                    <a:gd name="connsiteX3-23" fmla="*/ 8581292 w 9339290"/>
                    <a:gd name="connsiteY3-24" fmla="*/ 3766375 h 3973972"/>
                    <a:gd name="connsiteX4-25" fmla="*/ 4044461 w 9339290"/>
                    <a:gd name="connsiteY4-26" fmla="*/ 3555359 h 3973972"/>
                    <a:gd name="connsiteX5-27" fmla="*/ 492369 w 9339290"/>
                    <a:gd name="connsiteY5-28" fmla="*/ 3766375 h 3973972"/>
                    <a:gd name="connsiteX6-29" fmla="*/ 0 w 9339290"/>
                    <a:gd name="connsiteY6-30" fmla="*/ 390128 h 3973972"/>
                    <a:gd name="connsiteX0-31" fmla="*/ 0 w 9339290"/>
                    <a:gd name="connsiteY0-32" fmla="*/ 319790 h 3973972"/>
                    <a:gd name="connsiteX1-33" fmla="*/ 4431323 w 9339290"/>
                    <a:gd name="connsiteY1-34" fmla="*/ 3267 h 3973972"/>
                    <a:gd name="connsiteX2-35" fmla="*/ 9038492 w 9339290"/>
                    <a:gd name="connsiteY2-36" fmla="*/ 495636 h 3973972"/>
                    <a:gd name="connsiteX3-37" fmla="*/ 8581292 w 9339290"/>
                    <a:gd name="connsiteY3-38" fmla="*/ 3766375 h 3973972"/>
                    <a:gd name="connsiteX4-39" fmla="*/ 4044461 w 9339290"/>
                    <a:gd name="connsiteY4-40" fmla="*/ 3555359 h 3973972"/>
                    <a:gd name="connsiteX5-41" fmla="*/ 492369 w 9339290"/>
                    <a:gd name="connsiteY5-42" fmla="*/ 3766375 h 3973972"/>
                    <a:gd name="connsiteX6-43" fmla="*/ 0 w 9339290"/>
                    <a:gd name="connsiteY6-44" fmla="*/ 390128 h 3973972"/>
                    <a:gd name="connsiteX7-45" fmla="*/ 0 w 9339290"/>
                    <a:gd name="connsiteY7-46" fmla="*/ 319790 h 3973972"/>
                    <a:gd name="connsiteX0-47" fmla="*/ 313949 w 9653239"/>
                    <a:gd name="connsiteY0-48" fmla="*/ 404625 h 4058807"/>
                    <a:gd name="connsiteX1-49" fmla="*/ 4745272 w 9653239"/>
                    <a:gd name="connsiteY1-50" fmla="*/ 88102 h 4058807"/>
                    <a:gd name="connsiteX2-51" fmla="*/ 9352441 w 9653239"/>
                    <a:gd name="connsiteY2-52" fmla="*/ 580471 h 4058807"/>
                    <a:gd name="connsiteX3-53" fmla="*/ 8895241 w 9653239"/>
                    <a:gd name="connsiteY3-54" fmla="*/ 3851210 h 4058807"/>
                    <a:gd name="connsiteX4-55" fmla="*/ 4358410 w 9653239"/>
                    <a:gd name="connsiteY4-56" fmla="*/ 3640194 h 4058807"/>
                    <a:gd name="connsiteX5-57" fmla="*/ 806318 w 9653239"/>
                    <a:gd name="connsiteY5-58" fmla="*/ 3851210 h 4058807"/>
                    <a:gd name="connsiteX6-59" fmla="*/ 313949 w 9653239"/>
                    <a:gd name="connsiteY6-60" fmla="*/ 404625 h 4058807"/>
                    <a:gd name="connsiteX0-61" fmla="*/ 313949 w 9653239"/>
                    <a:gd name="connsiteY0-62" fmla="*/ 404625 h 4058807"/>
                    <a:gd name="connsiteX1-63" fmla="*/ 4745272 w 9653239"/>
                    <a:gd name="connsiteY1-64" fmla="*/ 88102 h 4058807"/>
                    <a:gd name="connsiteX2-65" fmla="*/ 9352441 w 9653239"/>
                    <a:gd name="connsiteY2-66" fmla="*/ 580471 h 4058807"/>
                    <a:gd name="connsiteX3-67" fmla="*/ 8895241 w 9653239"/>
                    <a:gd name="connsiteY3-68" fmla="*/ 3851210 h 4058807"/>
                    <a:gd name="connsiteX4-69" fmla="*/ 4358410 w 9653239"/>
                    <a:gd name="connsiteY4-70" fmla="*/ 3640194 h 4058807"/>
                    <a:gd name="connsiteX5-71" fmla="*/ 806318 w 9653239"/>
                    <a:gd name="connsiteY5-72" fmla="*/ 3851210 h 4058807"/>
                    <a:gd name="connsiteX6-73" fmla="*/ 313949 w 9653239"/>
                    <a:gd name="connsiteY6-74" fmla="*/ 404625 h 4058807"/>
                    <a:gd name="connsiteX0-75" fmla="*/ 73378 w 9412668"/>
                    <a:gd name="connsiteY0-76" fmla="*/ 404625 h 4058807"/>
                    <a:gd name="connsiteX1-77" fmla="*/ 4504701 w 9412668"/>
                    <a:gd name="connsiteY1-78" fmla="*/ 88102 h 4058807"/>
                    <a:gd name="connsiteX2-79" fmla="*/ 9111870 w 9412668"/>
                    <a:gd name="connsiteY2-80" fmla="*/ 580471 h 4058807"/>
                    <a:gd name="connsiteX3-81" fmla="*/ 8654670 w 9412668"/>
                    <a:gd name="connsiteY3-82" fmla="*/ 3851210 h 4058807"/>
                    <a:gd name="connsiteX4-83" fmla="*/ 4117839 w 9412668"/>
                    <a:gd name="connsiteY4-84" fmla="*/ 3640194 h 4058807"/>
                    <a:gd name="connsiteX5-85" fmla="*/ 565747 w 9412668"/>
                    <a:gd name="connsiteY5-86" fmla="*/ 3851210 h 4058807"/>
                    <a:gd name="connsiteX6-87" fmla="*/ 73378 w 9412668"/>
                    <a:gd name="connsiteY6-88" fmla="*/ 404625 h 4058807"/>
                    <a:gd name="connsiteX0-89" fmla="*/ 73378 w 9412668"/>
                    <a:gd name="connsiteY0-90" fmla="*/ 347118 h 4001300"/>
                    <a:gd name="connsiteX1-91" fmla="*/ 4504701 w 9412668"/>
                    <a:gd name="connsiteY1-92" fmla="*/ 30595 h 4001300"/>
                    <a:gd name="connsiteX2-93" fmla="*/ 9111870 w 9412668"/>
                    <a:gd name="connsiteY2-94" fmla="*/ 522964 h 4001300"/>
                    <a:gd name="connsiteX3-95" fmla="*/ 8654670 w 9412668"/>
                    <a:gd name="connsiteY3-96" fmla="*/ 3793703 h 4001300"/>
                    <a:gd name="connsiteX4-97" fmla="*/ 4117839 w 9412668"/>
                    <a:gd name="connsiteY4-98" fmla="*/ 3582687 h 4001300"/>
                    <a:gd name="connsiteX5-99" fmla="*/ 565747 w 9412668"/>
                    <a:gd name="connsiteY5-100" fmla="*/ 3793703 h 4001300"/>
                    <a:gd name="connsiteX6-101" fmla="*/ 73378 w 9412668"/>
                    <a:gd name="connsiteY6-102" fmla="*/ 347118 h 4001300"/>
                    <a:gd name="connsiteX0-103" fmla="*/ 73378 w 9413556"/>
                    <a:gd name="connsiteY0-104" fmla="*/ 424022 h 4078204"/>
                    <a:gd name="connsiteX1-105" fmla="*/ 4492670 w 9413556"/>
                    <a:gd name="connsiteY1-106" fmla="*/ 11247 h 4078204"/>
                    <a:gd name="connsiteX2-107" fmla="*/ 9111870 w 9413556"/>
                    <a:gd name="connsiteY2-108" fmla="*/ 599868 h 4078204"/>
                    <a:gd name="connsiteX3-109" fmla="*/ 8654670 w 9413556"/>
                    <a:gd name="connsiteY3-110" fmla="*/ 3870607 h 4078204"/>
                    <a:gd name="connsiteX4-111" fmla="*/ 4117839 w 9413556"/>
                    <a:gd name="connsiteY4-112" fmla="*/ 3659591 h 4078204"/>
                    <a:gd name="connsiteX5-113" fmla="*/ 565747 w 9413556"/>
                    <a:gd name="connsiteY5-114" fmla="*/ 3870607 h 4078204"/>
                    <a:gd name="connsiteX6-115" fmla="*/ 73378 w 9413556"/>
                    <a:gd name="connsiteY6-116" fmla="*/ 424022 h 4078204"/>
                    <a:gd name="connsiteX0-117" fmla="*/ 73378 w 9413556"/>
                    <a:gd name="connsiteY0-118" fmla="*/ 416356 h 4070538"/>
                    <a:gd name="connsiteX1-119" fmla="*/ 4492670 w 9413556"/>
                    <a:gd name="connsiteY1-120" fmla="*/ 3581 h 4070538"/>
                    <a:gd name="connsiteX2-121" fmla="*/ 9111870 w 9413556"/>
                    <a:gd name="connsiteY2-122" fmla="*/ 592202 h 4070538"/>
                    <a:gd name="connsiteX3-123" fmla="*/ 8654670 w 9413556"/>
                    <a:gd name="connsiteY3-124" fmla="*/ 3862941 h 4070538"/>
                    <a:gd name="connsiteX4-125" fmla="*/ 4117839 w 9413556"/>
                    <a:gd name="connsiteY4-126" fmla="*/ 3651925 h 4070538"/>
                    <a:gd name="connsiteX5-127" fmla="*/ 565747 w 9413556"/>
                    <a:gd name="connsiteY5-128" fmla="*/ 3862941 h 4070538"/>
                    <a:gd name="connsiteX6-129" fmla="*/ 73378 w 9413556"/>
                    <a:gd name="connsiteY6-130" fmla="*/ 416356 h 4070538"/>
                    <a:gd name="connsiteX0-131" fmla="*/ 73378 w 9413556"/>
                    <a:gd name="connsiteY0-132" fmla="*/ 416356 h 4070538"/>
                    <a:gd name="connsiteX1-133" fmla="*/ 4492670 w 9413556"/>
                    <a:gd name="connsiteY1-134" fmla="*/ 3581 h 4070538"/>
                    <a:gd name="connsiteX2-135" fmla="*/ 9111870 w 9413556"/>
                    <a:gd name="connsiteY2-136" fmla="*/ 592202 h 4070538"/>
                    <a:gd name="connsiteX3-137" fmla="*/ 8654670 w 9413556"/>
                    <a:gd name="connsiteY3-138" fmla="*/ 3862941 h 4070538"/>
                    <a:gd name="connsiteX4-139" fmla="*/ 4117839 w 9413556"/>
                    <a:gd name="connsiteY4-140" fmla="*/ 3651925 h 4070538"/>
                    <a:gd name="connsiteX5-141" fmla="*/ 565747 w 9413556"/>
                    <a:gd name="connsiteY5-142" fmla="*/ 3862941 h 4070538"/>
                    <a:gd name="connsiteX6-143" fmla="*/ 73378 w 9413556"/>
                    <a:gd name="connsiteY6-144" fmla="*/ 416356 h 4070538"/>
                    <a:gd name="connsiteX0-145" fmla="*/ 73378 w 9111870"/>
                    <a:gd name="connsiteY0-146" fmla="*/ 416356 h 4070538"/>
                    <a:gd name="connsiteX1-147" fmla="*/ 4492670 w 9111870"/>
                    <a:gd name="connsiteY1-148" fmla="*/ 3581 h 4070538"/>
                    <a:gd name="connsiteX2-149" fmla="*/ 9111870 w 9111870"/>
                    <a:gd name="connsiteY2-150" fmla="*/ 592202 h 4070538"/>
                    <a:gd name="connsiteX3-151" fmla="*/ 8654670 w 9111870"/>
                    <a:gd name="connsiteY3-152" fmla="*/ 3862941 h 4070538"/>
                    <a:gd name="connsiteX4-153" fmla="*/ 4117839 w 9111870"/>
                    <a:gd name="connsiteY4-154" fmla="*/ 3651925 h 4070538"/>
                    <a:gd name="connsiteX5-155" fmla="*/ 565747 w 9111870"/>
                    <a:gd name="connsiteY5-156" fmla="*/ 3862941 h 4070538"/>
                    <a:gd name="connsiteX6-157" fmla="*/ 73378 w 9111870"/>
                    <a:gd name="connsiteY6-158" fmla="*/ 416356 h 4070538"/>
                    <a:gd name="connsiteX0-159" fmla="*/ 73378 w 9111870"/>
                    <a:gd name="connsiteY0-160" fmla="*/ 416356 h 4070538"/>
                    <a:gd name="connsiteX1-161" fmla="*/ 4492670 w 9111870"/>
                    <a:gd name="connsiteY1-162" fmla="*/ 3581 h 4070538"/>
                    <a:gd name="connsiteX2-163" fmla="*/ 9111870 w 9111870"/>
                    <a:gd name="connsiteY2-164" fmla="*/ 592202 h 4070538"/>
                    <a:gd name="connsiteX3-165" fmla="*/ 8654670 w 9111870"/>
                    <a:gd name="connsiteY3-166" fmla="*/ 3862941 h 4070538"/>
                    <a:gd name="connsiteX4-167" fmla="*/ 4117839 w 9111870"/>
                    <a:gd name="connsiteY4-168" fmla="*/ 3651925 h 4070538"/>
                    <a:gd name="connsiteX5-169" fmla="*/ 565747 w 9111870"/>
                    <a:gd name="connsiteY5-170" fmla="*/ 3862941 h 4070538"/>
                    <a:gd name="connsiteX6-171" fmla="*/ 73378 w 9111870"/>
                    <a:gd name="connsiteY6-172" fmla="*/ 416356 h 4070538"/>
                    <a:gd name="connsiteX0-173" fmla="*/ 73378 w 9111870"/>
                    <a:gd name="connsiteY0-174" fmla="*/ 416356 h 4070538"/>
                    <a:gd name="connsiteX1-175" fmla="*/ 4492670 w 9111870"/>
                    <a:gd name="connsiteY1-176" fmla="*/ 3581 h 4070538"/>
                    <a:gd name="connsiteX2-177" fmla="*/ 9111870 w 9111870"/>
                    <a:gd name="connsiteY2-178" fmla="*/ 592202 h 4070538"/>
                    <a:gd name="connsiteX3-179" fmla="*/ 8654670 w 9111870"/>
                    <a:gd name="connsiteY3-180" fmla="*/ 3862941 h 4070538"/>
                    <a:gd name="connsiteX4-181" fmla="*/ 4117839 w 9111870"/>
                    <a:gd name="connsiteY4-182" fmla="*/ 3651925 h 4070538"/>
                    <a:gd name="connsiteX5-183" fmla="*/ 565747 w 9111870"/>
                    <a:gd name="connsiteY5-184" fmla="*/ 3862941 h 4070538"/>
                    <a:gd name="connsiteX6-185" fmla="*/ 73378 w 9111870"/>
                    <a:gd name="connsiteY6-186" fmla="*/ 416356 h 4070538"/>
                    <a:gd name="connsiteX0-187" fmla="*/ 73378 w 9111870"/>
                    <a:gd name="connsiteY0-188" fmla="*/ 416356 h 3862941"/>
                    <a:gd name="connsiteX1-189" fmla="*/ 4492670 w 9111870"/>
                    <a:gd name="connsiteY1-190" fmla="*/ 3581 h 3862941"/>
                    <a:gd name="connsiteX2-191" fmla="*/ 9111870 w 9111870"/>
                    <a:gd name="connsiteY2-192" fmla="*/ 592202 h 3862941"/>
                    <a:gd name="connsiteX3-193" fmla="*/ 8654670 w 9111870"/>
                    <a:gd name="connsiteY3-194" fmla="*/ 3862941 h 3862941"/>
                    <a:gd name="connsiteX4-195" fmla="*/ 4117839 w 9111870"/>
                    <a:gd name="connsiteY4-196" fmla="*/ 3651925 h 3862941"/>
                    <a:gd name="connsiteX5-197" fmla="*/ 565747 w 9111870"/>
                    <a:gd name="connsiteY5-198" fmla="*/ 3862941 h 3862941"/>
                    <a:gd name="connsiteX6-199" fmla="*/ 73378 w 9111870"/>
                    <a:gd name="connsiteY6-200" fmla="*/ 416356 h 3862941"/>
                    <a:gd name="connsiteX0-201" fmla="*/ 73378 w 9111870"/>
                    <a:gd name="connsiteY0-202" fmla="*/ 416356 h 3862941"/>
                    <a:gd name="connsiteX1-203" fmla="*/ 4492670 w 9111870"/>
                    <a:gd name="connsiteY1-204" fmla="*/ 3581 h 3862941"/>
                    <a:gd name="connsiteX2-205" fmla="*/ 9111870 w 9111870"/>
                    <a:gd name="connsiteY2-206" fmla="*/ 592202 h 3862941"/>
                    <a:gd name="connsiteX3-207" fmla="*/ 8654670 w 9111870"/>
                    <a:gd name="connsiteY3-208" fmla="*/ 3862941 h 3862941"/>
                    <a:gd name="connsiteX4-209" fmla="*/ 4322376 w 9111870"/>
                    <a:gd name="connsiteY4-210" fmla="*/ 3579736 h 3862941"/>
                    <a:gd name="connsiteX5-211" fmla="*/ 565747 w 9111870"/>
                    <a:gd name="connsiteY5-212" fmla="*/ 3862941 h 3862941"/>
                    <a:gd name="connsiteX6-213" fmla="*/ 73378 w 9111870"/>
                    <a:gd name="connsiteY6-214" fmla="*/ 416356 h 3862941"/>
                    <a:gd name="connsiteX0-215" fmla="*/ 73378 w 9123902"/>
                    <a:gd name="connsiteY0-216" fmla="*/ 418134 h 3864719"/>
                    <a:gd name="connsiteX1-217" fmla="*/ 4492670 w 9123902"/>
                    <a:gd name="connsiteY1-218" fmla="*/ 5359 h 3864719"/>
                    <a:gd name="connsiteX2-219" fmla="*/ 9123902 w 9123902"/>
                    <a:gd name="connsiteY2-220" fmla="*/ 642107 h 3864719"/>
                    <a:gd name="connsiteX3-221" fmla="*/ 8654670 w 9123902"/>
                    <a:gd name="connsiteY3-222" fmla="*/ 3864719 h 3864719"/>
                    <a:gd name="connsiteX4-223" fmla="*/ 4322376 w 9123902"/>
                    <a:gd name="connsiteY4-224" fmla="*/ 3581514 h 3864719"/>
                    <a:gd name="connsiteX5-225" fmla="*/ 565747 w 9123902"/>
                    <a:gd name="connsiteY5-226" fmla="*/ 3864719 h 3864719"/>
                    <a:gd name="connsiteX6-227" fmla="*/ 73378 w 9123902"/>
                    <a:gd name="connsiteY6-228" fmla="*/ 418134 h 3864719"/>
                    <a:gd name="connsiteX0-229" fmla="*/ 73378 w 9111870"/>
                    <a:gd name="connsiteY0-230" fmla="*/ 420123 h 3866708"/>
                    <a:gd name="connsiteX1-231" fmla="*/ 4492670 w 9111870"/>
                    <a:gd name="connsiteY1-232" fmla="*/ 7348 h 3866708"/>
                    <a:gd name="connsiteX2-233" fmla="*/ 9111870 w 9111870"/>
                    <a:gd name="connsiteY2-234" fmla="*/ 692222 h 3866708"/>
                    <a:gd name="connsiteX3-235" fmla="*/ 8654670 w 9111870"/>
                    <a:gd name="connsiteY3-236" fmla="*/ 3866708 h 3866708"/>
                    <a:gd name="connsiteX4-237" fmla="*/ 4322376 w 9111870"/>
                    <a:gd name="connsiteY4-238" fmla="*/ 3583503 h 3866708"/>
                    <a:gd name="connsiteX5-239" fmla="*/ 565747 w 9111870"/>
                    <a:gd name="connsiteY5-240" fmla="*/ 3866708 h 3866708"/>
                    <a:gd name="connsiteX6-241" fmla="*/ 73378 w 9111870"/>
                    <a:gd name="connsiteY6-242" fmla="*/ 420123 h 3866708"/>
                    <a:gd name="connsiteX0-243" fmla="*/ 73378 w 9111870"/>
                    <a:gd name="connsiteY0-244" fmla="*/ 591850 h 4038435"/>
                    <a:gd name="connsiteX1-245" fmla="*/ 4443684 w 9111870"/>
                    <a:gd name="connsiteY1-246" fmla="*/ 4066 h 4038435"/>
                    <a:gd name="connsiteX2-247" fmla="*/ 9111870 w 9111870"/>
                    <a:gd name="connsiteY2-248" fmla="*/ 863949 h 4038435"/>
                    <a:gd name="connsiteX3-249" fmla="*/ 8654670 w 9111870"/>
                    <a:gd name="connsiteY3-250" fmla="*/ 4038435 h 4038435"/>
                    <a:gd name="connsiteX4-251" fmla="*/ 4322376 w 9111870"/>
                    <a:gd name="connsiteY4-252" fmla="*/ 3755230 h 4038435"/>
                    <a:gd name="connsiteX5-253" fmla="*/ 565747 w 9111870"/>
                    <a:gd name="connsiteY5-254" fmla="*/ 4038435 h 4038435"/>
                    <a:gd name="connsiteX6-255" fmla="*/ 73378 w 9111870"/>
                    <a:gd name="connsiteY6-256" fmla="*/ 591850 h 4038435"/>
                    <a:gd name="connsiteX0-257" fmla="*/ 565747 w 9111870"/>
                    <a:gd name="connsiteY0-258" fmla="*/ 4038435 h 4148323"/>
                    <a:gd name="connsiteX1-259" fmla="*/ 73378 w 9111870"/>
                    <a:gd name="connsiteY1-260" fmla="*/ 591850 h 4148323"/>
                    <a:gd name="connsiteX2-261" fmla="*/ 4443684 w 9111870"/>
                    <a:gd name="connsiteY2-262" fmla="*/ 4066 h 4148323"/>
                    <a:gd name="connsiteX3-263" fmla="*/ 9111870 w 9111870"/>
                    <a:gd name="connsiteY3-264" fmla="*/ 863949 h 4148323"/>
                    <a:gd name="connsiteX4-265" fmla="*/ 8654670 w 9111870"/>
                    <a:gd name="connsiteY4-266" fmla="*/ 4038435 h 4148323"/>
                    <a:gd name="connsiteX5-267" fmla="*/ 4322376 w 9111870"/>
                    <a:gd name="connsiteY5-268" fmla="*/ 3755230 h 4148323"/>
                    <a:gd name="connsiteX6-269" fmla="*/ 657187 w 9111870"/>
                    <a:gd name="connsiteY6-270" fmla="*/ 4148323 h 4148323"/>
                    <a:gd name="connsiteX0-271" fmla="*/ 565747 w 9111870"/>
                    <a:gd name="connsiteY0-272" fmla="*/ 4038435 h 4038435"/>
                    <a:gd name="connsiteX1-273" fmla="*/ 73378 w 9111870"/>
                    <a:gd name="connsiteY1-274" fmla="*/ 591850 h 4038435"/>
                    <a:gd name="connsiteX2-275" fmla="*/ 4443684 w 9111870"/>
                    <a:gd name="connsiteY2-276" fmla="*/ 4066 h 4038435"/>
                    <a:gd name="connsiteX3-277" fmla="*/ 9111870 w 9111870"/>
                    <a:gd name="connsiteY3-278" fmla="*/ 863949 h 4038435"/>
                    <a:gd name="connsiteX4-279" fmla="*/ 8654670 w 9111870"/>
                    <a:gd name="connsiteY4-280" fmla="*/ 4038435 h 4038435"/>
                    <a:gd name="connsiteX5-281" fmla="*/ 4322376 w 9111870"/>
                    <a:gd name="connsiteY5-282" fmla="*/ 3755230 h 4038435"/>
                    <a:gd name="connsiteX0-283" fmla="*/ 0 w 9038492"/>
                    <a:gd name="connsiteY0-284" fmla="*/ 591850 h 4038435"/>
                    <a:gd name="connsiteX1-285" fmla="*/ 4370306 w 9038492"/>
                    <a:gd name="connsiteY1-286" fmla="*/ 4066 h 4038435"/>
                    <a:gd name="connsiteX2-287" fmla="*/ 9038492 w 9038492"/>
                    <a:gd name="connsiteY2-288" fmla="*/ 863949 h 4038435"/>
                    <a:gd name="connsiteX3-289" fmla="*/ 8581292 w 9038492"/>
                    <a:gd name="connsiteY3-290" fmla="*/ 4038435 h 4038435"/>
                    <a:gd name="connsiteX4-291" fmla="*/ 4248998 w 9038492"/>
                    <a:gd name="connsiteY4-292" fmla="*/ 3755230 h 4038435"/>
                    <a:gd name="connsiteX0-293" fmla="*/ 0 w 9038492"/>
                    <a:gd name="connsiteY0-294" fmla="*/ 591850 h 4038435"/>
                    <a:gd name="connsiteX1-295" fmla="*/ 4370306 w 9038492"/>
                    <a:gd name="connsiteY1-296" fmla="*/ 4066 h 4038435"/>
                    <a:gd name="connsiteX2-297" fmla="*/ 9038492 w 9038492"/>
                    <a:gd name="connsiteY2-298" fmla="*/ 863949 h 4038435"/>
                    <a:gd name="connsiteX3-299" fmla="*/ 8581292 w 9038492"/>
                    <a:gd name="connsiteY3-300" fmla="*/ 4038435 h 4038435"/>
                    <a:gd name="connsiteX0-301" fmla="*/ 0 w 9038492"/>
                    <a:gd name="connsiteY0-302" fmla="*/ 591850 h 863949"/>
                    <a:gd name="connsiteX1-303" fmla="*/ 4370306 w 9038492"/>
                    <a:gd name="connsiteY1-304" fmla="*/ 4066 h 863949"/>
                    <a:gd name="connsiteX2-305" fmla="*/ 9038492 w 9038492"/>
                    <a:gd name="connsiteY2-306" fmla="*/ 863949 h 86394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9038492" h="863949">
                      <a:moveTo>
                        <a:pt x="0" y="591850"/>
                      </a:moveTo>
                      <a:cubicBezTo>
                        <a:pt x="897124" y="301549"/>
                        <a:pt x="2863891" y="-41284"/>
                        <a:pt x="4370306" y="4066"/>
                      </a:cubicBezTo>
                      <a:cubicBezTo>
                        <a:pt x="5876721" y="49416"/>
                        <a:pt x="8344826" y="220723"/>
                        <a:pt x="9038492" y="863949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任意多边形 439"/>
                <p:cNvSpPr/>
                <p:nvPr/>
              </p:nvSpPr>
              <p:spPr>
                <a:xfrm rot="21551468">
                  <a:off x="2552081" y="3892679"/>
                  <a:ext cx="7037029" cy="294832"/>
                </a:xfrm>
                <a:custGeom>
                  <a:avLst/>
                  <a:gdLst>
                    <a:gd name="connsiteX0" fmla="*/ 15811 w 9355101"/>
                    <a:gd name="connsiteY0" fmla="*/ 319790 h 3973972"/>
                    <a:gd name="connsiteX1" fmla="*/ 4447134 w 9355101"/>
                    <a:gd name="connsiteY1" fmla="*/ 3267 h 3973972"/>
                    <a:gd name="connsiteX2" fmla="*/ 9054303 w 9355101"/>
                    <a:gd name="connsiteY2" fmla="*/ 495636 h 3973972"/>
                    <a:gd name="connsiteX3" fmla="*/ 8597103 w 9355101"/>
                    <a:gd name="connsiteY3" fmla="*/ 3766375 h 3973972"/>
                    <a:gd name="connsiteX4" fmla="*/ 4060272 w 9355101"/>
                    <a:gd name="connsiteY4" fmla="*/ 3555359 h 3973972"/>
                    <a:gd name="connsiteX5" fmla="*/ 508180 w 9355101"/>
                    <a:gd name="connsiteY5" fmla="*/ 3766375 h 3973972"/>
                    <a:gd name="connsiteX6" fmla="*/ 15811 w 9355101"/>
                    <a:gd name="connsiteY6" fmla="*/ 390128 h 3973972"/>
                    <a:gd name="connsiteX7" fmla="*/ 121318 w 9355101"/>
                    <a:gd name="connsiteY7" fmla="*/ 354959 h 3973972"/>
                    <a:gd name="connsiteX8" fmla="*/ 121318 w 9355101"/>
                    <a:gd name="connsiteY8" fmla="*/ 284621 h 3973972"/>
                    <a:gd name="connsiteX0-1" fmla="*/ 15811 w 9355101"/>
                    <a:gd name="connsiteY0-2" fmla="*/ 319790 h 3973972"/>
                    <a:gd name="connsiteX1-3" fmla="*/ 4447134 w 9355101"/>
                    <a:gd name="connsiteY1-4" fmla="*/ 3267 h 3973972"/>
                    <a:gd name="connsiteX2-5" fmla="*/ 9054303 w 9355101"/>
                    <a:gd name="connsiteY2-6" fmla="*/ 495636 h 3973972"/>
                    <a:gd name="connsiteX3-7" fmla="*/ 8597103 w 9355101"/>
                    <a:gd name="connsiteY3-8" fmla="*/ 3766375 h 3973972"/>
                    <a:gd name="connsiteX4-9" fmla="*/ 4060272 w 9355101"/>
                    <a:gd name="connsiteY4-10" fmla="*/ 3555359 h 3973972"/>
                    <a:gd name="connsiteX5-11" fmla="*/ 508180 w 9355101"/>
                    <a:gd name="connsiteY5-12" fmla="*/ 3766375 h 3973972"/>
                    <a:gd name="connsiteX6-13" fmla="*/ 15811 w 9355101"/>
                    <a:gd name="connsiteY6-14" fmla="*/ 390128 h 3973972"/>
                    <a:gd name="connsiteX7-15" fmla="*/ 121318 w 9355101"/>
                    <a:gd name="connsiteY7-16" fmla="*/ 354959 h 3973972"/>
                    <a:gd name="connsiteX0-17" fmla="*/ 0 w 9339290"/>
                    <a:gd name="connsiteY0-18" fmla="*/ 319790 h 3973972"/>
                    <a:gd name="connsiteX1-19" fmla="*/ 4431323 w 9339290"/>
                    <a:gd name="connsiteY1-20" fmla="*/ 3267 h 3973972"/>
                    <a:gd name="connsiteX2-21" fmla="*/ 9038492 w 9339290"/>
                    <a:gd name="connsiteY2-22" fmla="*/ 495636 h 3973972"/>
                    <a:gd name="connsiteX3-23" fmla="*/ 8581292 w 9339290"/>
                    <a:gd name="connsiteY3-24" fmla="*/ 3766375 h 3973972"/>
                    <a:gd name="connsiteX4-25" fmla="*/ 4044461 w 9339290"/>
                    <a:gd name="connsiteY4-26" fmla="*/ 3555359 h 3973972"/>
                    <a:gd name="connsiteX5-27" fmla="*/ 492369 w 9339290"/>
                    <a:gd name="connsiteY5-28" fmla="*/ 3766375 h 3973972"/>
                    <a:gd name="connsiteX6-29" fmla="*/ 0 w 9339290"/>
                    <a:gd name="connsiteY6-30" fmla="*/ 390128 h 3973972"/>
                    <a:gd name="connsiteX0-31" fmla="*/ 0 w 9339290"/>
                    <a:gd name="connsiteY0-32" fmla="*/ 319790 h 3973972"/>
                    <a:gd name="connsiteX1-33" fmla="*/ 4431323 w 9339290"/>
                    <a:gd name="connsiteY1-34" fmla="*/ 3267 h 3973972"/>
                    <a:gd name="connsiteX2-35" fmla="*/ 9038492 w 9339290"/>
                    <a:gd name="connsiteY2-36" fmla="*/ 495636 h 3973972"/>
                    <a:gd name="connsiteX3-37" fmla="*/ 8581292 w 9339290"/>
                    <a:gd name="connsiteY3-38" fmla="*/ 3766375 h 3973972"/>
                    <a:gd name="connsiteX4-39" fmla="*/ 4044461 w 9339290"/>
                    <a:gd name="connsiteY4-40" fmla="*/ 3555359 h 3973972"/>
                    <a:gd name="connsiteX5-41" fmla="*/ 492369 w 9339290"/>
                    <a:gd name="connsiteY5-42" fmla="*/ 3766375 h 3973972"/>
                    <a:gd name="connsiteX6-43" fmla="*/ 0 w 9339290"/>
                    <a:gd name="connsiteY6-44" fmla="*/ 390128 h 3973972"/>
                    <a:gd name="connsiteX7-45" fmla="*/ 0 w 9339290"/>
                    <a:gd name="connsiteY7-46" fmla="*/ 319790 h 3973972"/>
                    <a:gd name="connsiteX0-47" fmla="*/ 313949 w 9653239"/>
                    <a:gd name="connsiteY0-48" fmla="*/ 404625 h 4058807"/>
                    <a:gd name="connsiteX1-49" fmla="*/ 4745272 w 9653239"/>
                    <a:gd name="connsiteY1-50" fmla="*/ 88102 h 4058807"/>
                    <a:gd name="connsiteX2-51" fmla="*/ 9352441 w 9653239"/>
                    <a:gd name="connsiteY2-52" fmla="*/ 580471 h 4058807"/>
                    <a:gd name="connsiteX3-53" fmla="*/ 8895241 w 9653239"/>
                    <a:gd name="connsiteY3-54" fmla="*/ 3851210 h 4058807"/>
                    <a:gd name="connsiteX4-55" fmla="*/ 4358410 w 9653239"/>
                    <a:gd name="connsiteY4-56" fmla="*/ 3640194 h 4058807"/>
                    <a:gd name="connsiteX5-57" fmla="*/ 806318 w 9653239"/>
                    <a:gd name="connsiteY5-58" fmla="*/ 3851210 h 4058807"/>
                    <a:gd name="connsiteX6-59" fmla="*/ 313949 w 9653239"/>
                    <a:gd name="connsiteY6-60" fmla="*/ 404625 h 4058807"/>
                    <a:gd name="connsiteX0-61" fmla="*/ 313949 w 9653239"/>
                    <a:gd name="connsiteY0-62" fmla="*/ 404625 h 4058807"/>
                    <a:gd name="connsiteX1-63" fmla="*/ 4745272 w 9653239"/>
                    <a:gd name="connsiteY1-64" fmla="*/ 88102 h 4058807"/>
                    <a:gd name="connsiteX2-65" fmla="*/ 9352441 w 9653239"/>
                    <a:gd name="connsiteY2-66" fmla="*/ 580471 h 4058807"/>
                    <a:gd name="connsiteX3-67" fmla="*/ 8895241 w 9653239"/>
                    <a:gd name="connsiteY3-68" fmla="*/ 3851210 h 4058807"/>
                    <a:gd name="connsiteX4-69" fmla="*/ 4358410 w 9653239"/>
                    <a:gd name="connsiteY4-70" fmla="*/ 3640194 h 4058807"/>
                    <a:gd name="connsiteX5-71" fmla="*/ 806318 w 9653239"/>
                    <a:gd name="connsiteY5-72" fmla="*/ 3851210 h 4058807"/>
                    <a:gd name="connsiteX6-73" fmla="*/ 313949 w 9653239"/>
                    <a:gd name="connsiteY6-74" fmla="*/ 404625 h 4058807"/>
                    <a:gd name="connsiteX0-75" fmla="*/ 73378 w 9412668"/>
                    <a:gd name="connsiteY0-76" fmla="*/ 404625 h 4058807"/>
                    <a:gd name="connsiteX1-77" fmla="*/ 4504701 w 9412668"/>
                    <a:gd name="connsiteY1-78" fmla="*/ 88102 h 4058807"/>
                    <a:gd name="connsiteX2-79" fmla="*/ 9111870 w 9412668"/>
                    <a:gd name="connsiteY2-80" fmla="*/ 580471 h 4058807"/>
                    <a:gd name="connsiteX3-81" fmla="*/ 8654670 w 9412668"/>
                    <a:gd name="connsiteY3-82" fmla="*/ 3851210 h 4058807"/>
                    <a:gd name="connsiteX4-83" fmla="*/ 4117839 w 9412668"/>
                    <a:gd name="connsiteY4-84" fmla="*/ 3640194 h 4058807"/>
                    <a:gd name="connsiteX5-85" fmla="*/ 565747 w 9412668"/>
                    <a:gd name="connsiteY5-86" fmla="*/ 3851210 h 4058807"/>
                    <a:gd name="connsiteX6-87" fmla="*/ 73378 w 9412668"/>
                    <a:gd name="connsiteY6-88" fmla="*/ 404625 h 4058807"/>
                    <a:gd name="connsiteX0-89" fmla="*/ 73378 w 9412668"/>
                    <a:gd name="connsiteY0-90" fmla="*/ 347118 h 4001300"/>
                    <a:gd name="connsiteX1-91" fmla="*/ 4504701 w 9412668"/>
                    <a:gd name="connsiteY1-92" fmla="*/ 30595 h 4001300"/>
                    <a:gd name="connsiteX2-93" fmla="*/ 9111870 w 9412668"/>
                    <a:gd name="connsiteY2-94" fmla="*/ 522964 h 4001300"/>
                    <a:gd name="connsiteX3-95" fmla="*/ 8654670 w 9412668"/>
                    <a:gd name="connsiteY3-96" fmla="*/ 3793703 h 4001300"/>
                    <a:gd name="connsiteX4-97" fmla="*/ 4117839 w 9412668"/>
                    <a:gd name="connsiteY4-98" fmla="*/ 3582687 h 4001300"/>
                    <a:gd name="connsiteX5-99" fmla="*/ 565747 w 9412668"/>
                    <a:gd name="connsiteY5-100" fmla="*/ 3793703 h 4001300"/>
                    <a:gd name="connsiteX6-101" fmla="*/ 73378 w 9412668"/>
                    <a:gd name="connsiteY6-102" fmla="*/ 347118 h 4001300"/>
                    <a:gd name="connsiteX0-103" fmla="*/ 73378 w 9413556"/>
                    <a:gd name="connsiteY0-104" fmla="*/ 424022 h 4078204"/>
                    <a:gd name="connsiteX1-105" fmla="*/ 4492670 w 9413556"/>
                    <a:gd name="connsiteY1-106" fmla="*/ 11247 h 4078204"/>
                    <a:gd name="connsiteX2-107" fmla="*/ 9111870 w 9413556"/>
                    <a:gd name="connsiteY2-108" fmla="*/ 599868 h 4078204"/>
                    <a:gd name="connsiteX3-109" fmla="*/ 8654670 w 9413556"/>
                    <a:gd name="connsiteY3-110" fmla="*/ 3870607 h 4078204"/>
                    <a:gd name="connsiteX4-111" fmla="*/ 4117839 w 9413556"/>
                    <a:gd name="connsiteY4-112" fmla="*/ 3659591 h 4078204"/>
                    <a:gd name="connsiteX5-113" fmla="*/ 565747 w 9413556"/>
                    <a:gd name="connsiteY5-114" fmla="*/ 3870607 h 4078204"/>
                    <a:gd name="connsiteX6-115" fmla="*/ 73378 w 9413556"/>
                    <a:gd name="connsiteY6-116" fmla="*/ 424022 h 4078204"/>
                    <a:gd name="connsiteX0-117" fmla="*/ 73378 w 9413556"/>
                    <a:gd name="connsiteY0-118" fmla="*/ 416356 h 4070538"/>
                    <a:gd name="connsiteX1-119" fmla="*/ 4492670 w 9413556"/>
                    <a:gd name="connsiteY1-120" fmla="*/ 3581 h 4070538"/>
                    <a:gd name="connsiteX2-121" fmla="*/ 9111870 w 9413556"/>
                    <a:gd name="connsiteY2-122" fmla="*/ 592202 h 4070538"/>
                    <a:gd name="connsiteX3-123" fmla="*/ 8654670 w 9413556"/>
                    <a:gd name="connsiteY3-124" fmla="*/ 3862941 h 4070538"/>
                    <a:gd name="connsiteX4-125" fmla="*/ 4117839 w 9413556"/>
                    <a:gd name="connsiteY4-126" fmla="*/ 3651925 h 4070538"/>
                    <a:gd name="connsiteX5-127" fmla="*/ 565747 w 9413556"/>
                    <a:gd name="connsiteY5-128" fmla="*/ 3862941 h 4070538"/>
                    <a:gd name="connsiteX6-129" fmla="*/ 73378 w 9413556"/>
                    <a:gd name="connsiteY6-130" fmla="*/ 416356 h 4070538"/>
                    <a:gd name="connsiteX0-131" fmla="*/ 73378 w 9413556"/>
                    <a:gd name="connsiteY0-132" fmla="*/ 416356 h 4070538"/>
                    <a:gd name="connsiteX1-133" fmla="*/ 4492670 w 9413556"/>
                    <a:gd name="connsiteY1-134" fmla="*/ 3581 h 4070538"/>
                    <a:gd name="connsiteX2-135" fmla="*/ 9111870 w 9413556"/>
                    <a:gd name="connsiteY2-136" fmla="*/ 592202 h 4070538"/>
                    <a:gd name="connsiteX3-137" fmla="*/ 8654670 w 9413556"/>
                    <a:gd name="connsiteY3-138" fmla="*/ 3862941 h 4070538"/>
                    <a:gd name="connsiteX4-139" fmla="*/ 4117839 w 9413556"/>
                    <a:gd name="connsiteY4-140" fmla="*/ 3651925 h 4070538"/>
                    <a:gd name="connsiteX5-141" fmla="*/ 565747 w 9413556"/>
                    <a:gd name="connsiteY5-142" fmla="*/ 3862941 h 4070538"/>
                    <a:gd name="connsiteX6-143" fmla="*/ 73378 w 9413556"/>
                    <a:gd name="connsiteY6-144" fmla="*/ 416356 h 4070538"/>
                    <a:gd name="connsiteX0-145" fmla="*/ 73378 w 9111870"/>
                    <a:gd name="connsiteY0-146" fmla="*/ 416356 h 4070538"/>
                    <a:gd name="connsiteX1-147" fmla="*/ 4492670 w 9111870"/>
                    <a:gd name="connsiteY1-148" fmla="*/ 3581 h 4070538"/>
                    <a:gd name="connsiteX2-149" fmla="*/ 9111870 w 9111870"/>
                    <a:gd name="connsiteY2-150" fmla="*/ 592202 h 4070538"/>
                    <a:gd name="connsiteX3-151" fmla="*/ 8654670 w 9111870"/>
                    <a:gd name="connsiteY3-152" fmla="*/ 3862941 h 4070538"/>
                    <a:gd name="connsiteX4-153" fmla="*/ 4117839 w 9111870"/>
                    <a:gd name="connsiteY4-154" fmla="*/ 3651925 h 4070538"/>
                    <a:gd name="connsiteX5-155" fmla="*/ 565747 w 9111870"/>
                    <a:gd name="connsiteY5-156" fmla="*/ 3862941 h 4070538"/>
                    <a:gd name="connsiteX6-157" fmla="*/ 73378 w 9111870"/>
                    <a:gd name="connsiteY6-158" fmla="*/ 416356 h 4070538"/>
                    <a:gd name="connsiteX0-159" fmla="*/ 73378 w 9111870"/>
                    <a:gd name="connsiteY0-160" fmla="*/ 416356 h 4070538"/>
                    <a:gd name="connsiteX1-161" fmla="*/ 4492670 w 9111870"/>
                    <a:gd name="connsiteY1-162" fmla="*/ 3581 h 4070538"/>
                    <a:gd name="connsiteX2-163" fmla="*/ 9111870 w 9111870"/>
                    <a:gd name="connsiteY2-164" fmla="*/ 592202 h 4070538"/>
                    <a:gd name="connsiteX3-165" fmla="*/ 8654670 w 9111870"/>
                    <a:gd name="connsiteY3-166" fmla="*/ 3862941 h 4070538"/>
                    <a:gd name="connsiteX4-167" fmla="*/ 4117839 w 9111870"/>
                    <a:gd name="connsiteY4-168" fmla="*/ 3651925 h 4070538"/>
                    <a:gd name="connsiteX5-169" fmla="*/ 565747 w 9111870"/>
                    <a:gd name="connsiteY5-170" fmla="*/ 3862941 h 4070538"/>
                    <a:gd name="connsiteX6-171" fmla="*/ 73378 w 9111870"/>
                    <a:gd name="connsiteY6-172" fmla="*/ 416356 h 4070538"/>
                    <a:gd name="connsiteX0-173" fmla="*/ 73378 w 9111870"/>
                    <a:gd name="connsiteY0-174" fmla="*/ 416356 h 4070538"/>
                    <a:gd name="connsiteX1-175" fmla="*/ 4492670 w 9111870"/>
                    <a:gd name="connsiteY1-176" fmla="*/ 3581 h 4070538"/>
                    <a:gd name="connsiteX2-177" fmla="*/ 9111870 w 9111870"/>
                    <a:gd name="connsiteY2-178" fmla="*/ 592202 h 4070538"/>
                    <a:gd name="connsiteX3-179" fmla="*/ 8654670 w 9111870"/>
                    <a:gd name="connsiteY3-180" fmla="*/ 3862941 h 4070538"/>
                    <a:gd name="connsiteX4-181" fmla="*/ 4117839 w 9111870"/>
                    <a:gd name="connsiteY4-182" fmla="*/ 3651925 h 4070538"/>
                    <a:gd name="connsiteX5-183" fmla="*/ 565747 w 9111870"/>
                    <a:gd name="connsiteY5-184" fmla="*/ 3862941 h 4070538"/>
                    <a:gd name="connsiteX6-185" fmla="*/ 73378 w 9111870"/>
                    <a:gd name="connsiteY6-186" fmla="*/ 416356 h 4070538"/>
                    <a:gd name="connsiteX0-187" fmla="*/ 73378 w 9111870"/>
                    <a:gd name="connsiteY0-188" fmla="*/ 416356 h 3862941"/>
                    <a:gd name="connsiteX1-189" fmla="*/ 4492670 w 9111870"/>
                    <a:gd name="connsiteY1-190" fmla="*/ 3581 h 3862941"/>
                    <a:gd name="connsiteX2-191" fmla="*/ 9111870 w 9111870"/>
                    <a:gd name="connsiteY2-192" fmla="*/ 592202 h 3862941"/>
                    <a:gd name="connsiteX3-193" fmla="*/ 8654670 w 9111870"/>
                    <a:gd name="connsiteY3-194" fmla="*/ 3862941 h 3862941"/>
                    <a:gd name="connsiteX4-195" fmla="*/ 4117839 w 9111870"/>
                    <a:gd name="connsiteY4-196" fmla="*/ 3651925 h 3862941"/>
                    <a:gd name="connsiteX5-197" fmla="*/ 565747 w 9111870"/>
                    <a:gd name="connsiteY5-198" fmla="*/ 3862941 h 3862941"/>
                    <a:gd name="connsiteX6-199" fmla="*/ 73378 w 9111870"/>
                    <a:gd name="connsiteY6-200" fmla="*/ 416356 h 3862941"/>
                    <a:gd name="connsiteX0-201" fmla="*/ 73378 w 9111870"/>
                    <a:gd name="connsiteY0-202" fmla="*/ 416356 h 3862941"/>
                    <a:gd name="connsiteX1-203" fmla="*/ 4492670 w 9111870"/>
                    <a:gd name="connsiteY1-204" fmla="*/ 3581 h 3862941"/>
                    <a:gd name="connsiteX2-205" fmla="*/ 9111870 w 9111870"/>
                    <a:gd name="connsiteY2-206" fmla="*/ 592202 h 3862941"/>
                    <a:gd name="connsiteX3-207" fmla="*/ 8654670 w 9111870"/>
                    <a:gd name="connsiteY3-208" fmla="*/ 3862941 h 3862941"/>
                    <a:gd name="connsiteX4-209" fmla="*/ 4322376 w 9111870"/>
                    <a:gd name="connsiteY4-210" fmla="*/ 3579736 h 3862941"/>
                    <a:gd name="connsiteX5-211" fmla="*/ 565747 w 9111870"/>
                    <a:gd name="connsiteY5-212" fmla="*/ 3862941 h 3862941"/>
                    <a:gd name="connsiteX6-213" fmla="*/ 73378 w 9111870"/>
                    <a:gd name="connsiteY6-214" fmla="*/ 416356 h 3862941"/>
                    <a:gd name="connsiteX0-215" fmla="*/ 73378 w 9123902"/>
                    <a:gd name="connsiteY0-216" fmla="*/ 418134 h 3864719"/>
                    <a:gd name="connsiteX1-217" fmla="*/ 4492670 w 9123902"/>
                    <a:gd name="connsiteY1-218" fmla="*/ 5359 h 3864719"/>
                    <a:gd name="connsiteX2-219" fmla="*/ 9123902 w 9123902"/>
                    <a:gd name="connsiteY2-220" fmla="*/ 642107 h 3864719"/>
                    <a:gd name="connsiteX3-221" fmla="*/ 8654670 w 9123902"/>
                    <a:gd name="connsiteY3-222" fmla="*/ 3864719 h 3864719"/>
                    <a:gd name="connsiteX4-223" fmla="*/ 4322376 w 9123902"/>
                    <a:gd name="connsiteY4-224" fmla="*/ 3581514 h 3864719"/>
                    <a:gd name="connsiteX5-225" fmla="*/ 565747 w 9123902"/>
                    <a:gd name="connsiteY5-226" fmla="*/ 3864719 h 3864719"/>
                    <a:gd name="connsiteX6-227" fmla="*/ 73378 w 9123902"/>
                    <a:gd name="connsiteY6-228" fmla="*/ 418134 h 3864719"/>
                    <a:gd name="connsiteX0-229" fmla="*/ 73378 w 9111870"/>
                    <a:gd name="connsiteY0-230" fmla="*/ 420123 h 3866708"/>
                    <a:gd name="connsiteX1-231" fmla="*/ 4492670 w 9111870"/>
                    <a:gd name="connsiteY1-232" fmla="*/ 7348 h 3866708"/>
                    <a:gd name="connsiteX2-233" fmla="*/ 9111870 w 9111870"/>
                    <a:gd name="connsiteY2-234" fmla="*/ 692222 h 3866708"/>
                    <a:gd name="connsiteX3-235" fmla="*/ 8654670 w 9111870"/>
                    <a:gd name="connsiteY3-236" fmla="*/ 3866708 h 3866708"/>
                    <a:gd name="connsiteX4-237" fmla="*/ 4322376 w 9111870"/>
                    <a:gd name="connsiteY4-238" fmla="*/ 3583503 h 3866708"/>
                    <a:gd name="connsiteX5-239" fmla="*/ 565747 w 9111870"/>
                    <a:gd name="connsiteY5-240" fmla="*/ 3866708 h 3866708"/>
                    <a:gd name="connsiteX6-241" fmla="*/ 73378 w 9111870"/>
                    <a:gd name="connsiteY6-242" fmla="*/ 420123 h 3866708"/>
                    <a:gd name="connsiteX0-243" fmla="*/ 73378 w 9111870"/>
                    <a:gd name="connsiteY0-244" fmla="*/ 591850 h 4038435"/>
                    <a:gd name="connsiteX1-245" fmla="*/ 4443684 w 9111870"/>
                    <a:gd name="connsiteY1-246" fmla="*/ 4066 h 4038435"/>
                    <a:gd name="connsiteX2-247" fmla="*/ 9111870 w 9111870"/>
                    <a:gd name="connsiteY2-248" fmla="*/ 863949 h 4038435"/>
                    <a:gd name="connsiteX3-249" fmla="*/ 8654670 w 9111870"/>
                    <a:gd name="connsiteY3-250" fmla="*/ 4038435 h 4038435"/>
                    <a:gd name="connsiteX4-251" fmla="*/ 4322376 w 9111870"/>
                    <a:gd name="connsiteY4-252" fmla="*/ 3755230 h 4038435"/>
                    <a:gd name="connsiteX5-253" fmla="*/ 565747 w 9111870"/>
                    <a:gd name="connsiteY5-254" fmla="*/ 4038435 h 4038435"/>
                    <a:gd name="connsiteX6-255" fmla="*/ 73378 w 9111870"/>
                    <a:gd name="connsiteY6-256" fmla="*/ 591850 h 4038435"/>
                    <a:gd name="connsiteX0-257" fmla="*/ 565747 w 9111870"/>
                    <a:gd name="connsiteY0-258" fmla="*/ 4038435 h 4148323"/>
                    <a:gd name="connsiteX1-259" fmla="*/ 73378 w 9111870"/>
                    <a:gd name="connsiteY1-260" fmla="*/ 591850 h 4148323"/>
                    <a:gd name="connsiteX2-261" fmla="*/ 4443684 w 9111870"/>
                    <a:gd name="connsiteY2-262" fmla="*/ 4066 h 4148323"/>
                    <a:gd name="connsiteX3-263" fmla="*/ 9111870 w 9111870"/>
                    <a:gd name="connsiteY3-264" fmla="*/ 863949 h 4148323"/>
                    <a:gd name="connsiteX4-265" fmla="*/ 8654670 w 9111870"/>
                    <a:gd name="connsiteY4-266" fmla="*/ 4038435 h 4148323"/>
                    <a:gd name="connsiteX5-267" fmla="*/ 4322376 w 9111870"/>
                    <a:gd name="connsiteY5-268" fmla="*/ 3755230 h 4148323"/>
                    <a:gd name="connsiteX6-269" fmla="*/ 657187 w 9111870"/>
                    <a:gd name="connsiteY6-270" fmla="*/ 4148323 h 4148323"/>
                    <a:gd name="connsiteX0-271" fmla="*/ 565747 w 9111870"/>
                    <a:gd name="connsiteY0-272" fmla="*/ 4038435 h 4038435"/>
                    <a:gd name="connsiteX1-273" fmla="*/ 73378 w 9111870"/>
                    <a:gd name="connsiteY1-274" fmla="*/ 591850 h 4038435"/>
                    <a:gd name="connsiteX2-275" fmla="*/ 4443684 w 9111870"/>
                    <a:gd name="connsiteY2-276" fmla="*/ 4066 h 4038435"/>
                    <a:gd name="connsiteX3-277" fmla="*/ 9111870 w 9111870"/>
                    <a:gd name="connsiteY3-278" fmla="*/ 863949 h 4038435"/>
                    <a:gd name="connsiteX4-279" fmla="*/ 8654670 w 9111870"/>
                    <a:gd name="connsiteY4-280" fmla="*/ 4038435 h 4038435"/>
                    <a:gd name="connsiteX5-281" fmla="*/ 4322376 w 9111870"/>
                    <a:gd name="connsiteY5-282" fmla="*/ 3755230 h 4038435"/>
                    <a:gd name="connsiteX0-283" fmla="*/ 0 w 9038492"/>
                    <a:gd name="connsiteY0-284" fmla="*/ 591850 h 4038435"/>
                    <a:gd name="connsiteX1-285" fmla="*/ 4370306 w 9038492"/>
                    <a:gd name="connsiteY1-286" fmla="*/ 4066 h 4038435"/>
                    <a:gd name="connsiteX2-287" fmla="*/ 9038492 w 9038492"/>
                    <a:gd name="connsiteY2-288" fmla="*/ 863949 h 4038435"/>
                    <a:gd name="connsiteX3-289" fmla="*/ 8581292 w 9038492"/>
                    <a:gd name="connsiteY3-290" fmla="*/ 4038435 h 4038435"/>
                    <a:gd name="connsiteX4-291" fmla="*/ 4248998 w 9038492"/>
                    <a:gd name="connsiteY4-292" fmla="*/ 3755230 h 4038435"/>
                    <a:gd name="connsiteX0-293" fmla="*/ 0 w 9038492"/>
                    <a:gd name="connsiteY0-294" fmla="*/ 591850 h 4038435"/>
                    <a:gd name="connsiteX1-295" fmla="*/ 4370306 w 9038492"/>
                    <a:gd name="connsiteY1-296" fmla="*/ 4066 h 4038435"/>
                    <a:gd name="connsiteX2-297" fmla="*/ 9038492 w 9038492"/>
                    <a:gd name="connsiteY2-298" fmla="*/ 863949 h 4038435"/>
                    <a:gd name="connsiteX3-299" fmla="*/ 8581292 w 9038492"/>
                    <a:gd name="connsiteY3-300" fmla="*/ 4038435 h 4038435"/>
                    <a:gd name="connsiteX0-301" fmla="*/ 0 w 9038492"/>
                    <a:gd name="connsiteY0-302" fmla="*/ 591850 h 863949"/>
                    <a:gd name="connsiteX1-303" fmla="*/ 4370306 w 9038492"/>
                    <a:gd name="connsiteY1-304" fmla="*/ 4066 h 863949"/>
                    <a:gd name="connsiteX2-305" fmla="*/ 9038492 w 9038492"/>
                    <a:gd name="connsiteY2-306" fmla="*/ 863949 h 863949"/>
                    <a:gd name="connsiteX0-307" fmla="*/ 0 w 8951458"/>
                    <a:gd name="connsiteY0-308" fmla="*/ 591850 h 829112"/>
                    <a:gd name="connsiteX1-309" fmla="*/ 4370306 w 8951458"/>
                    <a:gd name="connsiteY1-310" fmla="*/ 4066 h 829112"/>
                    <a:gd name="connsiteX2-311" fmla="*/ 8951459 w 8951458"/>
                    <a:gd name="connsiteY2-312" fmla="*/ 829112 h 829112"/>
                    <a:gd name="connsiteX0-313" fmla="*/ 0 w 8951459"/>
                    <a:gd name="connsiteY0-314" fmla="*/ 591850 h 829112"/>
                    <a:gd name="connsiteX1-315" fmla="*/ 4370306 w 8951459"/>
                    <a:gd name="connsiteY1-316" fmla="*/ 4066 h 829112"/>
                    <a:gd name="connsiteX2-317" fmla="*/ 8951459 w 8951459"/>
                    <a:gd name="connsiteY2-318" fmla="*/ 829112 h 829112"/>
                    <a:gd name="connsiteX0-319" fmla="*/ 0 w 8952486"/>
                    <a:gd name="connsiteY0-320" fmla="*/ 751234 h 827915"/>
                    <a:gd name="connsiteX1-321" fmla="*/ 4371333 w 8952486"/>
                    <a:gd name="connsiteY1-322" fmla="*/ 2869 h 827915"/>
                    <a:gd name="connsiteX2-323" fmla="*/ 8952486 w 8952486"/>
                    <a:gd name="connsiteY2-324" fmla="*/ 827915 h 827915"/>
                    <a:gd name="connsiteX0-325" fmla="*/ 0 w 8952486"/>
                    <a:gd name="connsiteY0-326" fmla="*/ 751835 h 828516"/>
                    <a:gd name="connsiteX1-327" fmla="*/ 4371333 w 8952486"/>
                    <a:gd name="connsiteY1-328" fmla="*/ 3470 h 828516"/>
                    <a:gd name="connsiteX2-329" fmla="*/ 8952486 w 8952486"/>
                    <a:gd name="connsiteY2-330" fmla="*/ 828516 h 82851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8952486" h="828516">
                      <a:moveTo>
                        <a:pt x="0" y="751835"/>
                      </a:moveTo>
                      <a:cubicBezTo>
                        <a:pt x="897739" y="365186"/>
                        <a:pt x="2864918" y="-41880"/>
                        <a:pt x="4371333" y="3470"/>
                      </a:cubicBezTo>
                      <a:cubicBezTo>
                        <a:pt x="5877748" y="48820"/>
                        <a:pt x="8141063" y="406479"/>
                        <a:pt x="8952486" y="828516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 478"/>
                <p:cNvSpPr/>
                <p:nvPr/>
              </p:nvSpPr>
              <p:spPr>
                <a:xfrm flipH="1">
                  <a:off x="9062440" y="4364780"/>
                  <a:ext cx="1190467" cy="214800"/>
                </a:xfrm>
                <a:custGeom>
                  <a:avLst/>
                  <a:gdLst>
                    <a:gd name="connsiteX0" fmla="*/ 0 w 731520"/>
                    <a:gd name="connsiteY0" fmla="*/ 125730 h 125730"/>
                    <a:gd name="connsiteX1" fmla="*/ 468630 w 731520"/>
                    <a:gd name="connsiteY1" fmla="*/ 22860 h 125730"/>
                    <a:gd name="connsiteX2" fmla="*/ 731520 w 731520"/>
                    <a:gd name="connsiteY2" fmla="*/ 0 h 125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1520" h="125730">
                      <a:moveTo>
                        <a:pt x="0" y="125730"/>
                      </a:moveTo>
                      <a:cubicBezTo>
                        <a:pt x="173355" y="84772"/>
                        <a:pt x="346710" y="43815"/>
                        <a:pt x="468630" y="22860"/>
                      </a:cubicBezTo>
                      <a:cubicBezTo>
                        <a:pt x="590550" y="1905"/>
                        <a:pt x="661035" y="952"/>
                        <a:pt x="73152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 479"/>
                <p:cNvSpPr/>
                <p:nvPr/>
              </p:nvSpPr>
              <p:spPr>
                <a:xfrm>
                  <a:off x="1672507" y="3442292"/>
                  <a:ext cx="731520" cy="125730"/>
                </a:xfrm>
                <a:custGeom>
                  <a:avLst/>
                  <a:gdLst>
                    <a:gd name="connsiteX0" fmla="*/ 0 w 731520"/>
                    <a:gd name="connsiteY0" fmla="*/ 125730 h 125730"/>
                    <a:gd name="connsiteX1" fmla="*/ 468630 w 731520"/>
                    <a:gd name="connsiteY1" fmla="*/ 22860 h 125730"/>
                    <a:gd name="connsiteX2" fmla="*/ 731520 w 731520"/>
                    <a:gd name="connsiteY2" fmla="*/ 0 h 125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1520" h="125730">
                      <a:moveTo>
                        <a:pt x="0" y="125730"/>
                      </a:moveTo>
                      <a:cubicBezTo>
                        <a:pt x="173355" y="84772"/>
                        <a:pt x="346710" y="43815"/>
                        <a:pt x="468630" y="22860"/>
                      </a:cubicBezTo>
                      <a:cubicBezTo>
                        <a:pt x="590550" y="1905"/>
                        <a:pt x="661035" y="952"/>
                        <a:pt x="73152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 480"/>
                <p:cNvSpPr/>
                <p:nvPr/>
              </p:nvSpPr>
              <p:spPr>
                <a:xfrm>
                  <a:off x="1953405" y="4447259"/>
                  <a:ext cx="1190467" cy="214800"/>
                </a:xfrm>
                <a:custGeom>
                  <a:avLst/>
                  <a:gdLst>
                    <a:gd name="connsiteX0" fmla="*/ 0 w 731520"/>
                    <a:gd name="connsiteY0" fmla="*/ 125730 h 125730"/>
                    <a:gd name="connsiteX1" fmla="*/ 468630 w 731520"/>
                    <a:gd name="connsiteY1" fmla="*/ 22860 h 125730"/>
                    <a:gd name="connsiteX2" fmla="*/ 731520 w 731520"/>
                    <a:gd name="connsiteY2" fmla="*/ 0 h 125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1520" h="125730">
                      <a:moveTo>
                        <a:pt x="0" y="125730"/>
                      </a:moveTo>
                      <a:cubicBezTo>
                        <a:pt x="173355" y="84772"/>
                        <a:pt x="346710" y="43815"/>
                        <a:pt x="468630" y="22860"/>
                      </a:cubicBezTo>
                      <a:cubicBezTo>
                        <a:pt x="590550" y="1905"/>
                        <a:pt x="661035" y="952"/>
                        <a:pt x="73152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2" name="任意多边形 526"/>
            <p:cNvSpPr/>
            <p:nvPr/>
          </p:nvSpPr>
          <p:spPr>
            <a:xfrm rot="174692">
              <a:off x="9317956" y="3353016"/>
              <a:ext cx="206107" cy="294984"/>
            </a:xfrm>
            <a:custGeom>
              <a:avLst/>
              <a:gdLst>
                <a:gd name="connsiteX0" fmla="*/ 335 w 716431"/>
                <a:gd name="connsiteY0" fmla="*/ 485098 h 903739"/>
                <a:gd name="connsiteX1" fmla="*/ 231689 w 716431"/>
                <a:gd name="connsiteY1" fmla="*/ 407980 h 903739"/>
                <a:gd name="connsiteX2" fmla="*/ 352874 w 716431"/>
                <a:gd name="connsiteY2" fmla="*/ 355 h 903739"/>
                <a:gd name="connsiteX3" fmla="*/ 418975 w 716431"/>
                <a:gd name="connsiteY3" fmla="*/ 396963 h 903739"/>
                <a:gd name="connsiteX4" fmla="*/ 716431 w 716431"/>
                <a:gd name="connsiteY4" fmla="*/ 529165 h 903739"/>
                <a:gd name="connsiteX5" fmla="*/ 418975 w 716431"/>
                <a:gd name="connsiteY5" fmla="*/ 562216 h 903739"/>
                <a:gd name="connsiteX6" fmla="*/ 363891 w 716431"/>
                <a:gd name="connsiteY6" fmla="*/ 903739 h 903739"/>
                <a:gd name="connsiteX7" fmla="*/ 286773 w 716431"/>
                <a:gd name="connsiteY7" fmla="*/ 584249 h 903739"/>
                <a:gd name="connsiteX8" fmla="*/ 335 w 716431"/>
                <a:gd name="connsiteY8" fmla="*/ 485098 h 903739"/>
                <a:gd name="connsiteX0-1" fmla="*/ 9 w 716105"/>
                <a:gd name="connsiteY0-2" fmla="*/ 485098 h 903739"/>
                <a:gd name="connsiteX1-3" fmla="*/ 231363 w 716105"/>
                <a:gd name="connsiteY1-4" fmla="*/ 407980 h 903739"/>
                <a:gd name="connsiteX2-5" fmla="*/ 352548 w 716105"/>
                <a:gd name="connsiteY2-6" fmla="*/ 355 h 903739"/>
                <a:gd name="connsiteX3-7" fmla="*/ 418649 w 716105"/>
                <a:gd name="connsiteY3-8" fmla="*/ 396963 h 903739"/>
                <a:gd name="connsiteX4-9" fmla="*/ 716105 w 716105"/>
                <a:gd name="connsiteY4-10" fmla="*/ 529165 h 903739"/>
                <a:gd name="connsiteX5-11" fmla="*/ 418649 w 716105"/>
                <a:gd name="connsiteY5-12" fmla="*/ 562216 h 903739"/>
                <a:gd name="connsiteX6-13" fmla="*/ 363565 w 716105"/>
                <a:gd name="connsiteY6-14" fmla="*/ 903739 h 903739"/>
                <a:gd name="connsiteX7-15" fmla="*/ 239612 w 716105"/>
                <a:gd name="connsiteY7-16" fmla="*/ 584248 h 903739"/>
                <a:gd name="connsiteX8-17" fmla="*/ 9 w 716105"/>
                <a:gd name="connsiteY8-18" fmla="*/ 485098 h 903739"/>
                <a:gd name="connsiteX0-19" fmla="*/ 9 w 716105"/>
                <a:gd name="connsiteY0-20" fmla="*/ 485098 h 903739"/>
                <a:gd name="connsiteX1-21" fmla="*/ 231363 w 716105"/>
                <a:gd name="connsiteY1-22" fmla="*/ 407980 h 903739"/>
                <a:gd name="connsiteX2-23" fmla="*/ 352548 w 716105"/>
                <a:gd name="connsiteY2-24" fmla="*/ 355 h 903739"/>
                <a:gd name="connsiteX3-25" fmla="*/ 418649 w 716105"/>
                <a:gd name="connsiteY3-26" fmla="*/ 396963 h 903739"/>
                <a:gd name="connsiteX4-27" fmla="*/ 716105 w 716105"/>
                <a:gd name="connsiteY4-28" fmla="*/ 529165 h 903739"/>
                <a:gd name="connsiteX5-29" fmla="*/ 429057 w 716105"/>
                <a:gd name="connsiteY5-30" fmla="*/ 598927 h 903739"/>
                <a:gd name="connsiteX6-31" fmla="*/ 363565 w 716105"/>
                <a:gd name="connsiteY6-32" fmla="*/ 903739 h 903739"/>
                <a:gd name="connsiteX7-33" fmla="*/ 239612 w 716105"/>
                <a:gd name="connsiteY7-34" fmla="*/ 584248 h 903739"/>
                <a:gd name="connsiteX8-35" fmla="*/ 9 w 716105"/>
                <a:gd name="connsiteY8-36" fmla="*/ 485098 h 9037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716105" h="903739">
                  <a:moveTo>
                    <a:pt x="9" y="485098"/>
                  </a:moveTo>
                  <a:cubicBezTo>
                    <a:pt x="-1366" y="455720"/>
                    <a:pt x="172607" y="488771"/>
                    <a:pt x="231363" y="407980"/>
                  </a:cubicBezTo>
                  <a:cubicBezTo>
                    <a:pt x="290120" y="327189"/>
                    <a:pt x="323170" y="-12498"/>
                    <a:pt x="352548" y="355"/>
                  </a:cubicBezTo>
                  <a:cubicBezTo>
                    <a:pt x="374582" y="132558"/>
                    <a:pt x="358056" y="308828"/>
                    <a:pt x="418649" y="396963"/>
                  </a:cubicBezTo>
                  <a:cubicBezTo>
                    <a:pt x="479242" y="485098"/>
                    <a:pt x="597673" y="507131"/>
                    <a:pt x="716105" y="529165"/>
                  </a:cubicBezTo>
                  <a:cubicBezTo>
                    <a:pt x="616953" y="540182"/>
                    <a:pt x="487814" y="536498"/>
                    <a:pt x="429057" y="598927"/>
                  </a:cubicBezTo>
                  <a:cubicBezTo>
                    <a:pt x="370300" y="661356"/>
                    <a:pt x="376418" y="848655"/>
                    <a:pt x="363565" y="903739"/>
                  </a:cubicBezTo>
                  <a:cubicBezTo>
                    <a:pt x="337859" y="797242"/>
                    <a:pt x="300205" y="655858"/>
                    <a:pt x="239612" y="584248"/>
                  </a:cubicBezTo>
                  <a:cubicBezTo>
                    <a:pt x="179019" y="512638"/>
                    <a:pt x="1384" y="514476"/>
                    <a:pt x="9" y="485098"/>
                  </a:cubicBezTo>
                  <a:close/>
                </a:path>
              </a:pathLst>
            </a:custGeom>
            <a:solidFill>
              <a:schemeClr val="bg1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" name="任意多边形 527"/>
            <p:cNvSpPr/>
            <p:nvPr/>
          </p:nvSpPr>
          <p:spPr>
            <a:xfrm flipV="1">
              <a:off x="2678108" y="4369082"/>
              <a:ext cx="184274" cy="233027"/>
            </a:xfrm>
            <a:custGeom>
              <a:avLst/>
              <a:gdLst>
                <a:gd name="connsiteX0" fmla="*/ 335 w 716431"/>
                <a:gd name="connsiteY0" fmla="*/ 485098 h 903739"/>
                <a:gd name="connsiteX1" fmla="*/ 231689 w 716431"/>
                <a:gd name="connsiteY1" fmla="*/ 407980 h 903739"/>
                <a:gd name="connsiteX2" fmla="*/ 352874 w 716431"/>
                <a:gd name="connsiteY2" fmla="*/ 355 h 903739"/>
                <a:gd name="connsiteX3" fmla="*/ 418975 w 716431"/>
                <a:gd name="connsiteY3" fmla="*/ 396963 h 903739"/>
                <a:gd name="connsiteX4" fmla="*/ 716431 w 716431"/>
                <a:gd name="connsiteY4" fmla="*/ 529165 h 903739"/>
                <a:gd name="connsiteX5" fmla="*/ 418975 w 716431"/>
                <a:gd name="connsiteY5" fmla="*/ 562216 h 903739"/>
                <a:gd name="connsiteX6" fmla="*/ 363891 w 716431"/>
                <a:gd name="connsiteY6" fmla="*/ 903739 h 903739"/>
                <a:gd name="connsiteX7" fmla="*/ 286773 w 716431"/>
                <a:gd name="connsiteY7" fmla="*/ 584249 h 903739"/>
                <a:gd name="connsiteX8" fmla="*/ 335 w 716431"/>
                <a:gd name="connsiteY8" fmla="*/ 485098 h 903739"/>
                <a:gd name="connsiteX0-1" fmla="*/ 9 w 716105"/>
                <a:gd name="connsiteY0-2" fmla="*/ 485098 h 903739"/>
                <a:gd name="connsiteX1-3" fmla="*/ 231363 w 716105"/>
                <a:gd name="connsiteY1-4" fmla="*/ 407980 h 903739"/>
                <a:gd name="connsiteX2-5" fmla="*/ 352548 w 716105"/>
                <a:gd name="connsiteY2-6" fmla="*/ 355 h 903739"/>
                <a:gd name="connsiteX3-7" fmla="*/ 418649 w 716105"/>
                <a:gd name="connsiteY3-8" fmla="*/ 396963 h 903739"/>
                <a:gd name="connsiteX4-9" fmla="*/ 716105 w 716105"/>
                <a:gd name="connsiteY4-10" fmla="*/ 529165 h 903739"/>
                <a:gd name="connsiteX5-11" fmla="*/ 418649 w 716105"/>
                <a:gd name="connsiteY5-12" fmla="*/ 562216 h 903739"/>
                <a:gd name="connsiteX6-13" fmla="*/ 363565 w 716105"/>
                <a:gd name="connsiteY6-14" fmla="*/ 903739 h 903739"/>
                <a:gd name="connsiteX7-15" fmla="*/ 239612 w 716105"/>
                <a:gd name="connsiteY7-16" fmla="*/ 584248 h 903739"/>
                <a:gd name="connsiteX8-17" fmla="*/ 9 w 716105"/>
                <a:gd name="connsiteY8-18" fmla="*/ 485098 h 903739"/>
                <a:gd name="connsiteX0-19" fmla="*/ 9 w 716105"/>
                <a:gd name="connsiteY0-20" fmla="*/ 485098 h 903739"/>
                <a:gd name="connsiteX1-21" fmla="*/ 231363 w 716105"/>
                <a:gd name="connsiteY1-22" fmla="*/ 407980 h 903739"/>
                <a:gd name="connsiteX2-23" fmla="*/ 352548 w 716105"/>
                <a:gd name="connsiteY2-24" fmla="*/ 355 h 903739"/>
                <a:gd name="connsiteX3-25" fmla="*/ 418649 w 716105"/>
                <a:gd name="connsiteY3-26" fmla="*/ 396963 h 903739"/>
                <a:gd name="connsiteX4-27" fmla="*/ 716105 w 716105"/>
                <a:gd name="connsiteY4-28" fmla="*/ 529165 h 903739"/>
                <a:gd name="connsiteX5-29" fmla="*/ 429057 w 716105"/>
                <a:gd name="connsiteY5-30" fmla="*/ 598927 h 903739"/>
                <a:gd name="connsiteX6-31" fmla="*/ 363565 w 716105"/>
                <a:gd name="connsiteY6-32" fmla="*/ 903739 h 903739"/>
                <a:gd name="connsiteX7-33" fmla="*/ 239612 w 716105"/>
                <a:gd name="connsiteY7-34" fmla="*/ 584248 h 903739"/>
                <a:gd name="connsiteX8-35" fmla="*/ 9 w 716105"/>
                <a:gd name="connsiteY8-36" fmla="*/ 485098 h 903739"/>
                <a:gd name="connsiteX0-37" fmla="*/ 9 w 716105"/>
                <a:gd name="connsiteY0-38" fmla="*/ 379865 h 798506"/>
                <a:gd name="connsiteX1-39" fmla="*/ 231363 w 716105"/>
                <a:gd name="connsiteY1-40" fmla="*/ 302747 h 798506"/>
                <a:gd name="connsiteX2-41" fmla="*/ 340152 w 716105"/>
                <a:gd name="connsiteY2-42" fmla="*/ 474 h 798506"/>
                <a:gd name="connsiteX3-43" fmla="*/ 418649 w 716105"/>
                <a:gd name="connsiteY3-44" fmla="*/ 291730 h 798506"/>
                <a:gd name="connsiteX4-45" fmla="*/ 716105 w 716105"/>
                <a:gd name="connsiteY4-46" fmla="*/ 423932 h 798506"/>
                <a:gd name="connsiteX5-47" fmla="*/ 429057 w 716105"/>
                <a:gd name="connsiteY5-48" fmla="*/ 493694 h 798506"/>
                <a:gd name="connsiteX6-49" fmla="*/ 363565 w 716105"/>
                <a:gd name="connsiteY6-50" fmla="*/ 798506 h 798506"/>
                <a:gd name="connsiteX7-51" fmla="*/ 239612 w 716105"/>
                <a:gd name="connsiteY7-52" fmla="*/ 479015 h 798506"/>
                <a:gd name="connsiteX8-53" fmla="*/ 9 w 716105"/>
                <a:gd name="connsiteY8-54" fmla="*/ 379865 h 7985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716105" h="798506">
                  <a:moveTo>
                    <a:pt x="9" y="379865"/>
                  </a:moveTo>
                  <a:cubicBezTo>
                    <a:pt x="-1366" y="350487"/>
                    <a:pt x="174673" y="365979"/>
                    <a:pt x="231363" y="302747"/>
                  </a:cubicBezTo>
                  <a:cubicBezTo>
                    <a:pt x="288053" y="239515"/>
                    <a:pt x="310774" y="-12379"/>
                    <a:pt x="340152" y="474"/>
                  </a:cubicBezTo>
                  <a:cubicBezTo>
                    <a:pt x="362186" y="132677"/>
                    <a:pt x="355990" y="221154"/>
                    <a:pt x="418649" y="291730"/>
                  </a:cubicBezTo>
                  <a:cubicBezTo>
                    <a:pt x="481308" y="362306"/>
                    <a:pt x="597673" y="401898"/>
                    <a:pt x="716105" y="423932"/>
                  </a:cubicBezTo>
                  <a:cubicBezTo>
                    <a:pt x="616953" y="434949"/>
                    <a:pt x="487814" y="431265"/>
                    <a:pt x="429057" y="493694"/>
                  </a:cubicBezTo>
                  <a:cubicBezTo>
                    <a:pt x="370300" y="556123"/>
                    <a:pt x="376418" y="743422"/>
                    <a:pt x="363565" y="798506"/>
                  </a:cubicBezTo>
                  <a:cubicBezTo>
                    <a:pt x="337859" y="692009"/>
                    <a:pt x="300205" y="550625"/>
                    <a:pt x="239612" y="479015"/>
                  </a:cubicBezTo>
                  <a:cubicBezTo>
                    <a:pt x="179019" y="407405"/>
                    <a:pt x="1384" y="409243"/>
                    <a:pt x="9" y="379865"/>
                  </a:cubicBezTo>
                  <a:close/>
                </a:path>
              </a:pathLst>
            </a:custGeom>
            <a:solidFill>
              <a:schemeClr val="bg1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1" name="任意多边形 135"/>
          <p:cNvSpPr/>
          <p:nvPr userDrawn="1"/>
        </p:nvSpPr>
        <p:spPr>
          <a:xfrm>
            <a:off x="263885" y="264472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2" name="任意多边形 137"/>
          <p:cNvSpPr/>
          <p:nvPr userDrawn="1"/>
        </p:nvSpPr>
        <p:spPr>
          <a:xfrm flipV="1">
            <a:off x="285063" y="6121440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3" name="任意多边形 140"/>
          <p:cNvSpPr/>
          <p:nvPr userDrawn="1"/>
        </p:nvSpPr>
        <p:spPr>
          <a:xfrm flipH="1">
            <a:off x="11566695" y="264472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4" name="任意多边形 141"/>
          <p:cNvSpPr/>
          <p:nvPr userDrawn="1"/>
        </p:nvSpPr>
        <p:spPr>
          <a:xfrm flipH="1" flipV="1">
            <a:off x="11545517" y="6121440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927787" y="983119"/>
            <a:ext cx="1159838" cy="480594"/>
            <a:chOff x="10575447" y="2898709"/>
            <a:chExt cx="1355311" cy="561591"/>
          </a:xfrm>
        </p:grpSpPr>
        <p:sp>
          <p:nvSpPr>
            <p:cNvPr id="36" name="任意多边形 158"/>
            <p:cNvSpPr/>
            <p:nvPr/>
          </p:nvSpPr>
          <p:spPr>
            <a:xfrm>
              <a:off x="10575447" y="2898709"/>
              <a:ext cx="1322810" cy="545516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任意多边形 159"/>
            <p:cNvSpPr/>
            <p:nvPr/>
          </p:nvSpPr>
          <p:spPr>
            <a:xfrm>
              <a:off x="10575447" y="2901381"/>
              <a:ext cx="1355311" cy="558919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1621897" y="1137433"/>
            <a:ext cx="1159838" cy="480594"/>
            <a:chOff x="10575447" y="2898709"/>
            <a:chExt cx="1355311" cy="561591"/>
          </a:xfrm>
        </p:grpSpPr>
        <p:sp>
          <p:nvSpPr>
            <p:cNvPr id="39" name="任意多边形 167"/>
            <p:cNvSpPr/>
            <p:nvPr/>
          </p:nvSpPr>
          <p:spPr>
            <a:xfrm>
              <a:off x="10575447" y="2898709"/>
              <a:ext cx="1322810" cy="545516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任意多边形 168"/>
            <p:cNvSpPr/>
            <p:nvPr/>
          </p:nvSpPr>
          <p:spPr>
            <a:xfrm>
              <a:off x="10575447" y="2901381"/>
              <a:ext cx="1355311" cy="558919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10619397" y="793239"/>
            <a:ext cx="625430" cy="913160"/>
            <a:chOff x="9401431" y="973248"/>
            <a:chExt cx="901621" cy="1316412"/>
          </a:xfrm>
        </p:grpSpPr>
        <p:sp>
          <p:nvSpPr>
            <p:cNvPr id="42" name="任意多边形 174"/>
            <p:cNvSpPr/>
            <p:nvPr/>
          </p:nvSpPr>
          <p:spPr>
            <a:xfrm>
              <a:off x="9612791" y="973248"/>
              <a:ext cx="271569" cy="1051326"/>
            </a:xfrm>
            <a:custGeom>
              <a:avLst/>
              <a:gdLst>
                <a:gd name="connsiteX0" fmla="*/ 167425 w 271569"/>
                <a:gd name="connsiteY0" fmla="*/ 80244 h 1051326"/>
                <a:gd name="connsiteX1" fmla="*/ 0 w 271569"/>
                <a:gd name="connsiteY1" fmla="*/ 564489 h 1051326"/>
                <a:gd name="connsiteX2" fmla="*/ 167425 w 271569"/>
                <a:gd name="connsiteY2" fmla="*/ 1051311 h 1051326"/>
                <a:gd name="connsiteX3" fmla="*/ 270456 w 271569"/>
                <a:gd name="connsiteY3" fmla="*/ 549035 h 1051326"/>
                <a:gd name="connsiteX4" fmla="*/ 218941 w 271569"/>
                <a:gd name="connsiteY4" fmla="*/ 49335 h 1051326"/>
                <a:gd name="connsiteX5" fmla="*/ 167425 w 271569"/>
                <a:gd name="connsiteY5" fmla="*/ 80244 h 105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569" h="1051326">
                  <a:moveTo>
                    <a:pt x="167425" y="80244"/>
                  </a:moveTo>
                  <a:cubicBezTo>
                    <a:pt x="130935" y="166103"/>
                    <a:pt x="0" y="402645"/>
                    <a:pt x="0" y="564489"/>
                  </a:cubicBezTo>
                  <a:cubicBezTo>
                    <a:pt x="0" y="726333"/>
                    <a:pt x="122349" y="1053887"/>
                    <a:pt x="167425" y="1051311"/>
                  </a:cubicBezTo>
                  <a:cubicBezTo>
                    <a:pt x="212501" y="1048735"/>
                    <a:pt x="261870" y="716031"/>
                    <a:pt x="270456" y="549035"/>
                  </a:cubicBezTo>
                  <a:cubicBezTo>
                    <a:pt x="279042" y="382039"/>
                    <a:pt x="235683" y="131330"/>
                    <a:pt x="218941" y="49335"/>
                  </a:cubicBezTo>
                  <a:cubicBezTo>
                    <a:pt x="202199" y="-32660"/>
                    <a:pt x="203915" y="-5615"/>
                    <a:pt x="167425" y="80244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noFill/>
              <a:round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任意多边形 175"/>
            <p:cNvSpPr/>
            <p:nvPr/>
          </p:nvSpPr>
          <p:spPr>
            <a:xfrm>
              <a:off x="9854758" y="979496"/>
              <a:ext cx="245112" cy="1095986"/>
            </a:xfrm>
            <a:custGeom>
              <a:avLst/>
              <a:gdLst>
                <a:gd name="connsiteX0" fmla="*/ 156 w 245112"/>
                <a:gd name="connsiteY0" fmla="*/ 58541 h 1095986"/>
                <a:gd name="connsiteX1" fmla="*/ 38792 w 245112"/>
                <a:gd name="connsiteY1" fmla="*/ 609757 h 1095986"/>
                <a:gd name="connsiteX2" fmla="*/ 2732 w 245112"/>
                <a:gd name="connsiteY2" fmla="*/ 1047639 h 1095986"/>
                <a:gd name="connsiteX3" fmla="*/ 95459 w 245112"/>
                <a:gd name="connsiteY3" fmla="*/ 1027032 h 1095986"/>
                <a:gd name="connsiteX4" fmla="*/ 244854 w 245112"/>
                <a:gd name="connsiteY4" fmla="*/ 532484 h 1095986"/>
                <a:gd name="connsiteX5" fmla="*/ 56823 w 245112"/>
                <a:gd name="connsiteY5" fmla="*/ 68844 h 1095986"/>
                <a:gd name="connsiteX6" fmla="*/ 156 w 245112"/>
                <a:gd name="connsiteY6" fmla="*/ 58541 h 109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112" h="1095986">
                  <a:moveTo>
                    <a:pt x="156" y="58541"/>
                  </a:moveTo>
                  <a:cubicBezTo>
                    <a:pt x="-2849" y="148693"/>
                    <a:pt x="38363" y="444907"/>
                    <a:pt x="38792" y="609757"/>
                  </a:cubicBezTo>
                  <a:cubicBezTo>
                    <a:pt x="39221" y="774607"/>
                    <a:pt x="-6712" y="978093"/>
                    <a:pt x="2732" y="1047639"/>
                  </a:cubicBezTo>
                  <a:cubicBezTo>
                    <a:pt x="12176" y="1117185"/>
                    <a:pt x="55105" y="1112891"/>
                    <a:pt x="95459" y="1027032"/>
                  </a:cubicBezTo>
                  <a:cubicBezTo>
                    <a:pt x="135813" y="941173"/>
                    <a:pt x="251293" y="692182"/>
                    <a:pt x="244854" y="532484"/>
                  </a:cubicBezTo>
                  <a:cubicBezTo>
                    <a:pt x="238415" y="372786"/>
                    <a:pt x="93742" y="146976"/>
                    <a:pt x="56823" y="68844"/>
                  </a:cubicBezTo>
                  <a:cubicBezTo>
                    <a:pt x="19904" y="-9288"/>
                    <a:pt x="3161" y="-31611"/>
                    <a:pt x="156" y="58541"/>
                  </a:cubicBezTo>
                  <a:close/>
                </a:path>
              </a:pathLst>
            </a:custGeom>
            <a:solidFill>
              <a:schemeClr val="accent3"/>
            </a:solidFill>
            <a:ln w="28575" cap="rnd">
              <a:noFill/>
              <a:round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任意多边形 176"/>
            <p:cNvSpPr/>
            <p:nvPr/>
          </p:nvSpPr>
          <p:spPr>
            <a:xfrm flipH="1">
              <a:off x="9918769" y="1016151"/>
              <a:ext cx="384283" cy="1010462"/>
            </a:xfrm>
            <a:custGeom>
              <a:avLst/>
              <a:gdLst>
                <a:gd name="connsiteX0" fmla="*/ 365838 w 368387"/>
                <a:gd name="connsiteY0" fmla="*/ 0 h 925830"/>
                <a:gd name="connsiteX1" fmla="*/ 78 w 368387"/>
                <a:gd name="connsiteY1" fmla="*/ 434340 h 925830"/>
                <a:gd name="connsiteX2" fmla="*/ 331548 w 368387"/>
                <a:gd name="connsiteY2" fmla="*/ 925830 h 925830"/>
                <a:gd name="connsiteX3" fmla="*/ 171528 w 368387"/>
                <a:gd name="connsiteY3" fmla="*/ 434340 h 925830"/>
                <a:gd name="connsiteX4" fmla="*/ 365838 w 368387"/>
                <a:gd name="connsiteY4" fmla="*/ 0 h 925830"/>
                <a:gd name="connsiteX0-1" fmla="*/ 365787 w 368336"/>
                <a:gd name="connsiteY0-2" fmla="*/ 0 h 925830"/>
                <a:gd name="connsiteX1-3" fmla="*/ 27 w 368336"/>
                <a:gd name="connsiteY1-4" fmla="*/ 434340 h 925830"/>
                <a:gd name="connsiteX2-5" fmla="*/ 331497 w 368336"/>
                <a:gd name="connsiteY2-6" fmla="*/ 925830 h 925830"/>
                <a:gd name="connsiteX3-7" fmla="*/ 171477 w 368336"/>
                <a:gd name="connsiteY3-8" fmla="*/ 434340 h 925830"/>
                <a:gd name="connsiteX4-9" fmla="*/ 365787 w 368336"/>
                <a:gd name="connsiteY4-10" fmla="*/ 0 h 925830"/>
                <a:gd name="connsiteX0-11" fmla="*/ 340450 w 343294"/>
                <a:gd name="connsiteY0-12" fmla="*/ 0 h 891309"/>
                <a:gd name="connsiteX1-13" fmla="*/ 6 w 343294"/>
                <a:gd name="connsiteY1-14" fmla="*/ 399819 h 891309"/>
                <a:gd name="connsiteX2-15" fmla="*/ 331476 w 343294"/>
                <a:gd name="connsiteY2-16" fmla="*/ 891309 h 891309"/>
                <a:gd name="connsiteX3-17" fmla="*/ 171456 w 343294"/>
                <a:gd name="connsiteY3-18" fmla="*/ 399819 h 891309"/>
                <a:gd name="connsiteX4-19" fmla="*/ 340450 w 343294"/>
                <a:gd name="connsiteY4-20" fmla="*/ 0 h 891309"/>
                <a:gd name="connsiteX0-21" fmla="*/ 341074 w 343918"/>
                <a:gd name="connsiteY0-22" fmla="*/ 0 h 891309"/>
                <a:gd name="connsiteX1-23" fmla="*/ 630 w 343918"/>
                <a:gd name="connsiteY1-24" fmla="*/ 399819 h 891309"/>
                <a:gd name="connsiteX2-25" fmla="*/ 332100 w 343918"/>
                <a:gd name="connsiteY2-26" fmla="*/ 891309 h 891309"/>
                <a:gd name="connsiteX3-27" fmla="*/ 172080 w 343918"/>
                <a:gd name="connsiteY3-28" fmla="*/ 399819 h 891309"/>
                <a:gd name="connsiteX4-29" fmla="*/ 341074 w 343918"/>
                <a:gd name="connsiteY4-30" fmla="*/ 0 h 891309"/>
                <a:gd name="connsiteX0-31" fmla="*/ 340518 w 343413"/>
                <a:gd name="connsiteY0-32" fmla="*/ 0 h 902816"/>
                <a:gd name="connsiteX1-33" fmla="*/ 74 w 343413"/>
                <a:gd name="connsiteY1-34" fmla="*/ 399819 h 902816"/>
                <a:gd name="connsiteX2-35" fmla="*/ 308530 w 343413"/>
                <a:gd name="connsiteY2-36" fmla="*/ 902816 h 902816"/>
                <a:gd name="connsiteX3-37" fmla="*/ 171524 w 343413"/>
                <a:gd name="connsiteY3-38" fmla="*/ 399819 h 902816"/>
                <a:gd name="connsiteX4-39" fmla="*/ 340518 w 343413"/>
                <a:gd name="connsiteY4-40" fmla="*/ 0 h 902816"/>
                <a:gd name="connsiteX0-41" fmla="*/ 340450 w 343345"/>
                <a:gd name="connsiteY0-42" fmla="*/ 0 h 902816"/>
                <a:gd name="connsiteX1-43" fmla="*/ 6 w 343345"/>
                <a:gd name="connsiteY1-44" fmla="*/ 399819 h 902816"/>
                <a:gd name="connsiteX2-45" fmla="*/ 308462 w 343345"/>
                <a:gd name="connsiteY2-46" fmla="*/ 902816 h 902816"/>
                <a:gd name="connsiteX3-47" fmla="*/ 171456 w 343345"/>
                <a:gd name="connsiteY3-48" fmla="*/ 399819 h 902816"/>
                <a:gd name="connsiteX4-49" fmla="*/ 340450 w 343345"/>
                <a:gd name="connsiteY4-50" fmla="*/ 0 h 9028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43345" h="902816">
                  <a:moveTo>
                    <a:pt x="340450" y="0"/>
                  </a:moveTo>
                  <a:cubicBezTo>
                    <a:pt x="311875" y="0"/>
                    <a:pt x="-1567" y="178008"/>
                    <a:pt x="6" y="399819"/>
                  </a:cubicBezTo>
                  <a:cubicBezTo>
                    <a:pt x="1579" y="621630"/>
                    <a:pt x="279887" y="902816"/>
                    <a:pt x="308462" y="902816"/>
                  </a:cubicBezTo>
                  <a:cubicBezTo>
                    <a:pt x="337037" y="902816"/>
                    <a:pt x="166125" y="550288"/>
                    <a:pt x="171456" y="399819"/>
                  </a:cubicBezTo>
                  <a:cubicBezTo>
                    <a:pt x="176787" y="249350"/>
                    <a:pt x="369025" y="0"/>
                    <a:pt x="340450" y="0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noFill/>
              <a:round/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5" name="任意多边形 177"/>
            <p:cNvSpPr/>
            <p:nvPr/>
          </p:nvSpPr>
          <p:spPr>
            <a:xfrm>
              <a:off x="9401513" y="1014756"/>
              <a:ext cx="384283" cy="1010462"/>
            </a:xfrm>
            <a:custGeom>
              <a:avLst/>
              <a:gdLst>
                <a:gd name="connsiteX0" fmla="*/ 365838 w 368387"/>
                <a:gd name="connsiteY0" fmla="*/ 0 h 925830"/>
                <a:gd name="connsiteX1" fmla="*/ 78 w 368387"/>
                <a:gd name="connsiteY1" fmla="*/ 434340 h 925830"/>
                <a:gd name="connsiteX2" fmla="*/ 331548 w 368387"/>
                <a:gd name="connsiteY2" fmla="*/ 925830 h 925830"/>
                <a:gd name="connsiteX3" fmla="*/ 171528 w 368387"/>
                <a:gd name="connsiteY3" fmla="*/ 434340 h 925830"/>
                <a:gd name="connsiteX4" fmla="*/ 365838 w 368387"/>
                <a:gd name="connsiteY4" fmla="*/ 0 h 925830"/>
                <a:gd name="connsiteX0-1" fmla="*/ 365787 w 368336"/>
                <a:gd name="connsiteY0-2" fmla="*/ 0 h 925830"/>
                <a:gd name="connsiteX1-3" fmla="*/ 27 w 368336"/>
                <a:gd name="connsiteY1-4" fmla="*/ 434340 h 925830"/>
                <a:gd name="connsiteX2-5" fmla="*/ 331497 w 368336"/>
                <a:gd name="connsiteY2-6" fmla="*/ 925830 h 925830"/>
                <a:gd name="connsiteX3-7" fmla="*/ 171477 w 368336"/>
                <a:gd name="connsiteY3-8" fmla="*/ 434340 h 925830"/>
                <a:gd name="connsiteX4-9" fmla="*/ 365787 w 368336"/>
                <a:gd name="connsiteY4-10" fmla="*/ 0 h 925830"/>
                <a:gd name="connsiteX0-11" fmla="*/ 340450 w 343294"/>
                <a:gd name="connsiteY0-12" fmla="*/ 0 h 891309"/>
                <a:gd name="connsiteX1-13" fmla="*/ 6 w 343294"/>
                <a:gd name="connsiteY1-14" fmla="*/ 399819 h 891309"/>
                <a:gd name="connsiteX2-15" fmla="*/ 331476 w 343294"/>
                <a:gd name="connsiteY2-16" fmla="*/ 891309 h 891309"/>
                <a:gd name="connsiteX3-17" fmla="*/ 171456 w 343294"/>
                <a:gd name="connsiteY3-18" fmla="*/ 399819 h 891309"/>
                <a:gd name="connsiteX4-19" fmla="*/ 340450 w 343294"/>
                <a:gd name="connsiteY4-20" fmla="*/ 0 h 891309"/>
                <a:gd name="connsiteX0-21" fmla="*/ 341074 w 343918"/>
                <a:gd name="connsiteY0-22" fmla="*/ 0 h 891309"/>
                <a:gd name="connsiteX1-23" fmla="*/ 630 w 343918"/>
                <a:gd name="connsiteY1-24" fmla="*/ 399819 h 891309"/>
                <a:gd name="connsiteX2-25" fmla="*/ 332100 w 343918"/>
                <a:gd name="connsiteY2-26" fmla="*/ 891309 h 891309"/>
                <a:gd name="connsiteX3-27" fmla="*/ 172080 w 343918"/>
                <a:gd name="connsiteY3-28" fmla="*/ 399819 h 891309"/>
                <a:gd name="connsiteX4-29" fmla="*/ 341074 w 343918"/>
                <a:gd name="connsiteY4-30" fmla="*/ 0 h 891309"/>
                <a:gd name="connsiteX0-31" fmla="*/ 340518 w 343413"/>
                <a:gd name="connsiteY0-32" fmla="*/ 0 h 902816"/>
                <a:gd name="connsiteX1-33" fmla="*/ 74 w 343413"/>
                <a:gd name="connsiteY1-34" fmla="*/ 399819 h 902816"/>
                <a:gd name="connsiteX2-35" fmla="*/ 308530 w 343413"/>
                <a:gd name="connsiteY2-36" fmla="*/ 902816 h 902816"/>
                <a:gd name="connsiteX3-37" fmla="*/ 171524 w 343413"/>
                <a:gd name="connsiteY3-38" fmla="*/ 399819 h 902816"/>
                <a:gd name="connsiteX4-39" fmla="*/ 340518 w 343413"/>
                <a:gd name="connsiteY4-40" fmla="*/ 0 h 902816"/>
                <a:gd name="connsiteX0-41" fmla="*/ 340450 w 343345"/>
                <a:gd name="connsiteY0-42" fmla="*/ 0 h 902816"/>
                <a:gd name="connsiteX1-43" fmla="*/ 6 w 343345"/>
                <a:gd name="connsiteY1-44" fmla="*/ 399819 h 902816"/>
                <a:gd name="connsiteX2-45" fmla="*/ 308462 w 343345"/>
                <a:gd name="connsiteY2-46" fmla="*/ 902816 h 902816"/>
                <a:gd name="connsiteX3-47" fmla="*/ 171456 w 343345"/>
                <a:gd name="connsiteY3-48" fmla="*/ 399819 h 902816"/>
                <a:gd name="connsiteX4-49" fmla="*/ 340450 w 343345"/>
                <a:gd name="connsiteY4-50" fmla="*/ 0 h 9028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43345" h="902816">
                  <a:moveTo>
                    <a:pt x="340450" y="0"/>
                  </a:moveTo>
                  <a:cubicBezTo>
                    <a:pt x="311875" y="0"/>
                    <a:pt x="-1567" y="178008"/>
                    <a:pt x="6" y="399819"/>
                  </a:cubicBezTo>
                  <a:cubicBezTo>
                    <a:pt x="1579" y="621630"/>
                    <a:pt x="279887" y="902816"/>
                    <a:pt x="308462" y="902816"/>
                  </a:cubicBezTo>
                  <a:cubicBezTo>
                    <a:pt x="337037" y="902816"/>
                    <a:pt x="166125" y="550288"/>
                    <a:pt x="171456" y="399819"/>
                  </a:cubicBezTo>
                  <a:cubicBezTo>
                    <a:pt x="176787" y="249350"/>
                    <a:pt x="369025" y="0"/>
                    <a:pt x="34045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rnd">
              <a:noFill/>
              <a:round/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9401431" y="1028591"/>
              <a:ext cx="884827" cy="1261069"/>
              <a:chOff x="5700262" y="545431"/>
              <a:chExt cx="3443984" cy="4908417"/>
            </a:xfrm>
          </p:grpSpPr>
          <p:sp>
            <p:nvSpPr>
              <p:cNvPr id="47" name="任意多边形 179"/>
              <p:cNvSpPr/>
              <p:nvPr/>
            </p:nvSpPr>
            <p:spPr>
              <a:xfrm>
                <a:off x="5700262" y="545431"/>
                <a:ext cx="3443984" cy="3930314"/>
              </a:xfrm>
              <a:custGeom>
                <a:avLst/>
                <a:gdLst>
                  <a:gd name="connsiteX0" fmla="*/ 1718596 w 4355818"/>
                  <a:gd name="connsiteY0" fmla="*/ 4909115 h 4957241"/>
                  <a:gd name="connsiteX1" fmla="*/ 2090 w 4355818"/>
                  <a:gd name="connsiteY1" fmla="*/ 2262168 h 4957241"/>
                  <a:gd name="connsiteX2" fmla="*/ 2023396 w 4355818"/>
                  <a:gd name="connsiteY2" fmla="*/ 231 h 4957241"/>
                  <a:gd name="connsiteX3" fmla="*/ 4349501 w 4355818"/>
                  <a:gd name="connsiteY3" fmla="*/ 2390505 h 4957241"/>
                  <a:gd name="connsiteX4" fmla="*/ 2681122 w 4355818"/>
                  <a:gd name="connsiteY4" fmla="*/ 4957241 h 4957241"/>
                  <a:gd name="connsiteX5" fmla="*/ 1702554 w 4355818"/>
                  <a:gd name="connsiteY5" fmla="*/ 4957241 h 4957241"/>
                  <a:gd name="connsiteX6" fmla="*/ 1718596 w 4355818"/>
                  <a:gd name="connsiteY6" fmla="*/ 4909115 h 4957241"/>
                  <a:gd name="connsiteX0-1" fmla="*/ 1718596 w 4355818"/>
                  <a:gd name="connsiteY0-2" fmla="*/ 4909721 h 4957847"/>
                  <a:gd name="connsiteX1-3" fmla="*/ 2090 w 4355818"/>
                  <a:gd name="connsiteY1-4" fmla="*/ 2262774 h 4957847"/>
                  <a:gd name="connsiteX2-5" fmla="*/ 2023396 w 4355818"/>
                  <a:gd name="connsiteY2-6" fmla="*/ 837 h 4957847"/>
                  <a:gd name="connsiteX3-7" fmla="*/ 4349501 w 4355818"/>
                  <a:gd name="connsiteY3-8" fmla="*/ 2391111 h 4957847"/>
                  <a:gd name="connsiteX4-9" fmla="*/ 2681122 w 4355818"/>
                  <a:gd name="connsiteY4-10" fmla="*/ 4957847 h 4957847"/>
                  <a:gd name="connsiteX5-11" fmla="*/ 1702554 w 4355818"/>
                  <a:gd name="connsiteY5-12" fmla="*/ 4957847 h 4957847"/>
                  <a:gd name="connsiteX6-13" fmla="*/ 1718596 w 4355818"/>
                  <a:gd name="connsiteY6-14" fmla="*/ 4909721 h 4957847"/>
                  <a:gd name="connsiteX0-15" fmla="*/ 1718596 w 4355818"/>
                  <a:gd name="connsiteY0-16" fmla="*/ 4910440 h 4958566"/>
                  <a:gd name="connsiteX1-17" fmla="*/ 2090 w 4355818"/>
                  <a:gd name="connsiteY1-18" fmla="*/ 2263493 h 4958566"/>
                  <a:gd name="connsiteX2-19" fmla="*/ 2023396 w 4355818"/>
                  <a:gd name="connsiteY2-20" fmla="*/ 1556 h 4958566"/>
                  <a:gd name="connsiteX3-21" fmla="*/ 4349501 w 4355818"/>
                  <a:gd name="connsiteY3-22" fmla="*/ 2391830 h 4958566"/>
                  <a:gd name="connsiteX4-23" fmla="*/ 2681122 w 4355818"/>
                  <a:gd name="connsiteY4-24" fmla="*/ 4958566 h 4958566"/>
                  <a:gd name="connsiteX5-25" fmla="*/ 1702554 w 4355818"/>
                  <a:gd name="connsiteY5-26" fmla="*/ 4958566 h 4958566"/>
                  <a:gd name="connsiteX6-27" fmla="*/ 1718596 w 4355818"/>
                  <a:gd name="connsiteY6-28" fmla="*/ 4910440 h 4958566"/>
                  <a:gd name="connsiteX0-29" fmla="*/ 1721741 w 4355933"/>
                  <a:gd name="connsiteY0-30" fmla="*/ 4926470 h 4974596"/>
                  <a:gd name="connsiteX1-31" fmla="*/ 5235 w 4355933"/>
                  <a:gd name="connsiteY1-32" fmla="*/ 2279523 h 4974596"/>
                  <a:gd name="connsiteX2-33" fmla="*/ 2219046 w 4355933"/>
                  <a:gd name="connsiteY2-34" fmla="*/ 1544 h 4974596"/>
                  <a:gd name="connsiteX3-35" fmla="*/ 4352646 w 4355933"/>
                  <a:gd name="connsiteY3-36" fmla="*/ 2407860 h 4974596"/>
                  <a:gd name="connsiteX4-37" fmla="*/ 2684267 w 4355933"/>
                  <a:gd name="connsiteY4-38" fmla="*/ 4974596 h 4974596"/>
                  <a:gd name="connsiteX5-39" fmla="*/ 1705699 w 4355933"/>
                  <a:gd name="connsiteY5-40" fmla="*/ 4974596 h 4974596"/>
                  <a:gd name="connsiteX6-41" fmla="*/ 1721741 w 4355933"/>
                  <a:gd name="connsiteY6-42" fmla="*/ 4926470 h 4974596"/>
                  <a:gd name="connsiteX0-43" fmla="*/ 1720842 w 4355710"/>
                  <a:gd name="connsiteY0-44" fmla="*/ 4926470 h 4974596"/>
                  <a:gd name="connsiteX1-45" fmla="*/ 4336 w 4355710"/>
                  <a:gd name="connsiteY1-46" fmla="*/ 2279523 h 4974596"/>
                  <a:gd name="connsiteX2-47" fmla="*/ 2170021 w 4355710"/>
                  <a:gd name="connsiteY2-48" fmla="*/ 1544 h 4974596"/>
                  <a:gd name="connsiteX3-49" fmla="*/ 4351747 w 4355710"/>
                  <a:gd name="connsiteY3-50" fmla="*/ 2407860 h 4974596"/>
                  <a:gd name="connsiteX4-51" fmla="*/ 2683368 w 4355710"/>
                  <a:gd name="connsiteY4-52" fmla="*/ 4974596 h 4974596"/>
                  <a:gd name="connsiteX5-53" fmla="*/ 1704800 w 4355710"/>
                  <a:gd name="connsiteY5-54" fmla="*/ 4974596 h 4974596"/>
                  <a:gd name="connsiteX6-55" fmla="*/ 1720842 w 4355710"/>
                  <a:gd name="connsiteY6-56" fmla="*/ 4926470 h 4974596"/>
                  <a:gd name="connsiteX0-57" fmla="*/ 1720842 w 4352664"/>
                  <a:gd name="connsiteY0-58" fmla="*/ 4926484 h 4974610"/>
                  <a:gd name="connsiteX1-59" fmla="*/ 4336 w 4352664"/>
                  <a:gd name="connsiteY1-60" fmla="*/ 2279537 h 4974610"/>
                  <a:gd name="connsiteX2-61" fmla="*/ 2170021 w 4352664"/>
                  <a:gd name="connsiteY2-62" fmla="*/ 1558 h 4974610"/>
                  <a:gd name="connsiteX3-63" fmla="*/ 4351747 w 4352664"/>
                  <a:gd name="connsiteY3-64" fmla="*/ 2407874 h 4974610"/>
                  <a:gd name="connsiteX4-65" fmla="*/ 2683368 w 4352664"/>
                  <a:gd name="connsiteY4-66" fmla="*/ 4974610 h 4974610"/>
                  <a:gd name="connsiteX5-67" fmla="*/ 1704800 w 4352664"/>
                  <a:gd name="connsiteY5-68" fmla="*/ 4974610 h 4974610"/>
                  <a:gd name="connsiteX6-69" fmla="*/ 1720842 w 4352664"/>
                  <a:gd name="connsiteY6-70" fmla="*/ 4926484 h 4974610"/>
                  <a:gd name="connsiteX0-71" fmla="*/ 1727235 w 4359057"/>
                  <a:gd name="connsiteY0-72" fmla="*/ 4926484 h 4974610"/>
                  <a:gd name="connsiteX1-73" fmla="*/ 10729 w 4359057"/>
                  <a:gd name="connsiteY1-74" fmla="*/ 2279537 h 4974610"/>
                  <a:gd name="connsiteX2-75" fmla="*/ 2176414 w 4359057"/>
                  <a:gd name="connsiteY2-76" fmla="*/ 1558 h 4974610"/>
                  <a:gd name="connsiteX3-77" fmla="*/ 4358140 w 4359057"/>
                  <a:gd name="connsiteY3-78" fmla="*/ 2407874 h 4974610"/>
                  <a:gd name="connsiteX4-79" fmla="*/ 2689761 w 4359057"/>
                  <a:gd name="connsiteY4-80" fmla="*/ 4974610 h 4974610"/>
                  <a:gd name="connsiteX5-81" fmla="*/ 1711193 w 4359057"/>
                  <a:gd name="connsiteY5-82" fmla="*/ 4974610 h 4974610"/>
                  <a:gd name="connsiteX6-83" fmla="*/ 1727235 w 4359057"/>
                  <a:gd name="connsiteY6-84" fmla="*/ 4926484 h 497461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4359057" h="4974610">
                    <a:moveTo>
                      <a:pt x="1727235" y="4926484"/>
                    </a:moveTo>
                    <a:cubicBezTo>
                      <a:pt x="843582" y="4012084"/>
                      <a:pt x="112329" y="3148484"/>
                      <a:pt x="10729" y="2279537"/>
                    </a:cubicBezTo>
                    <a:cubicBezTo>
                      <a:pt x="-90871" y="1410590"/>
                      <a:pt x="521403" y="60380"/>
                      <a:pt x="2176414" y="1558"/>
                    </a:cubicBezTo>
                    <a:cubicBezTo>
                      <a:pt x="3831425" y="-57264"/>
                      <a:pt x="4384876" y="1562990"/>
                      <a:pt x="4358140" y="2407874"/>
                    </a:cubicBezTo>
                    <a:cubicBezTo>
                      <a:pt x="4331404" y="3252758"/>
                      <a:pt x="3120224" y="4536126"/>
                      <a:pt x="2689761" y="4974610"/>
                    </a:cubicBezTo>
                    <a:lnTo>
                      <a:pt x="1711193" y="4974610"/>
                    </a:lnTo>
                    <a:lnTo>
                      <a:pt x="1727235" y="4926484"/>
                    </a:lnTo>
                    <a:close/>
                  </a:path>
                </a:pathLst>
              </a:custGeom>
              <a:noFill/>
              <a:ln w="22225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7010898" y="4475745"/>
                <a:ext cx="913905" cy="978103"/>
                <a:chOff x="5869765" y="4949067"/>
                <a:chExt cx="1450294" cy="1552171"/>
              </a:xfrm>
            </p:grpSpPr>
            <p:sp>
              <p:nvSpPr>
                <p:cNvPr id="52" name="椭圆 31"/>
                <p:cNvSpPr/>
                <p:nvPr/>
              </p:nvSpPr>
              <p:spPr>
                <a:xfrm>
                  <a:off x="5869765" y="5582113"/>
                  <a:ext cx="1450294" cy="919125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  <a:gd name="connsiteX0-333" fmla="*/ 128078 w 660438"/>
                    <a:gd name="connsiteY0-334" fmla="*/ 64927 h 653852"/>
                    <a:gd name="connsiteX1-335" fmla="*/ 410712 w 660438"/>
                    <a:gd name="connsiteY1-336" fmla="*/ 15051 h 653852"/>
                    <a:gd name="connsiteX2-337" fmla="*/ 659670 w 660438"/>
                    <a:gd name="connsiteY2-338" fmla="*/ 337329 h 653852"/>
                    <a:gd name="connsiteX3-339" fmla="*/ 331423 w 660438"/>
                    <a:gd name="connsiteY3-340" fmla="*/ 653852 h 653852"/>
                    <a:gd name="connsiteX4-341" fmla="*/ 3176 w 660438"/>
                    <a:gd name="connsiteY4-342" fmla="*/ 337329 h 653852"/>
                    <a:gd name="connsiteX5-343" fmla="*/ 62645 w 660438"/>
                    <a:gd name="connsiteY5-344" fmla="*/ 134413 h 653852"/>
                    <a:gd name="connsiteX6-345" fmla="*/ 128078 w 660438"/>
                    <a:gd name="connsiteY6-346" fmla="*/ 64927 h 653852"/>
                    <a:gd name="connsiteX0-347" fmla="*/ 252136 w 660153"/>
                    <a:gd name="connsiteY0-348" fmla="*/ 22792 h 698557"/>
                    <a:gd name="connsiteX1-349" fmla="*/ 410712 w 660153"/>
                    <a:gd name="connsiteY1-350" fmla="*/ 59756 h 698557"/>
                    <a:gd name="connsiteX2-351" fmla="*/ 659670 w 660153"/>
                    <a:gd name="connsiteY2-352" fmla="*/ 382034 h 698557"/>
                    <a:gd name="connsiteX3-353" fmla="*/ 331423 w 660153"/>
                    <a:gd name="connsiteY3-354" fmla="*/ 698557 h 698557"/>
                    <a:gd name="connsiteX4-355" fmla="*/ 3176 w 660153"/>
                    <a:gd name="connsiteY4-356" fmla="*/ 382034 h 698557"/>
                    <a:gd name="connsiteX5-357" fmla="*/ 62645 w 660153"/>
                    <a:gd name="connsiteY5-358" fmla="*/ 179118 h 698557"/>
                    <a:gd name="connsiteX6-359" fmla="*/ 252136 w 660153"/>
                    <a:gd name="connsiteY6-360" fmla="*/ 22792 h 698557"/>
                    <a:gd name="connsiteX0-361" fmla="*/ 62645 w 660153"/>
                    <a:gd name="connsiteY0-362" fmla="*/ 119362 h 638801"/>
                    <a:gd name="connsiteX1-363" fmla="*/ 410712 w 660153"/>
                    <a:gd name="connsiteY1-364" fmla="*/ 0 h 638801"/>
                    <a:gd name="connsiteX2-365" fmla="*/ 659670 w 660153"/>
                    <a:gd name="connsiteY2-366" fmla="*/ 322278 h 638801"/>
                    <a:gd name="connsiteX3-367" fmla="*/ 331423 w 660153"/>
                    <a:gd name="connsiteY3-368" fmla="*/ 638801 h 638801"/>
                    <a:gd name="connsiteX4-369" fmla="*/ 3176 w 660153"/>
                    <a:gd name="connsiteY4-370" fmla="*/ 322278 h 638801"/>
                    <a:gd name="connsiteX5-371" fmla="*/ 62645 w 660153"/>
                    <a:gd name="connsiteY5-372" fmla="*/ 119362 h 638801"/>
                    <a:gd name="connsiteX0-373" fmla="*/ 62645 w 684431"/>
                    <a:gd name="connsiteY0-374" fmla="*/ 57333 h 576772"/>
                    <a:gd name="connsiteX1-375" fmla="*/ 615409 w 684431"/>
                    <a:gd name="connsiteY1-376" fmla="*/ 0 h 576772"/>
                    <a:gd name="connsiteX2-377" fmla="*/ 659670 w 684431"/>
                    <a:gd name="connsiteY2-378" fmla="*/ 260249 h 576772"/>
                    <a:gd name="connsiteX3-379" fmla="*/ 331423 w 684431"/>
                    <a:gd name="connsiteY3-380" fmla="*/ 576772 h 576772"/>
                    <a:gd name="connsiteX4-381" fmla="*/ 3176 w 684431"/>
                    <a:gd name="connsiteY4-382" fmla="*/ 260249 h 576772"/>
                    <a:gd name="connsiteX5-383" fmla="*/ 62645 w 684431"/>
                    <a:gd name="connsiteY5-384" fmla="*/ 57333 h 576772"/>
                    <a:gd name="connsiteX0-385" fmla="*/ 62645 w 697568"/>
                    <a:gd name="connsiteY0-386" fmla="*/ 80203 h 611576"/>
                    <a:gd name="connsiteX1-387" fmla="*/ 615409 w 697568"/>
                    <a:gd name="connsiteY1-388" fmla="*/ 22870 h 611576"/>
                    <a:gd name="connsiteX2-389" fmla="*/ 665873 w 697568"/>
                    <a:gd name="connsiteY2-390" fmla="*/ 494018 h 611576"/>
                    <a:gd name="connsiteX3-391" fmla="*/ 331423 w 697568"/>
                    <a:gd name="connsiteY3-392" fmla="*/ 599642 h 611576"/>
                    <a:gd name="connsiteX4-393" fmla="*/ 3176 w 697568"/>
                    <a:gd name="connsiteY4-394" fmla="*/ 283119 h 611576"/>
                    <a:gd name="connsiteX5-395" fmla="*/ 62645 w 697568"/>
                    <a:gd name="connsiteY5-396" fmla="*/ 80203 h 611576"/>
                    <a:gd name="connsiteX0-397" fmla="*/ 62645 w 721268"/>
                    <a:gd name="connsiteY0-398" fmla="*/ 80203 h 500519"/>
                    <a:gd name="connsiteX1-399" fmla="*/ 615409 w 721268"/>
                    <a:gd name="connsiteY1-400" fmla="*/ 22870 h 500519"/>
                    <a:gd name="connsiteX2-401" fmla="*/ 665873 w 721268"/>
                    <a:gd name="connsiteY2-402" fmla="*/ 494018 h 500519"/>
                    <a:gd name="connsiteX3-403" fmla="*/ 3176 w 721268"/>
                    <a:gd name="connsiteY3-404" fmla="*/ 283119 h 500519"/>
                    <a:gd name="connsiteX4-405" fmla="*/ 62645 w 721268"/>
                    <a:gd name="connsiteY4-406" fmla="*/ 80203 h 500519"/>
                    <a:gd name="connsiteX0-407" fmla="*/ 26672 w 681225"/>
                    <a:gd name="connsiteY0-408" fmla="*/ 80203 h 543014"/>
                    <a:gd name="connsiteX1-409" fmla="*/ 579436 w 681225"/>
                    <a:gd name="connsiteY1-410" fmla="*/ 22870 h 543014"/>
                    <a:gd name="connsiteX2-411" fmla="*/ 629900 w 681225"/>
                    <a:gd name="connsiteY2-412" fmla="*/ 494018 h 543014"/>
                    <a:gd name="connsiteX3-413" fmla="*/ 23029 w 681225"/>
                    <a:gd name="connsiteY3-414" fmla="*/ 481613 h 543014"/>
                    <a:gd name="connsiteX4-415" fmla="*/ 26672 w 681225"/>
                    <a:gd name="connsiteY4-416" fmla="*/ 80203 h 543014"/>
                    <a:gd name="connsiteX0-417" fmla="*/ 26672 w 681225"/>
                    <a:gd name="connsiteY0-418" fmla="*/ 89749 h 552560"/>
                    <a:gd name="connsiteX1-419" fmla="*/ 579436 w 681225"/>
                    <a:gd name="connsiteY1-420" fmla="*/ 32416 h 552560"/>
                    <a:gd name="connsiteX2-421" fmla="*/ 629900 w 681225"/>
                    <a:gd name="connsiteY2-422" fmla="*/ 503564 h 552560"/>
                    <a:gd name="connsiteX3-423" fmla="*/ 23029 w 681225"/>
                    <a:gd name="connsiteY3-424" fmla="*/ 491159 h 552560"/>
                    <a:gd name="connsiteX4-425" fmla="*/ 26672 w 681225"/>
                    <a:gd name="connsiteY4-426" fmla="*/ 89749 h 552560"/>
                    <a:gd name="connsiteX0-427" fmla="*/ 29374 w 683927"/>
                    <a:gd name="connsiteY0-428" fmla="*/ 94156 h 556967"/>
                    <a:gd name="connsiteX1-429" fmla="*/ 582138 w 683927"/>
                    <a:gd name="connsiteY1-430" fmla="*/ 36823 h 556967"/>
                    <a:gd name="connsiteX2-431" fmla="*/ 632602 w 683927"/>
                    <a:gd name="connsiteY2-432" fmla="*/ 507971 h 556967"/>
                    <a:gd name="connsiteX3-433" fmla="*/ 25731 w 683927"/>
                    <a:gd name="connsiteY3-434" fmla="*/ 495566 h 556967"/>
                    <a:gd name="connsiteX4-435" fmla="*/ 29374 w 683927"/>
                    <a:gd name="connsiteY4-436" fmla="*/ 94156 h 556967"/>
                    <a:gd name="connsiteX0-437" fmla="*/ 46803 w 712301"/>
                    <a:gd name="connsiteY0-438" fmla="*/ 71704 h 532822"/>
                    <a:gd name="connsiteX1-439" fmla="*/ 624379 w 712301"/>
                    <a:gd name="connsiteY1-440" fmla="*/ 39182 h 532822"/>
                    <a:gd name="connsiteX2-441" fmla="*/ 650031 w 712301"/>
                    <a:gd name="connsiteY2-442" fmla="*/ 485519 h 532822"/>
                    <a:gd name="connsiteX3-443" fmla="*/ 43160 w 712301"/>
                    <a:gd name="connsiteY3-444" fmla="*/ 473114 h 532822"/>
                    <a:gd name="connsiteX4-445" fmla="*/ 46803 w 712301"/>
                    <a:gd name="connsiteY4-446" fmla="*/ 71704 h 532822"/>
                    <a:gd name="connsiteX0-447" fmla="*/ 46803 w 697972"/>
                    <a:gd name="connsiteY0-448" fmla="*/ 58429 h 519547"/>
                    <a:gd name="connsiteX1-449" fmla="*/ 624379 w 697972"/>
                    <a:gd name="connsiteY1-450" fmla="*/ 25907 h 519547"/>
                    <a:gd name="connsiteX2-451" fmla="*/ 650031 w 697972"/>
                    <a:gd name="connsiteY2-452" fmla="*/ 472244 h 519547"/>
                    <a:gd name="connsiteX3-453" fmla="*/ 43160 w 697972"/>
                    <a:gd name="connsiteY3-454" fmla="*/ 459839 h 519547"/>
                    <a:gd name="connsiteX4-455" fmla="*/ 46803 w 697972"/>
                    <a:gd name="connsiteY4-456" fmla="*/ 58429 h 519547"/>
                    <a:gd name="connsiteX0-457" fmla="*/ 46803 w 697972"/>
                    <a:gd name="connsiteY0-458" fmla="*/ 58429 h 538344"/>
                    <a:gd name="connsiteX1-459" fmla="*/ 624379 w 697972"/>
                    <a:gd name="connsiteY1-460" fmla="*/ 25907 h 538344"/>
                    <a:gd name="connsiteX2-461" fmla="*/ 650031 w 697972"/>
                    <a:gd name="connsiteY2-462" fmla="*/ 472244 h 538344"/>
                    <a:gd name="connsiteX3-463" fmla="*/ 43160 w 697972"/>
                    <a:gd name="connsiteY3-464" fmla="*/ 459839 h 538344"/>
                    <a:gd name="connsiteX4-465" fmla="*/ 46803 w 697972"/>
                    <a:gd name="connsiteY4-466" fmla="*/ 58429 h 538344"/>
                    <a:gd name="connsiteX0-467" fmla="*/ 53628 w 704797"/>
                    <a:gd name="connsiteY0-468" fmla="*/ 58429 h 522084"/>
                    <a:gd name="connsiteX1-469" fmla="*/ 631204 w 704797"/>
                    <a:gd name="connsiteY1-470" fmla="*/ 25907 h 522084"/>
                    <a:gd name="connsiteX2-471" fmla="*/ 656856 w 704797"/>
                    <a:gd name="connsiteY2-472" fmla="*/ 472244 h 522084"/>
                    <a:gd name="connsiteX3-473" fmla="*/ 49985 w 704797"/>
                    <a:gd name="connsiteY3-474" fmla="*/ 459839 h 522084"/>
                    <a:gd name="connsiteX4-475" fmla="*/ 53628 w 704797"/>
                    <a:gd name="connsiteY4-476" fmla="*/ 58429 h 522084"/>
                    <a:gd name="connsiteX0-477" fmla="*/ 53628 w 695352"/>
                    <a:gd name="connsiteY0-478" fmla="*/ 44808 h 508463"/>
                    <a:gd name="connsiteX1-479" fmla="*/ 631204 w 695352"/>
                    <a:gd name="connsiteY1-480" fmla="*/ 12286 h 508463"/>
                    <a:gd name="connsiteX2-481" fmla="*/ 656856 w 695352"/>
                    <a:gd name="connsiteY2-482" fmla="*/ 458623 h 508463"/>
                    <a:gd name="connsiteX3-483" fmla="*/ 49985 w 695352"/>
                    <a:gd name="connsiteY3-484" fmla="*/ 446218 h 508463"/>
                    <a:gd name="connsiteX4-485" fmla="*/ 53628 w 695352"/>
                    <a:gd name="connsiteY4-486" fmla="*/ 44808 h 508463"/>
                    <a:gd name="connsiteX0-487" fmla="*/ 27233 w 668957"/>
                    <a:gd name="connsiteY0-488" fmla="*/ 33309 h 496964"/>
                    <a:gd name="connsiteX1-489" fmla="*/ 604809 w 668957"/>
                    <a:gd name="connsiteY1-490" fmla="*/ 787 h 496964"/>
                    <a:gd name="connsiteX2-491" fmla="*/ 630461 w 668957"/>
                    <a:gd name="connsiteY2-492" fmla="*/ 447124 h 496964"/>
                    <a:gd name="connsiteX3-493" fmla="*/ 23590 w 668957"/>
                    <a:gd name="connsiteY3-494" fmla="*/ 434719 h 496964"/>
                    <a:gd name="connsiteX4-495" fmla="*/ 27233 w 668957"/>
                    <a:gd name="connsiteY4-496" fmla="*/ 33309 h 496964"/>
                    <a:gd name="connsiteX0-497" fmla="*/ 56383 w 708074"/>
                    <a:gd name="connsiteY0-498" fmla="*/ 44807 h 508462"/>
                    <a:gd name="connsiteX1-499" fmla="*/ 672500 w 708074"/>
                    <a:gd name="connsiteY1-500" fmla="*/ 12285 h 508462"/>
                    <a:gd name="connsiteX2-501" fmla="*/ 659611 w 708074"/>
                    <a:gd name="connsiteY2-502" fmla="*/ 458622 h 508462"/>
                    <a:gd name="connsiteX3-503" fmla="*/ 52740 w 708074"/>
                    <a:gd name="connsiteY3-504" fmla="*/ 446217 h 508462"/>
                    <a:gd name="connsiteX4-505" fmla="*/ 56383 w 708074"/>
                    <a:gd name="connsiteY4-506" fmla="*/ 44807 h 508462"/>
                    <a:gd name="connsiteX0-507" fmla="*/ 29466 w 681157"/>
                    <a:gd name="connsiteY0-508" fmla="*/ 33309 h 496964"/>
                    <a:gd name="connsiteX1-509" fmla="*/ 645583 w 681157"/>
                    <a:gd name="connsiteY1-510" fmla="*/ 787 h 496964"/>
                    <a:gd name="connsiteX2-511" fmla="*/ 632694 w 681157"/>
                    <a:gd name="connsiteY2-512" fmla="*/ 447124 h 496964"/>
                    <a:gd name="connsiteX3-513" fmla="*/ 25823 w 681157"/>
                    <a:gd name="connsiteY3-514" fmla="*/ 434719 h 496964"/>
                    <a:gd name="connsiteX4-515" fmla="*/ 29466 w 681157"/>
                    <a:gd name="connsiteY4-516" fmla="*/ 33309 h 49696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681157" h="496964">
                      <a:moveTo>
                        <a:pt x="29466" y="33309"/>
                      </a:moveTo>
                      <a:cubicBezTo>
                        <a:pt x="66687" y="6579"/>
                        <a:pt x="638715" y="-2974"/>
                        <a:pt x="645583" y="787"/>
                      </a:cubicBezTo>
                      <a:cubicBezTo>
                        <a:pt x="652451" y="4548"/>
                        <a:pt x="729564" y="374802"/>
                        <a:pt x="632694" y="447124"/>
                      </a:cubicBezTo>
                      <a:cubicBezTo>
                        <a:pt x="535824" y="519446"/>
                        <a:pt x="62180" y="511123"/>
                        <a:pt x="25823" y="434719"/>
                      </a:cubicBezTo>
                      <a:cubicBezTo>
                        <a:pt x="-10534" y="358315"/>
                        <a:pt x="-7755" y="60039"/>
                        <a:pt x="29466" y="33309"/>
                      </a:cubicBezTo>
                      <a:close/>
                    </a:path>
                  </a:pathLst>
                </a:custGeom>
                <a:noFill/>
                <a:ln w="22225" cap="rnd"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  <p:grpSp>
              <p:nvGrpSpPr>
                <p:cNvPr id="53" name="组合 52"/>
                <p:cNvGrpSpPr/>
                <p:nvPr/>
              </p:nvGrpSpPr>
              <p:grpSpPr>
                <a:xfrm>
                  <a:off x="5869765" y="4949067"/>
                  <a:ext cx="1440000" cy="728759"/>
                  <a:chOff x="5869765" y="4949067"/>
                  <a:chExt cx="1440000" cy="728759"/>
                </a:xfrm>
              </p:grpSpPr>
              <p:sp>
                <p:nvSpPr>
                  <p:cNvPr id="54" name="任意多边形 186"/>
                  <p:cNvSpPr/>
                  <p:nvPr/>
                </p:nvSpPr>
                <p:spPr>
                  <a:xfrm>
                    <a:off x="5987407" y="4949067"/>
                    <a:ext cx="11723" cy="633046"/>
                  </a:xfrm>
                  <a:custGeom>
                    <a:avLst/>
                    <a:gdLst>
                      <a:gd name="connsiteX0" fmla="*/ 0 w 11723"/>
                      <a:gd name="connsiteY0" fmla="*/ 633046 h 633046"/>
                      <a:gd name="connsiteX1" fmla="*/ 11723 w 11723"/>
                      <a:gd name="connsiteY1" fmla="*/ 246184 h 633046"/>
                      <a:gd name="connsiteX2" fmla="*/ 0 w 11723"/>
                      <a:gd name="connsiteY2" fmla="*/ 0 h 633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723" h="633046">
                        <a:moveTo>
                          <a:pt x="0" y="633046"/>
                        </a:moveTo>
                        <a:cubicBezTo>
                          <a:pt x="5861" y="492369"/>
                          <a:pt x="11723" y="351692"/>
                          <a:pt x="11723" y="246184"/>
                        </a:cubicBezTo>
                        <a:cubicBezTo>
                          <a:pt x="11723" y="140676"/>
                          <a:pt x="5861" y="70338"/>
                          <a:pt x="0" y="0"/>
                        </a:cubicBezTo>
                      </a:path>
                    </a:pathLst>
                  </a:custGeom>
                  <a:noFill/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站酷快乐体" panose="02010600030101010101" pitchFamily="2" charset="-122"/>
                      <a:ea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55" name="任意多边形 187"/>
                  <p:cNvSpPr/>
                  <p:nvPr/>
                </p:nvSpPr>
                <p:spPr>
                  <a:xfrm>
                    <a:off x="6511686" y="4949067"/>
                    <a:ext cx="11723" cy="633046"/>
                  </a:xfrm>
                  <a:custGeom>
                    <a:avLst/>
                    <a:gdLst>
                      <a:gd name="connsiteX0" fmla="*/ 0 w 11723"/>
                      <a:gd name="connsiteY0" fmla="*/ 633046 h 633046"/>
                      <a:gd name="connsiteX1" fmla="*/ 11723 w 11723"/>
                      <a:gd name="connsiteY1" fmla="*/ 246184 h 633046"/>
                      <a:gd name="connsiteX2" fmla="*/ 0 w 11723"/>
                      <a:gd name="connsiteY2" fmla="*/ 0 h 633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723" h="633046">
                        <a:moveTo>
                          <a:pt x="0" y="633046"/>
                        </a:moveTo>
                        <a:cubicBezTo>
                          <a:pt x="5861" y="492369"/>
                          <a:pt x="11723" y="351692"/>
                          <a:pt x="11723" y="246184"/>
                        </a:cubicBezTo>
                        <a:cubicBezTo>
                          <a:pt x="11723" y="140676"/>
                          <a:pt x="5861" y="70338"/>
                          <a:pt x="0" y="0"/>
                        </a:cubicBezTo>
                      </a:path>
                    </a:pathLst>
                  </a:custGeom>
                  <a:noFill/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站酷快乐体" panose="02010600030101010101" pitchFamily="2" charset="-122"/>
                      <a:ea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56" name="任意多边形 188"/>
                  <p:cNvSpPr/>
                  <p:nvPr/>
                </p:nvSpPr>
                <p:spPr>
                  <a:xfrm>
                    <a:off x="7189844" y="4949067"/>
                    <a:ext cx="11723" cy="633046"/>
                  </a:xfrm>
                  <a:custGeom>
                    <a:avLst/>
                    <a:gdLst>
                      <a:gd name="connsiteX0" fmla="*/ 0 w 11723"/>
                      <a:gd name="connsiteY0" fmla="*/ 633046 h 633046"/>
                      <a:gd name="connsiteX1" fmla="*/ 11723 w 11723"/>
                      <a:gd name="connsiteY1" fmla="*/ 246184 h 633046"/>
                      <a:gd name="connsiteX2" fmla="*/ 0 w 11723"/>
                      <a:gd name="connsiteY2" fmla="*/ 0 h 633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723" h="633046">
                        <a:moveTo>
                          <a:pt x="0" y="633046"/>
                        </a:moveTo>
                        <a:cubicBezTo>
                          <a:pt x="5861" y="492369"/>
                          <a:pt x="11723" y="351692"/>
                          <a:pt x="11723" y="246184"/>
                        </a:cubicBezTo>
                        <a:cubicBezTo>
                          <a:pt x="11723" y="140676"/>
                          <a:pt x="5861" y="70338"/>
                          <a:pt x="0" y="0"/>
                        </a:cubicBezTo>
                      </a:path>
                    </a:pathLst>
                  </a:custGeom>
                  <a:noFill/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站酷快乐体" panose="02010600030101010101" pitchFamily="2" charset="-122"/>
                      <a:ea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57" name="椭圆 31"/>
                  <p:cNvSpPr/>
                  <p:nvPr/>
                </p:nvSpPr>
                <p:spPr>
                  <a:xfrm>
                    <a:off x="5869765" y="5486403"/>
                    <a:ext cx="1440000" cy="191423"/>
                  </a:xfrm>
                  <a:custGeom>
                    <a:avLst/>
                    <a:gdLst>
                      <a:gd name="connsiteX0" fmla="*/ 0 w 656493"/>
                      <a:gd name="connsiteY0" fmla="*/ 316523 h 633046"/>
                      <a:gd name="connsiteX1" fmla="*/ 328247 w 656493"/>
                      <a:gd name="connsiteY1" fmla="*/ 0 h 633046"/>
                      <a:gd name="connsiteX2" fmla="*/ 656494 w 656493"/>
                      <a:gd name="connsiteY2" fmla="*/ 316523 h 633046"/>
                      <a:gd name="connsiteX3" fmla="*/ 328247 w 656493"/>
                      <a:gd name="connsiteY3" fmla="*/ 633046 h 633046"/>
                      <a:gd name="connsiteX4" fmla="*/ 0 w 656493"/>
                      <a:gd name="connsiteY4" fmla="*/ 316523 h 633046"/>
                      <a:gd name="connsiteX0-1" fmla="*/ 328247 w 656494"/>
                      <a:gd name="connsiteY0-2" fmla="*/ 0 h 633046"/>
                      <a:gd name="connsiteX1-3" fmla="*/ 656494 w 656494"/>
                      <a:gd name="connsiteY1-4" fmla="*/ 316523 h 633046"/>
                      <a:gd name="connsiteX2-5" fmla="*/ 328247 w 656494"/>
                      <a:gd name="connsiteY2-6" fmla="*/ 633046 h 633046"/>
                      <a:gd name="connsiteX3-7" fmla="*/ 0 w 656494"/>
                      <a:gd name="connsiteY3-8" fmla="*/ 316523 h 633046"/>
                      <a:gd name="connsiteX4-9" fmla="*/ 419687 w 656494"/>
                      <a:gd name="connsiteY4-10" fmla="*/ 91440 h 633046"/>
                      <a:gd name="connsiteX0-11" fmla="*/ 402964 w 731211"/>
                      <a:gd name="connsiteY0-12" fmla="*/ 0 h 633046"/>
                      <a:gd name="connsiteX1-13" fmla="*/ 731211 w 731211"/>
                      <a:gd name="connsiteY1-14" fmla="*/ 316523 h 633046"/>
                      <a:gd name="connsiteX2-15" fmla="*/ 402964 w 731211"/>
                      <a:gd name="connsiteY2-16" fmla="*/ 633046 h 633046"/>
                      <a:gd name="connsiteX3-17" fmla="*/ 74717 w 731211"/>
                      <a:gd name="connsiteY3-18" fmla="*/ 316523 h 633046"/>
                      <a:gd name="connsiteX4-19" fmla="*/ 161895 w 731211"/>
                      <a:gd name="connsiteY4-20" fmla="*/ 152400 h 633046"/>
                      <a:gd name="connsiteX0-21" fmla="*/ 353700 w 681947"/>
                      <a:gd name="connsiteY0-22" fmla="*/ 0 h 633046"/>
                      <a:gd name="connsiteX1-23" fmla="*/ 681947 w 681947"/>
                      <a:gd name="connsiteY1-24" fmla="*/ 316523 h 633046"/>
                      <a:gd name="connsiteX2-25" fmla="*/ 353700 w 681947"/>
                      <a:gd name="connsiteY2-26" fmla="*/ 633046 h 633046"/>
                      <a:gd name="connsiteX3-27" fmla="*/ 25453 w 681947"/>
                      <a:gd name="connsiteY3-28" fmla="*/ 316523 h 633046"/>
                      <a:gd name="connsiteX4-29" fmla="*/ 112631 w 681947"/>
                      <a:gd name="connsiteY4-30" fmla="*/ 152400 h 633046"/>
                      <a:gd name="connsiteX0-31" fmla="*/ 341249 w 669496"/>
                      <a:gd name="connsiteY0-32" fmla="*/ 0 h 633046"/>
                      <a:gd name="connsiteX1-33" fmla="*/ 669496 w 669496"/>
                      <a:gd name="connsiteY1-34" fmla="*/ 316523 h 633046"/>
                      <a:gd name="connsiteX2-35" fmla="*/ 341249 w 669496"/>
                      <a:gd name="connsiteY2-36" fmla="*/ 633046 h 633046"/>
                      <a:gd name="connsiteX3-37" fmla="*/ 13002 w 669496"/>
                      <a:gd name="connsiteY3-38" fmla="*/ 316523 h 633046"/>
                      <a:gd name="connsiteX4-39" fmla="*/ 100180 w 669496"/>
                      <a:gd name="connsiteY4-40" fmla="*/ 152400 h 633046"/>
                      <a:gd name="connsiteX0-41" fmla="*/ 347951 w 676198"/>
                      <a:gd name="connsiteY0-42" fmla="*/ 0 h 633046"/>
                      <a:gd name="connsiteX1-43" fmla="*/ 676198 w 676198"/>
                      <a:gd name="connsiteY1-44" fmla="*/ 316523 h 633046"/>
                      <a:gd name="connsiteX2-45" fmla="*/ 347951 w 676198"/>
                      <a:gd name="connsiteY2-46" fmla="*/ 633046 h 633046"/>
                      <a:gd name="connsiteX3-47" fmla="*/ 19704 w 676198"/>
                      <a:gd name="connsiteY3-48" fmla="*/ 316523 h 633046"/>
                      <a:gd name="connsiteX4-49" fmla="*/ 79173 w 676198"/>
                      <a:gd name="connsiteY4-50" fmla="*/ 113607 h 633046"/>
                      <a:gd name="connsiteX0-51" fmla="*/ 333371 w 661618"/>
                      <a:gd name="connsiteY0-52" fmla="*/ 0 h 633046"/>
                      <a:gd name="connsiteX1-53" fmla="*/ 661618 w 661618"/>
                      <a:gd name="connsiteY1-54" fmla="*/ 316523 h 633046"/>
                      <a:gd name="connsiteX2-55" fmla="*/ 333371 w 661618"/>
                      <a:gd name="connsiteY2-56" fmla="*/ 633046 h 633046"/>
                      <a:gd name="connsiteX3-57" fmla="*/ 5124 w 661618"/>
                      <a:gd name="connsiteY3-58" fmla="*/ 316523 h 633046"/>
                      <a:gd name="connsiteX4-59" fmla="*/ 64593 w 661618"/>
                      <a:gd name="connsiteY4-60" fmla="*/ 113607 h 633046"/>
                      <a:gd name="connsiteX0-61" fmla="*/ 178200 w 661618"/>
                      <a:gd name="connsiteY0-62" fmla="*/ 0 h 583170"/>
                      <a:gd name="connsiteX1-63" fmla="*/ 661618 w 661618"/>
                      <a:gd name="connsiteY1-64" fmla="*/ 266647 h 583170"/>
                      <a:gd name="connsiteX2-65" fmla="*/ 333371 w 661618"/>
                      <a:gd name="connsiteY2-66" fmla="*/ 583170 h 583170"/>
                      <a:gd name="connsiteX3-67" fmla="*/ 5124 w 661618"/>
                      <a:gd name="connsiteY3-68" fmla="*/ 266647 h 583170"/>
                      <a:gd name="connsiteX4-69" fmla="*/ 64593 w 661618"/>
                      <a:gd name="connsiteY4-70" fmla="*/ 63731 h 583170"/>
                      <a:gd name="connsiteX0-71" fmla="*/ 178200 w 662133"/>
                      <a:gd name="connsiteY0-72" fmla="*/ 66578 h 649748"/>
                      <a:gd name="connsiteX1-73" fmla="*/ 412660 w 662133"/>
                      <a:gd name="connsiteY1-74" fmla="*/ 10947 h 649748"/>
                      <a:gd name="connsiteX2-75" fmla="*/ 661618 w 662133"/>
                      <a:gd name="connsiteY2-76" fmla="*/ 333225 h 649748"/>
                      <a:gd name="connsiteX3-77" fmla="*/ 333371 w 662133"/>
                      <a:gd name="connsiteY3-78" fmla="*/ 649748 h 649748"/>
                      <a:gd name="connsiteX4-79" fmla="*/ 5124 w 662133"/>
                      <a:gd name="connsiteY4-80" fmla="*/ 333225 h 649748"/>
                      <a:gd name="connsiteX5" fmla="*/ 64593 w 662133"/>
                      <a:gd name="connsiteY5" fmla="*/ 130309 h 649748"/>
                      <a:gd name="connsiteX0-81" fmla="*/ 178200 w 662148"/>
                      <a:gd name="connsiteY0-82" fmla="*/ 66578 h 649748"/>
                      <a:gd name="connsiteX1-83" fmla="*/ 412660 w 662148"/>
                      <a:gd name="connsiteY1-84" fmla="*/ 10947 h 649748"/>
                      <a:gd name="connsiteX2-85" fmla="*/ 661618 w 662148"/>
                      <a:gd name="connsiteY2-86" fmla="*/ 333225 h 649748"/>
                      <a:gd name="connsiteX3-87" fmla="*/ 333371 w 662148"/>
                      <a:gd name="connsiteY3-88" fmla="*/ 649748 h 649748"/>
                      <a:gd name="connsiteX4-89" fmla="*/ 5124 w 662148"/>
                      <a:gd name="connsiteY4-90" fmla="*/ 333225 h 649748"/>
                      <a:gd name="connsiteX5-91" fmla="*/ 64593 w 662148"/>
                      <a:gd name="connsiteY5-92" fmla="*/ 130309 h 649748"/>
                      <a:gd name="connsiteX0-93" fmla="*/ 178200 w 662148"/>
                      <a:gd name="connsiteY0-94" fmla="*/ 61032 h 644202"/>
                      <a:gd name="connsiteX1-95" fmla="*/ 412660 w 662148"/>
                      <a:gd name="connsiteY1-96" fmla="*/ 5401 h 644202"/>
                      <a:gd name="connsiteX2-97" fmla="*/ 661618 w 662148"/>
                      <a:gd name="connsiteY2-98" fmla="*/ 327679 h 644202"/>
                      <a:gd name="connsiteX3-99" fmla="*/ 333371 w 662148"/>
                      <a:gd name="connsiteY3-100" fmla="*/ 644202 h 644202"/>
                      <a:gd name="connsiteX4-101" fmla="*/ 5124 w 662148"/>
                      <a:gd name="connsiteY4-102" fmla="*/ 327679 h 644202"/>
                      <a:gd name="connsiteX5-103" fmla="*/ 64593 w 662148"/>
                      <a:gd name="connsiteY5-104" fmla="*/ 124763 h 644202"/>
                      <a:gd name="connsiteX0-105" fmla="*/ 178200 w 662148"/>
                      <a:gd name="connsiteY0-106" fmla="*/ 75865 h 659035"/>
                      <a:gd name="connsiteX1-107" fmla="*/ 168819 w 662148"/>
                      <a:gd name="connsiteY1-108" fmla="*/ 31317 h 659035"/>
                      <a:gd name="connsiteX2-109" fmla="*/ 412660 w 662148"/>
                      <a:gd name="connsiteY2-110" fmla="*/ 20234 h 659035"/>
                      <a:gd name="connsiteX3-111" fmla="*/ 661618 w 662148"/>
                      <a:gd name="connsiteY3-112" fmla="*/ 342512 h 659035"/>
                      <a:gd name="connsiteX4-113" fmla="*/ 333371 w 662148"/>
                      <a:gd name="connsiteY4-114" fmla="*/ 659035 h 659035"/>
                      <a:gd name="connsiteX5-115" fmla="*/ 5124 w 662148"/>
                      <a:gd name="connsiteY5-116" fmla="*/ 342512 h 659035"/>
                      <a:gd name="connsiteX6" fmla="*/ 64593 w 662148"/>
                      <a:gd name="connsiteY6" fmla="*/ 139596 h 659035"/>
                      <a:gd name="connsiteX0-117" fmla="*/ 178200 w 662148"/>
                      <a:gd name="connsiteY0-118" fmla="*/ 68901 h 652071"/>
                      <a:gd name="connsiteX1-119" fmla="*/ 130026 w 662148"/>
                      <a:gd name="connsiteY1-120" fmla="*/ 68688 h 652071"/>
                      <a:gd name="connsiteX2-121" fmla="*/ 412660 w 662148"/>
                      <a:gd name="connsiteY2-122" fmla="*/ 13270 h 652071"/>
                      <a:gd name="connsiteX3-123" fmla="*/ 661618 w 662148"/>
                      <a:gd name="connsiteY3-124" fmla="*/ 335548 h 652071"/>
                      <a:gd name="connsiteX4-125" fmla="*/ 333371 w 662148"/>
                      <a:gd name="connsiteY4-126" fmla="*/ 652071 h 652071"/>
                      <a:gd name="connsiteX5-127" fmla="*/ 5124 w 662148"/>
                      <a:gd name="connsiteY5-128" fmla="*/ 335548 h 652071"/>
                      <a:gd name="connsiteX6-129" fmla="*/ 64593 w 662148"/>
                      <a:gd name="connsiteY6-130" fmla="*/ 132632 h 652071"/>
                      <a:gd name="connsiteX0-131" fmla="*/ 178200 w 662220"/>
                      <a:gd name="connsiteY0-132" fmla="*/ 68901 h 652071"/>
                      <a:gd name="connsiteX1-133" fmla="*/ 130026 w 662220"/>
                      <a:gd name="connsiteY1-134" fmla="*/ 68688 h 652071"/>
                      <a:gd name="connsiteX2-135" fmla="*/ 412660 w 662220"/>
                      <a:gd name="connsiteY2-136" fmla="*/ 13270 h 652071"/>
                      <a:gd name="connsiteX3-137" fmla="*/ 661618 w 662220"/>
                      <a:gd name="connsiteY3-138" fmla="*/ 335548 h 652071"/>
                      <a:gd name="connsiteX4-139" fmla="*/ 333371 w 662220"/>
                      <a:gd name="connsiteY4-140" fmla="*/ 652071 h 652071"/>
                      <a:gd name="connsiteX5-141" fmla="*/ 5124 w 662220"/>
                      <a:gd name="connsiteY5-142" fmla="*/ 335548 h 652071"/>
                      <a:gd name="connsiteX6-143" fmla="*/ 64593 w 662220"/>
                      <a:gd name="connsiteY6-144" fmla="*/ 132632 h 652071"/>
                      <a:gd name="connsiteX0-145" fmla="*/ 178200 w 662220"/>
                      <a:gd name="connsiteY0-146" fmla="*/ 58449 h 641619"/>
                      <a:gd name="connsiteX1-147" fmla="*/ 130026 w 662220"/>
                      <a:gd name="connsiteY1-148" fmla="*/ 58236 h 641619"/>
                      <a:gd name="connsiteX2-149" fmla="*/ 412660 w 662220"/>
                      <a:gd name="connsiteY2-150" fmla="*/ 2818 h 641619"/>
                      <a:gd name="connsiteX3-151" fmla="*/ 661618 w 662220"/>
                      <a:gd name="connsiteY3-152" fmla="*/ 325096 h 641619"/>
                      <a:gd name="connsiteX4-153" fmla="*/ 333371 w 662220"/>
                      <a:gd name="connsiteY4-154" fmla="*/ 641619 h 641619"/>
                      <a:gd name="connsiteX5-155" fmla="*/ 5124 w 662220"/>
                      <a:gd name="connsiteY5-156" fmla="*/ 325096 h 641619"/>
                      <a:gd name="connsiteX6-157" fmla="*/ 64593 w 662220"/>
                      <a:gd name="connsiteY6-158" fmla="*/ 122180 h 641619"/>
                      <a:gd name="connsiteX0-159" fmla="*/ 178200 w 662220"/>
                      <a:gd name="connsiteY0-160" fmla="*/ 58449 h 641619"/>
                      <a:gd name="connsiteX1-161" fmla="*/ 130026 w 662220"/>
                      <a:gd name="connsiteY1-162" fmla="*/ 58236 h 641619"/>
                      <a:gd name="connsiteX2-163" fmla="*/ 412660 w 662220"/>
                      <a:gd name="connsiteY2-164" fmla="*/ 2818 h 641619"/>
                      <a:gd name="connsiteX3-165" fmla="*/ 661618 w 662220"/>
                      <a:gd name="connsiteY3-166" fmla="*/ 325096 h 641619"/>
                      <a:gd name="connsiteX4-167" fmla="*/ 333371 w 662220"/>
                      <a:gd name="connsiteY4-168" fmla="*/ 641619 h 641619"/>
                      <a:gd name="connsiteX5-169" fmla="*/ 5124 w 662220"/>
                      <a:gd name="connsiteY5-170" fmla="*/ 325096 h 641619"/>
                      <a:gd name="connsiteX6-171" fmla="*/ 64593 w 662220"/>
                      <a:gd name="connsiteY6-172" fmla="*/ 122180 h 641619"/>
                      <a:gd name="connsiteX0-173" fmla="*/ 178200 w 662220"/>
                      <a:gd name="connsiteY0-174" fmla="*/ 58449 h 641619"/>
                      <a:gd name="connsiteX1-175" fmla="*/ 130026 w 662220"/>
                      <a:gd name="connsiteY1-176" fmla="*/ 58236 h 641619"/>
                      <a:gd name="connsiteX2-177" fmla="*/ 412660 w 662220"/>
                      <a:gd name="connsiteY2-178" fmla="*/ 2818 h 641619"/>
                      <a:gd name="connsiteX3-179" fmla="*/ 661618 w 662220"/>
                      <a:gd name="connsiteY3-180" fmla="*/ 325096 h 641619"/>
                      <a:gd name="connsiteX4-181" fmla="*/ 333371 w 662220"/>
                      <a:gd name="connsiteY4-182" fmla="*/ 641619 h 641619"/>
                      <a:gd name="connsiteX5-183" fmla="*/ 5124 w 662220"/>
                      <a:gd name="connsiteY5-184" fmla="*/ 325096 h 641619"/>
                      <a:gd name="connsiteX6-185" fmla="*/ 64593 w 662220"/>
                      <a:gd name="connsiteY6-186" fmla="*/ 122180 h 641619"/>
                      <a:gd name="connsiteX0-187" fmla="*/ 178200 w 662220"/>
                      <a:gd name="connsiteY0-188" fmla="*/ 58449 h 641619"/>
                      <a:gd name="connsiteX1-189" fmla="*/ 130026 w 662220"/>
                      <a:gd name="connsiteY1-190" fmla="*/ 58236 h 641619"/>
                      <a:gd name="connsiteX2-191" fmla="*/ 412660 w 662220"/>
                      <a:gd name="connsiteY2-192" fmla="*/ 2818 h 641619"/>
                      <a:gd name="connsiteX3-193" fmla="*/ 661618 w 662220"/>
                      <a:gd name="connsiteY3-194" fmla="*/ 325096 h 641619"/>
                      <a:gd name="connsiteX4-195" fmla="*/ 333371 w 662220"/>
                      <a:gd name="connsiteY4-196" fmla="*/ 641619 h 641619"/>
                      <a:gd name="connsiteX5-197" fmla="*/ 5124 w 662220"/>
                      <a:gd name="connsiteY5-198" fmla="*/ 325096 h 641619"/>
                      <a:gd name="connsiteX6-199" fmla="*/ 64593 w 662220"/>
                      <a:gd name="connsiteY6-200" fmla="*/ 122180 h 641619"/>
                      <a:gd name="connsiteX0-201" fmla="*/ 178200 w 662220"/>
                      <a:gd name="connsiteY0-202" fmla="*/ 58449 h 641619"/>
                      <a:gd name="connsiteX1-203" fmla="*/ 130026 w 662220"/>
                      <a:gd name="connsiteY1-204" fmla="*/ 58236 h 641619"/>
                      <a:gd name="connsiteX2-205" fmla="*/ 412660 w 662220"/>
                      <a:gd name="connsiteY2-206" fmla="*/ 2818 h 641619"/>
                      <a:gd name="connsiteX3-207" fmla="*/ 661618 w 662220"/>
                      <a:gd name="connsiteY3-208" fmla="*/ 325096 h 641619"/>
                      <a:gd name="connsiteX4-209" fmla="*/ 333371 w 662220"/>
                      <a:gd name="connsiteY4-210" fmla="*/ 641619 h 641619"/>
                      <a:gd name="connsiteX5-211" fmla="*/ 5124 w 662220"/>
                      <a:gd name="connsiteY5-212" fmla="*/ 325096 h 641619"/>
                      <a:gd name="connsiteX6-213" fmla="*/ 64593 w 662220"/>
                      <a:gd name="connsiteY6-214" fmla="*/ 122180 h 641619"/>
                      <a:gd name="connsiteX0-215" fmla="*/ 176252 w 660272"/>
                      <a:gd name="connsiteY0-216" fmla="*/ 58449 h 641619"/>
                      <a:gd name="connsiteX1-217" fmla="*/ 128078 w 660272"/>
                      <a:gd name="connsiteY1-218" fmla="*/ 58236 h 641619"/>
                      <a:gd name="connsiteX2-219" fmla="*/ 410712 w 660272"/>
                      <a:gd name="connsiteY2-220" fmla="*/ 2818 h 641619"/>
                      <a:gd name="connsiteX3-221" fmla="*/ 659670 w 660272"/>
                      <a:gd name="connsiteY3-222" fmla="*/ 325096 h 641619"/>
                      <a:gd name="connsiteX4-223" fmla="*/ 331423 w 660272"/>
                      <a:gd name="connsiteY4-224" fmla="*/ 641619 h 641619"/>
                      <a:gd name="connsiteX5-225" fmla="*/ 3176 w 660272"/>
                      <a:gd name="connsiteY5-226" fmla="*/ 325096 h 641619"/>
                      <a:gd name="connsiteX6-227" fmla="*/ 62645 w 660272"/>
                      <a:gd name="connsiteY6-228" fmla="*/ 122180 h 641619"/>
                      <a:gd name="connsiteX0-229" fmla="*/ 253837 w 660272"/>
                      <a:gd name="connsiteY0-230" fmla="*/ 30740 h 641619"/>
                      <a:gd name="connsiteX1-231" fmla="*/ 128078 w 660272"/>
                      <a:gd name="connsiteY1-232" fmla="*/ 58236 h 641619"/>
                      <a:gd name="connsiteX2-233" fmla="*/ 410712 w 660272"/>
                      <a:gd name="connsiteY2-234" fmla="*/ 2818 h 641619"/>
                      <a:gd name="connsiteX3-235" fmla="*/ 659670 w 660272"/>
                      <a:gd name="connsiteY3-236" fmla="*/ 325096 h 641619"/>
                      <a:gd name="connsiteX4-237" fmla="*/ 331423 w 660272"/>
                      <a:gd name="connsiteY4-238" fmla="*/ 641619 h 641619"/>
                      <a:gd name="connsiteX5-239" fmla="*/ 3176 w 660272"/>
                      <a:gd name="connsiteY5-240" fmla="*/ 325096 h 641619"/>
                      <a:gd name="connsiteX6-241" fmla="*/ 62645 w 660272"/>
                      <a:gd name="connsiteY6-242" fmla="*/ 122180 h 641619"/>
                      <a:gd name="connsiteX0-243" fmla="*/ 253837 w 660191"/>
                      <a:gd name="connsiteY0-244" fmla="*/ 41069 h 651948"/>
                      <a:gd name="connsiteX1-245" fmla="*/ 161329 w 660191"/>
                      <a:gd name="connsiteY1-246" fmla="*/ 63023 h 651948"/>
                      <a:gd name="connsiteX2-247" fmla="*/ 410712 w 660191"/>
                      <a:gd name="connsiteY2-248" fmla="*/ 13147 h 651948"/>
                      <a:gd name="connsiteX3-249" fmla="*/ 659670 w 660191"/>
                      <a:gd name="connsiteY3-250" fmla="*/ 335425 h 651948"/>
                      <a:gd name="connsiteX4-251" fmla="*/ 331423 w 660191"/>
                      <a:gd name="connsiteY4-252" fmla="*/ 651948 h 651948"/>
                      <a:gd name="connsiteX5-253" fmla="*/ 3176 w 660191"/>
                      <a:gd name="connsiteY5-254" fmla="*/ 335425 h 651948"/>
                      <a:gd name="connsiteX6-255" fmla="*/ 62645 w 660191"/>
                      <a:gd name="connsiteY6-256" fmla="*/ 132509 h 651948"/>
                      <a:gd name="connsiteX0-257" fmla="*/ 253837 w 660897"/>
                      <a:gd name="connsiteY0-258" fmla="*/ 45475 h 656354"/>
                      <a:gd name="connsiteX1-259" fmla="*/ 161329 w 660897"/>
                      <a:gd name="connsiteY1-260" fmla="*/ 67429 h 656354"/>
                      <a:gd name="connsiteX2-261" fmla="*/ 410712 w 660897"/>
                      <a:gd name="connsiteY2-262" fmla="*/ 17553 h 656354"/>
                      <a:gd name="connsiteX3-263" fmla="*/ 659670 w 660897"/>
                      <a:gd name="connsiteY3-264" fmla="*/ 339831 h 656354"/>
                      <a:gd name="connsiteX4-265" fmla="*/ 331423 w 660897"/>
                      <a:gd name="connsiteY4-266" fmla="*/ 656354 h 656354"/>
                      <a:gd name="connsiteX5-267" fmla="*/ 3176 w 660897"/>
                      <a:gd name="connsiteY5-268" fmla="*/ 339831 h 656354"/>
                      <a:gd name="connsiteX6-269" fmla="*/ 62645 w 660897"/>
                      <a:gd name="connsiteY6-270" fmla="*/ 136915 h 656354"/>
                      <a:gd name="connsiteX0-271" fmla="*/ 253837 w 660406"/>
                      <a:gd name="connsiteY0-272" fmla="*/ 41070 h 651949"/>
                      <a:gd name="connsiteX1-273" fmla="*/ 161329 w 660406"/>
                      <a:gd name="connsiteY1-274" fmla="*/ 63024 h 651949"/>
                      <a:gd name="connsiteX2-275" fmla="*/ 410712 w 660406"/>
                      <a:gd name="connsiteY2-276" fmla="*/ 13148 h 651949"/>
                      <a:gd name="connsiteX3-277" fmla="*/ 659670 w 660406"/>
                      <a:gd name="connsiteY3-278" fmla="*/ 335426 h 651949"/>
                      <a:gd name="connsiteX4-279" fmla="*/ 331423 w 660406"/>
                      <a:gd name="connsiteY4-280" fmla="*/ 651949 h 651949"/>
                      <a:gd name="connsiteX5-281" fmla="*/ 3176 w 660406"/>
                      <a:gd name="connsiteY5-282" fmla="*/ 335426 h 651949"/>
                      <a:gd name="connsiteX6-283" fmla="*/ 62645 w 660406"/>
                      <a:gd name="connsiteY6-284" fmla="*/ 132510 h 651949"/>
                      <a:gd name="connsiteX0-285" fmla="*/ 161329 w 660406"/>
                      <a:gd name="connsiteY0-286" fmla="*/ 63024 h 651949"/>
                      <a:gd name="connsiteX1-287" fmla="*/ 410712 w 660406"/>
                      <a:gd name="connsiteY1-288" fmla="*/ 13148 h 651949"/>
                      <a:gd name="connsiteX2-289" fmla="*/ 659670 w 660406"/>
                      <a:gd name="connsiteY2-290" fmla="*/ 335426 h 651949"/>
                      <a:gd name="connsiteX3-291" fmla="*/ 331423 w 660406"/>
                      <a:gd name="connsiteY3-292" fmla="*/ 651949 h 651949"/>
                      <a:gd name="connsiteX4-293" fmla="*/ 3176 w 660406"/>
                      <a:gd name="connsiteY4-294" fmla="*/ 335426 h 651949"/>
                      <a:gd name="connsiteX5-295" fmla="*/ 62645 w 660406"/>
                      <a:gd name="connsiteY5-296" fmla="*/ 132510 h 651949"/>
                      <a:gd name="connsiteX0-297" fmla="*/ 128078 w 660207"/>
                      <a:gd name="connsiteY0-298" fmla="*/ 63024 h 651949"/>
                      <a:gd name="connsiteX1-299" fmla="*/ 410712 w 660207"/>
                      <a:gd name="connsiteY1-300" fmla="*/ 13148 h 651949"/>
                      <a:gd name="connsiteX2-301" fmla="*/ 659670 w 660207"/>
                      <a:gd name="connsiteY2-302" fmla="*/ 335426 h 651949"/>
                      <a:gd name="connsiteX3-303" fmla="*/ 331423 w 660207"/>
                      <a:gd name="connsiteY3-304" fmla="*/ 651949 h 651949"/>
                      <a:gd name="connsiteX4-305" fmla="*/ 3176 w 660207"/>
                      <a:gd name="connsiteY4-306" fmla="*/ 335426 h 651949"/>
                      <a:gd name="connsiteX5-307" fmla="*/ 62645 w 660207"/>
                      <a:gd name="connsiteY5-308" fmla="*/ 132510 h 651949"/>
                      <a:gd name="connsiteX0-309" fmla="*/ 128078 w 660438"/>
                      <a:gd name="connsiteY0-310" fmla="*/ 60888 h 649813"/>
                      <a:gd name="connsiteX1-311" fmla="*/ 410712 w 660438"/>
                      <a:gd name="connsiteY1-312" fmla="*/ 11012 h 649813"/>
                      <a:gd name="connsiteX2-313" fmla="*/ 659670 w 660438"/>
                      <a:gd name="connsiteY2-314" fmla="*/ 333290 h 649813"/>
                      <a:gd name="connsiteX3-315" fmla="*/ 331423 w 660438"/>
                      <a:gd name="connsiteY3-316" fmla="*/ 649813 h 649813"/>
                      <a:gd name="connsiteX4-317" fmla="*/ 3176 w 660438"/>
                      <a:gd name="connsiteY4-318" fmla="*/ 333290 h 649813"/>
                      <a:gd name="connsiteX5-319" fmla="*/ 62645 w 660438"/>
                      <a:gd name="connsiteY5-320" fmla="*/ 130374 h 649813"/>
                      <a:gd name="connsiteX0-321" fmla="*/ 128078 w 660438"/>
                      <a:gd name="connsiteY0-322" fmla="*/ 64927 h 653852"/>
                      <a:gd name="connsiteX1-323" fmla="*/ 410712 w 660438"/>
                      <a:gd name="connsiteY1-324" fmla="*/ 15051 h 653852"/>
                      <a:gd name="connsiteX2-325" fmla="*/ 659670 w 660438"/>
                      <a:gd name="connsiteY2-326" fmla="*/ 337329 h 653852"/>
                      <a:gd name="connsiteX3-327" fmla="*/ 331423 w 660438"/>
                      <a:gd name="connsiteY3-328" fmla="*/ 653852 h 653852"/>
                      <a:gd name="connsiteX4-329" fmla="*/ 3176 w 660438"/>
                      <a:gd name="connsiteY4-330" fmla="*/ 337329 h 653852"/>
                      <a:gd name="connsiteX5-331" fmla="*/ 62645 w 660438"/>
                      <a:gd name="connsiteY5-332" fmla="*/ 134413 h 653852"/>
                      <a:gd name="connsiteX0-333" fmla="*/ 128078 w 660438"/>
                      <a:gd name="connsiteY0-334" fmla="*/ 64927 h 653852"/>
                      <a:gd name="connsiteX1-335" fmla="*/ 410712 w 660438"/>
                      <a:gd name="connsiteY1-336" fmla="*/ 15051 h 653852"/>
                      <a:gd name="connsiteX2-337" fmla="*/ 659670 w 660438"/>
                      <a:gd name="connsiteY2-338" fmla="*/ 337329 h 653852"/>
                      <a:gd name="connsiteX3-339" fmla="*/ 331423 w 660438"/>
                      <a:gd name="connsiteY3-340" fmla="*/ 653852 h 653852"/>
                      <a:gd name="connsiteX4-341" fmla="*/ 3176 w 660438"/>
                      <a:gd name="connsiteY4-342" fmla="*/ 337329 h 653852"/>
                      <a:gd name="connsiteX5-343" fmla="*/ 62645 w 660438"/>
                      <a:gd name="connsiteY5-344" fmla="*/ 134413 h 653852"/>
                      <a:gd name="connsiteX6-345" fmla="*/ 128078 w 660438"/>
                      <a:gd name="connsiteY6-346" fmla="*/ 64927 h 653852"/>
                      <a:gd name="connsiteX0-347" fmla="*/ 252136 w 660153"/>
                      <a:gd name="connsiteY0-348" fmla="*/ 22792 h 698557"/>
                      <a:gd name="connsiteX1-349" fmla="*/ 410712 w 660153"/>
                      <a:gd name="connsiteY1-350" fmla="*/ 59756 h 698557"/>
                      <a:gd name="connsiteX2-351" fmla="*/ 659670 w 660153"/>
                      <a:gd name="connsiteY2-352" fmla="*/ 382034 h 698557"/>
                      <a:gd name="connsiteX3-353" fmla="*/ 331423 w 660153"/>
                      <a:gd name="connsiteY3-354" fmla="*/ 698557 h 698557"/>
                      <a:gd name="connsiteX4-355" fmla="*/ 3176 w 660153"/>
                      <a:gd name="connsiteY4-356" fmla="*/ 382034 h 698557"/>
                      <a:gd name="connsiteX5-357" fmla="*/ 62645 w 660153"/>
                      <a:gd name="connsiteY5-358" fmla="*/ 179118 h 698557"/>
                      <a:gd name="connsiteX6-359" fmla="*/ 252136 w 660153"/>
                      <a:gd name="connsiteY6-360" fmla="*/ 22792 h 698557"/>
                      <a:gd name="connsiteX0-361" fmla="*/ 62645 w 660153"/>
                      <a:gd name="connsiteY0-362" fmla="*/ 119362 h 638801"/>
                      <a:gd name="connsiteX1-363" fmla="*/ 410712 w 660153"/>
                      <a:gd name="connsiteY1-364" fmla="*/ 0 h 638801"/>
                      <a:gd name="connsiteX2-365" fmla="*/ 659670 w 660153"/>
                      <a:gd name="connsiteY2-366" fmla="*/ 322278 h 638801"/>
                      <a:gd name="connsiteX3-367" fmla="*/ 331423 w 660153"/>
                      <a:gd name="connsiteY3-368" fmla="*/ 638801 h 638801"/>
                      <a:gd name="connsiteX4-369" fmla="*/ 3176 w 660153"/>
                      <a:gd name="connsiteY4-370" fmla="*/ 322278 h 638801"/>
                      <a:gd name="connsiteX5-371" fmla="*/ 62645 w 660153"/>
                      <a:gd name="connsiteY5-372" fmla="*/ 119362 h 638801"/>
                      <a:gd name="connsiteX0-373" fmla="*/ 62645 w 684431"/>
                      <a:gd name="connsiteY0-374" fmla="*/ 57333 h 576772"/>
                      <a:gd name="connsiteX1-375" fmla="*/ 615409 w 684431"/>
                      <a:gd name="connsiteY1-376" fmla="*/ 0 h 576772"/>
                      <a:gd name="connsiteX2-377" fmla="*/ 659670 w 684431"/>
                      <a:gd name="connsiteY2-378" fmla="*/ 260249 h 576772"/>
                      <a:gd name="connsiteX3-379" fmla="*/ 331423 w 684431"/>
                      <a:gd name="connsiteY3-380" fmla="*/ 576772 h 576772"/>
                      <a:gd name="connsiteX4-381" fmla="*/ 3176 w 684431"/>
                      <a:gd name="connsiteY4-382" fmla="*/ 260249 h 576772"/>
                      <a:gd name="connsiteX5-383" fmla="*/ 62645 w 684431"/>
                      <a:gd name="connsiteY5-384" fmla="*/ 57333 h 576772"/>
                      <a:gd name="connsiteX0-385" fmla="*/ 62645 w 697568"/>
                      <a:gd name="connsiteY0-386" fmla="*/ 80203 h 611576"/>
                      <a:gd name="connsiteX1-387" fmla="*/ 615409 w 697568"/>
                      <a:gd name="connsiteY1-388" fmla="*/ 22870 h 611576"/>
                      <a:gd name="connsiteX2-389" fmla="*/ 665873 w 697568"/>
                      <a:gd name="connsiteY2-390" fmla="*/ 494018 h 611576"/>
                      <a:gd name="connsiteX3-391" fmla="*/ 331423 w 697568"/>
                      <a:gd name="connsiteY3-392" fmla="*/ 599642 h 611576"/>
                      <a:gd name="connsiteX4-393" fmla="*/ 3176 w 697568"/>
                      <a:gd name="connsiteY4-394" fmla="*/ 283119 h 611576"/>
                      <a:gd name="connsiteX5-395" fmla="*/ 62645 w 697568"/>
                      <a:gd name="connsiteY5-396" fmla="*/ 80203 h 611576"/>
                      <a:gd name="connsiteX0-397" fmla="*/ 62645 w 721268"/>
                      <a:gd name="connsiteY0-398" fmla="*/ 80203 h 500519"/>
                      <a:gd name="connsiteX1-399" fmla="*/ 615409 w 721268"/>
                      <a:gd name="connsiteY1-400" fmla="*/ 22870 h 500519"/>
                      <a:gd name="connsiteX2-401" fmla="*/ 665873 w 721268"/>
                      <a:gd name="connsiteY2-402" fmla="*/ 494018 h 500519"/>
                      <a:gd name="connsiteX3-403" fmla="*/ 3176 w 721268"/>
                      <a:gd name="connsiteY3-404" fmla="*/ 283119 h 500519"/>
                      <a:gd name="connsiteX4-405" fmla="*/ 62645 w 721268"/>
                      <a:gd name="connsiteY4-406" fmla="*/ 80203 h 500519"/>
                      <a:gd name="connsiteX0-407" fmla="*/ 26672 w 681225"/>
                      <a:gd name="connsiteY0-408" fmla="*/ 80203 h 543014"/>
                      <a:gd name="connsiteX1-409" fmla="*/ 579436 w 681225"/>
                      <a:gd name="connsiteY1-410" fmla="*/ 22870 h 543014"/>
                      <a:gd name="connsiteX2-411" fmla="*/ 629900 w 681225"/>
                      <a:gd name="connsiteY2-412" fmla="*/ 494018 h 543014"/>
                      <a:gd name="connsiteX3-413" fmla="*/ 23029 w 681225"/>
                      <a:gd name="connsiteY3-414" fmla="*/ 481613 h 543014"/>
                      <a:gd name="connsiteX4-415" fmla="*/ 26672 w 681225"/>
                      <a:gd name="connsiteY4-416" fmla="*/ 80203 h 543014"/>
                      <a:gd name="connsiteX0-417" fmla="*/ 26672 w 681225"/>
                      <a:gd name="connsiteY0-418" fmla="*/ 89749 h 552560"/>
                      <a:gd name="connsiteX1-419" fmla="*/ 579436 w 681225"/>
                      <a:gd name="connsiteY1-420" fmla="*/ 32416 h 552560"/>
                      <a:gd name="connsiteX2-421" fmla="*/ 629900 w 681225"/>
                      <a:gd name="connsiteY2-422" fmla="*/ 503564 h 552560"/>
                      <a:gd name="connsiteX3-423" fmla="*/ 23029 w 681225"/>
                      <a:gd name="connsiteY3-424" fmla="*/ 491159 h 552560"/>
                      <a:gd name="connsiteX4-425" fmla="*/ 26672 w 681225"/>
                      <a:gd name="connsiteY4-426" fmla="*/ 89749 h 552560"/>
                      <a:gd name="connsiteX0-427" fmla="*/ 29374 w 683927"/>
                      <a:gd name="connsiteY0-428" fmla="*/ 94156 h 556967"/>
                      <a:gd name="connsiteX1-429" fmla="*/ 582138 w 683927"/>
                      <a:gd name="connsiteY1-430" fmla="*/ 36823 h 556967"/>
                      <a:gd name="connsiteX2-431" fmla="*/ 632602 w 683927"/>
                      <a:gd name="connsiteY2-432" fmla="*/ 507971 h 556967"/>
                      <a:gd name="connsiteX3-433" fmla="*/ 25731 w 683927"/>
                      <a:gd name="connsiteY3-434" fmla="*/ 495566 h 556967"/>
                      <a:gd name="connsiteX4-435" fmla="*/ 29374 w 683927"/>
                      <a:gd name="connsiteY4-436" fmla="*/ 94156 h 556967"/>
                      <a:gd name="connsiteX0-437" fmla="*/ 46803 w 712301"/>
                      <a:gd name="connsiteY0-438" fmla="*/ 71704 h 532822"/>
                      <a:gd name="connsiteX1-439" fmla="*/ 624379 w 712301"/>
                      <a:gd name="connsiteY1-440" fmla="*/ 39182 h 532822"/>
                      <a:gd name="connsiteX2-441" fmla="*/ 650031 w 712301"/>
                      <a:gd name="connsiteY2-442" fmla="*/ 485519 h 532822"/>
                      <a:gd name="connsiteX3-443" fmla="*/ 43160 w 712301"/>
                      <a:gd name="connsiteY3-444" fmla="*/ 473114 h 532822"/>
                      <a:gd name="connsiteX4-445" fmla="*/ 46803 w 712301"/>
                      <a:gd name="connsiteY4-446" fmla="*/ 71704 h 532822"/>
                      <a:gd name="connsiteX0-447" fmla="*/ 46803 w 697972"/>
                      <a:gd name="connsiteY0-448" fmla="*/ 58429 h 519547"/>
                      <a:gd name="connsiteX1-449" fmla="*/ 624379 w 697972"/>
                      <a:gd name="connsiteY1-450" fmla="*/ 25907 h 519547"/>
                      <a:gd name="connsiteX2-451" fmla="*/ 650031 w 697972"/>
                      <a:gd name="connsiteY2-452" fmla="*/ 472244 h 519547"/>
                      <a:gd name="connsiteX3-453" fmla="*/ 43160 w 697972"/>
                      <a:gd name="connsiteY3-454" fmla="*/ 459839 h 519547"/>
                      <a:gd name="connsiteX4-455" fmla="*/ 46803 w 697972"/>
                      <a:gd name="connsiteY4-456" fmla="*/ 58429 h 519547"/>
                      <a:gd name="connsiteX0-457" fmla="*/ 46803 w 697972"/>
                      <a:gd name="connsiteY0-458" fmla="*/ 58429 h 538344"/>
                      <a:gd name="connsiteX1-459" fmla="*/ 624379 w 697972"/>
                      <a:gd name="connsiteY1-460" fmla="*/ 25907 h 538344"/>
                      <a:gd name="connsiteX2-461" fmla="*/ 650031 w 697972"/>
                      <a:gd name="connsiteY2-462" fmla="*/ 472244 h 538344"/>
                      <a:gd name="connsiteX3-463" fmla="*/ 43160 w 697972"/>
                      <a:gd name="connsiteY3-464" fmla="*/ 459839 h 538344"/>
                      <a:gd name="connsiteX4-465" fmla="*/ 46803 w 697972"/>
                      <a:gd name="connsiteY4-466" fmla="*/ 58429 h 538344"/>
                      <a:gd name="connsiteX0-467" fmla="*/ 53628 w 704797"/>
                      <a:gd name="connsiteY0-468" fmla="*/ 58429 h 522084"/>
                      <a:gd name="connsiteX1-469" fmla="*/ 631204 w 704797"/>
                      <a:gd name="connsiteY1-470" fmla="*/ 25907 h 522084"/>
                      <a:gd name="connsiteX2-471" fmla="*/ 656856 w 704797"/>
                      <a:gd name="connsiteY2-472" fmla="*/ 472244 h 522084"/>
                      <a:gd name="connsiteX3-473" fmla="*/ 49985 w 704797"/>
                      <a:gd name="connsiteY3-474" fmla="*/ 459839 h 522084"/>
                      <a:gd name="connsiteX4-475" fmla="*/ 53628 w 704797"/>
                      <a:gd name="connsiteY4-476" fmla="*/ 58429 h 522084"/>
                      <a:gd name="connsiteX0-477" fmla="*/ 95220 w 721339"/>
                      <a:gd name="connsiteY0-478" fmla="*/ 66938 h 536957"/>
                      <a:gd name="connsiteX1-479" fmla="*/ 635419 w 721339"/>
                      <a:gd name="connsiteY1-480" fmla="*/ 42846 h 536957"/>
                      <a:gd name="connsiteX2-481" fmla="*/ 661071 w 721339"/>
                      <a:gd name="connsiteY2-482" fmla="*/ 489183 h 536957"/>
                      <a:gd name="connsiteX3-483" fmla="*/ 54200 w 721339"/>
                      <a:gd name="connsiteY3-484" fmla="*/ 476778 h 536957"/>
                      <a:gd name="connsiteX4-485" fmla="*/ 95220 w 721339"/>
                      <a:gd name="connsiteY4-486" fmla="*/ 66938 h 536957"/>
                      <a:gd name="connsiteX0-487" fmla="*/ 97719 w 723838"/>
                      <a:gd name="connsiteY0-488" fmla="*/ 55834 h 525853"/>
                      <a:gd name="connsiteX1-489" fmla="*/ 637918 w 723838"/>
                      <a:gd name="connsiteY1-490" fmla="*/ 31742 h 525853"/>
                      <a:gd name="connsiteX2-491" fmla="*/ 663570 w 723838"/>
                      <a:gd name="connsiteY2-492" fmla="*/ 478079 h 525853"/>
                      <a:gd name="connsiteX3-493" fmla="*/ 56699 w 723838"/>
                      <a:gd name="connsiteY3-494" fmla="*/ 465674 h 525853"/>
                      <a:gd name="connsiteX4-495" fmla="*/ 97719 w 723838"/>
                      <a:gd name="connsiteY4-496" fmla="*/ 55834 h 52585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723838" h="525853">
                        <a:moveTo>
                          <a:pt x="97719" y="55834"/>
                        </a:moveTo>
                        <a:cubicBezTo>
                          <a:pt x="203084" y="25657"/>
                          <a:pt x="543610" y="-38632"/>
                          <a:pt x="637918" y="31742"/>
                        </a:cubicBezTo>
                        <a:cubicBezTo>
                          <a:pt x="732226" y="102116"/>
                          <a:pt x="760440" y="405757"/>
                          <a:pt x="663570" y="478079"/>
                        </a:cubicBezTo>
                        <a:cubicBezTo>
                          <a:pt x="566700" y="550401"/>
                          <a:pt x="151007" y="536048"/>
                          <a:pt x="56699" y="465674"/>
                        </a:cubicBezTo>
                        <a:cubicBezTo>
                          <a:pt x="-37609" y="395300"/>
                          <a:pt x="-7646" y="86011"/>
                          <a:pt x="97719" y="5583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dirty="0">
                      <a:latin typeface="站酷快乐体" panose="02010600030101010101" pitchFamily="2" charset="-122"/>
                      <a:ea typeface="微软雅黑 Light" panose="020B0502040204020203" pitchFamily="34" charset="-122"/>
                    </a:endParaRPr>
                  </a:p>
                </p:txBody>
              </p:sp>
            </p:grpSp>
          </p:grpSp>
          <p:sp>
            <p:nvSpPr>
              <p:cNvPr id="49" name="任意多边形 181"/>
              <p:cNvSpPr/>
              <p:nvPr/>
            </p:nvSpPr>
            <p:spPr>
              <a:xfrm>
                <a:off x="6543421" y="636428"/>
                <a:ext cx="628025" cy="3839317"/>
              </a:xfrm>
              <a:custGeom>
                <a:avLst/>
                <a:gdLst>
                  <a:gd name="connsiteX0" fmla="*/ 46893 w 46893"/>
                  <a:gd name="connsiteY0" fmla="*/ 3141785 h 3141785"/>
                  <a:gd name="connsiteX1" fmla="*/ 0 w 46893"/>
                  <a:gd name="connsiteY1" fmla="*/ 0 h 3141785"/>
                  <a:gd name="connsiteX0-1" fmla="*/ 281675 w 281675"/>
                  <a:gd name="connsiteY0-2" fmla="*/ 3141785 h 3141785"/>
                  <a:gd name="connsiteX1-3" fmla="*/ 234782 w 281675"/>
                  <a:gd name="connsiteY1-4" fmla="*/ 0 h 3141785"/>
                  <a:gd name="connsiteX0-5" fmla="*/ 445802 w 445802"/>
                  <a:gd name="connsiteY0-6" fmla="*/ 3141785 h 3141785"/>
                  <a:gd name="connsiteX1-7" fmla="*/ 398909 w 445802"/>
                  <a:gd name="connsiteY1-8" fmla="*/ 0 h 31417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445802" h="3141785">
                    <a:moveTo>
                      <a:pt x="445802" y="3141785"/>
                    </a:moveTo>
                    <a:cubicBezTo>
                      <a:pt x="-132537" y="2094523"/>
                      <a:pt x="-148167" y="1234831"/>
                      <a:pt x="398909" y="0"/>
                    </a:cubicBezTo>
                  </a:path>
                </a:pathLst>
              </a:custGeom>
              <a:noFill/>
              <a:ln w="22225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0" name="任意多边形 182"/>
              <p:cNvSpPr/>
              <p:nvPr/>
            </p:nvSpPr>
            <p:spPr>
              <a:xfrm flipH="1">
                <a:off x="7423459" y="593251"/>
                <a:ext cx="169750" cy="3839317"/>
              </a:xfrm>
              <a:custGeom>
                <a:avLst/>
                <a:gdLst>
                  <a:gd name="connsiteX0" fmla="*/ 46893 w 46893"/>
                  <a:gd name="connsiteY0" fmla="*/ 3141785 h 3141785"/>
                  <a:gd name="connsiteX1" fmla="*/ 0 w 46893"/>
                  <a:gd name="connsiteY1" fmla="*/ 0 h 3141785"/>
                  <a:gd name="connsiteX0-1" fmla="*/ 281675 w 281675"/>
                  <a:gd name="connsiteY0-2" fmla="*/ 3141785 h 3141785"/>
                  <a:gd name="connsiteX1-3" fmla="*/ 234782 w 281675"/>
                  <a:gd name="connsiteY1-4" fmla="*/ 0 h 3141785"/>
                  <a:gd name="connsiteX0-5" fmla="*/ 445802 w 445802"/>
                  <a:gd name="connsiteY0-6" fmla="*/ 3141785 h 3141785"/>
                  <a:gd name="connsiteX1-7" fmla="*/ 398909 w 445802"/>
                  <a:gd name="connsiteY1-8" fmla="*/ 0 h 31417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445802" h="3141785">
                    <a:moveTo>
                      <a:pt x="445802" y="3141785"/>
                    </a:moveTo>
                    <a:cubicBezTo>
                      <a:pt x="-132537" y="2094523"/>
                      <a:pt x="-148167" y="1234831"/>
                      <a:pt x="398909" y="0"/>
                    </a:cubicBezTo>
                  </a:path>
                </a:pathLst>
              </a:custGeom>
              <a:noFill/>
              <a:ln w="22225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" name="任意多边形 183"/>
              <p:cNvSpPr/>
              <p:nvPr/>
            </p:nvSpPr>
            <p:spPr>
              <a:xfrm flipH="1">
                <a:off x="7723942" y="636428"/>
                <a:ext cx="661849" cy="3839317"/>
              </a:xfrm>
              <a:custGeom>
                <a:avLst/>
                <a:gdLst>
                  <a:gd name="connsiteX0" fmla="*/ 46893 w 46893"/>
                  <a:gd name="connsiteY0" fmla="*/ 3141785 h 3141785"/>
                  <a:gd name="connsiteX1" fmla="*/ 0 w 46893"/>
                  <a:gd name="connsiteY1" fmla="*/ 0 h 3141785"/>
                  <a:gd name="connsiteX0-1" fmla="*/ 281675 w 281675"/>
                  <a:gd name="connsiteY0-2" fmla="*/ 3141785 h 3141785"/>
                  <a:gd name="connsiteX1-3" fmla="*/ 234782 w 281675"/>
                  <a:gd name="connsiteY1-4" fmla="*/ 0 h 3141785"/>
                  <a:gd name="connsiteX0-5" fmla="*/ 445802 w 445802"/>
                  <a:gd name="connsiteY0-6" fmla="*/ 3141785 h 3141785"/>
                  <a:gd name="connsiteX1-7" fmla="*/ 398909 w 445802"/>
                  <a:gd name="connsiteY1-8" fmla="*/ 0 h 3141785"/>
                  <a:gd name="connsiteX0-9" fmla="*/ 396664 w 450611"/>
                  <a:gd name="connsiteY0-10" fmla="*/ 3141785 h 3141785"/>
                  <a:gd name="connsiteX1-11" fmla="*/ 450611 w 450611"/>
                  <a:gd name="connsiteY1-12" fmla="*/ 0 h 3141785"/>
                  <a:gd name="connsiteX0-13" fmla="*/ 333668 w 387615"/>
                  <a:gd name="connsiteY0-14" fmla="*/ 3141785 h 3141785"/>
                  <a:gd name="connsiteX1-15" fmla="*/ 387615 w 387615"/>
                  <a:gd name="connsiteY1-16" fmla="*/ 0 h 3141785"/>
                  <a:gd name="connsiteX0-17" fmla="*/ 299672 w 353619"/>
                  <a:gd name="connsiteY0-18" fmla="*/ 3141785 h 3141785"/>
                  <a:gd name="connsiteX1-19" fmla="*/ 353619 w 353619"/>
                  <a:gd name="connsiteY1-20" fmla="*/ 0 h 3141785"/>
                  <a:gd name="connsiteX0-21" fmla="*/ 301871 w 355818"/>
                  <a:gd name="connsiteY0-22" fmla="*/ 3141785 h 3141785"/>
                  <a:gd name="connsiteX1-23" fmla="*/ 355818 w 355818"/>
                  <a:gd name="connsiteY1-24" fmla="*/ 0 h 31417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55818" h="3141785">
                    <a:moveTo>
                      <a:pt x="301871" y="3141785"/>
                    </a:moveTo>
                    <a:cubicBezTo>
                      <a:pt x="-24369" y="2246924"/>
                      <a:pt x="-191258" y="1234831"/>
                      <a:pt x="355818" y="0"/>
                    </a:cubicBezTo>
                  </a:path>
                </a:pathLst>
              </a:custGeom>
              <a:noFill/>
              <a:ln w="22225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58" name="Freeform 26"/>
          <p:cNvSpPr>
            <a:spLocks noEditPoints="1"/>
          </p:cNvSpPr>
          <p:nvPr userDrawn="1"/>
        </p:nvSpPr>
        <p:spPr bwMode="auto">
          <a:xfrm flipH="1">
            <a:off x="1893987" y="5220748"/>
            <a:ext cx="944879" cy="461664"/>
          </a:xfrm>
          <a:custGeom>
            <a:avLst/>
            <a:gdLst>
              <a:gd name="T0" fmla="*/ 612 w 703"/>
              <a:gd name="T1" fmla="*/ 61 h 344"/>
              <a:gd name="T2" fmla="*/ 465 w 703"/>
              <a:gd name="T3" fmla="*/ 68 h 344"/>
              <a:gd name="T4" fmla="*/ 468 w 703"/>
              <a:gd name="T5" fmla="*/ 92 h 344"/>
              <a:gd name="T6" fmla="*/ 576 w 703"/>
              <a:gd name="T7" fmla="*/ 87 h 344"/>
              <a:gd name="T8" fmla="*/ 631 w 703"/>
              <a:gd name="T9" fmla="*/ 99 h 344"/>
              <a:gd name="T10" fmla="*/ 605 w 703"/>
              <a:gd name="T11" fmla="*/ 154 h 344"/>
              <a:gd name="T12" fmla="*/ 503 w 703"/>
              <a:gd name="T13" fmla="*/ 193 h 344"/>
              <a:gd name="T14" fmla="*/ 500 w 703"/>
              <a:gd name="T15" fmla="*/ 158 h 344"/>
              <a:gd name="T16" fmla="*/ 403 w 703"/>
              <a:gd name="T17" fmla="*/ 55 h 344"/>
              <a:gd name="T18" fmla="*/ 392 w 703"/>
              <a:gd name="T19" fmla="*/ 73 h 344"/>
              <a:gd name="T20" fmla="*/ 470 w 703"/>
              <a:gd name="T21" fmla="*/ 158 h 344"/>
              <a:gd name="T22" fmla="*/ 474 w 703"/>
              <a:gd name="T23" fmla="*/ 201 h 344"/>
              <a:gd name="T24" fmla="*/ 310 w 703"/>
              <a:gd name="T25" fmla="*/ 235 h 344"/>
              <a:gd name="T26" fmla="*/ 250 w 703"/>
              <a:gd name="T27" fmla="*/ 249 h 344"/>
              <a:gd name="T28" fmla="*/ 264 w 703"/>
              <a:gd name="T29" fmla="*/ 105 h 344"/>
              <a:gd name="T30" fmla="*/ 366 w 703"/>
              <a:gd name="T31" fmla="*/ 62 h 344"/>
              <a:gd name="T32" fmla="*/ 378 w 703"/>
              <a:gd name="T33" fmla="*/ 54 h 344"/>
              <a:gd name="T34" fmla="*/ 247 w 703"/>
              <a:gd name="T35" fmla="*/ 80 h 344"/>
              <a:gd name="T36" fmla="*/ 220 w 703"/>
              <a:gd name="T37" fmla="*/ 255 h 344"/>
              <a:gd name="T38" fmla="*/ 99 w 703"/>
              <a:gd name="T39" fmla="*/ 255 h 344"/>
              <a:gd name="T40" fmla="*/ 89 w 703"/>
              <a:gd name="T41" fmla="*/ 189 h 344"/>
              <a:gd name="T42" fmla="*/ 190 w 703"/>
              <a:gd name="T43" fmla="*/ 148 h 344"/>
              <a:gd name="T44" fmla="*/ 197 w 703"/>
              <a:gd name="T45" fmla="*/ 132 h 344"/>
              <a:gd name="T46" fmla="*/ 46 w 703"/>
              <a:gd name="T47" fmla="*/ 257 h 344"/>
              <a:gd name="T48" fmla="*/ 154 w 703"/>
              <a:gd name="T49" fmla="*/ 291 h 344"/>
              <a:gd name="T50" fmla="*/ 240 w 703"/>
              <a:gd name="T51" fmla="*/ 282 h 344"/>
              <a:gd name="T52" fmla="*/ 460 w 703"/>
              <a:gd name="T53" fmla="*/ 283 h 344"/>
              <a:gd name="T54" fmla="*/ 496 w 703"/>
              <a:gd name="T55" fmla="*/ 228 h 344"/>
              <a:gd name="T56" fmla="*/ 661 w 703"/>
              <a:gd name="T57" fmla="*/ 154 h 344"/>
              <a:gd name="T58" fmla="*/ 612 w 703"/>
              <a:gd name="T59" fmla="*/ 61 h 344"/>
              <a:gd name="T60" fmla="*/ 278 w 703"/>
              <a:gd name="T61" fmla="*/ 275 h 344"/>
              <a:gd name="T62" fmla="*/ 304 w 703"/>
              <a:gd name="T63" fmla="*/ 269 h 344"/>
              <a:gd name="T64" fmla="*/ 460 w 703"/>
              <a:gd name="T65" fmla="*/ 236 h 344"/>
              <a:gd name="T66" fmla="*/ 439 w 703"/>
              <a:gd name="T67" fmla="*/ 262 h 344"/>
              <a:gd name="T68" fmla="*/ 278 w 703"/>
              <a:gd name="T69" fmla="*/ 27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3" h="344">
                <a:moveTo>
                  <a:pt x="612" y="61"/>
                </a:moveTo>
                <a:cubicBezTo>
                  <a:pt x="565" y="51"/>
                  <a:pt x="511" y="58"/>
                  <a:pt x="465" y="68"/>
                </a:cubicBezTo>
                <a:cubicBezTo>
                  <a:pt x="451" y="71"/>
                  <a:pt x="455" y="91"/>
                  <a:pt x="468" y="92"/>
                </a:cubicBezTo>
                <a:cubicBezTo>
                  <a:pt x="504" y="94"/>
                  <a:pt x="540" y="86"/>
                  <a:pt x="576" y="87"/>
                </a:cubicBezTo>
                <a:cubicBezTo>
                  <a:pt x="595" y="87"/>
                  <a:pt x="615" y="89"/>
                  <a:pt x="631" y="99"/>
                </a:cubicBezTo>
                <a:cubicBezTo>
                  <a:pt x="665" y="120"/>
                  <a:pt x="623" y="145"/>
                  <a:pt x="605" y="154"/>
                </a:cubicBezTo>
                <a:cubicBezTo>
                  <a:pt x="572" y="171"/>
                  <a:pt x="538" y="183"/>
                  <a:pt x="503" y="193"/>
                </a:cubicBezTo>
                <a:cubicBezTo>
                  <a:pt x="504" y="181"/>
                  <a:pt x="503" y="169"/>
                  <a:pt x="500" y="158"/>
                </a:cubicBezTo>
                <a:cubicBezTo>
                  <a:pt x="490" y="115"/>
                  <a:pt x="444" y="68"/>
                  <a:pt x="403" y="55"/>
                </a:cubicBezTo>
                <a:cubicBezTo>
                  <a:pt x="392" y="52"/>
                  <a:pt x="386" y="66"/>
                  <a:pt x="392" y="73"/>
                </a:cubicBezTo>
                <a:cubicBezTo>
                  <a:pt x="419" y="103"/>
                  <a:pt x="454" y="119"/>
                  <a:pt x="470" y="158"/>
                </a:cubicBezTo>
                <a:cubicBezTo>
                  <a:pt x="475" y="173"/>
                  <a:pt x="476" y="187"/>
                  <a:pt x="474" y="201"/>
                </a:cubicBezTo>
                <a:cubicBezTo>
                  <a:pt x="420" y="214"/>
                  <a:pt x="364" y="223"/>
                  <a:pt x="310" y="235"/>
                </a:cubicBezTo>
                <a:cubicBezTo>
                  <a:pt x="291" y="240"/>
                  <a:pt x="271" y="244"/>
                  <a:pt x="250" y="249"/>
                </a:cubicBezTo>
                <a:cubicBezTo>
                  <a:pt x="216" y="205"/>
                  <a:pt x="234" y="145"/>
                  <a:pt x="264" y="105"/>
                </a:cubicBezTo>
                <a:cubicBezTo>
                  <a:pt x="284" y="80"/>
                  <a:pt x="333" y="33"/>
                  <a:pt x="366" y="62"/>
                </a:cubicBezTo>
                <a:cubicBezTo>
                  <a:pt x="372" y="68"/>
                  <a:pt x="382" y="61"/>
                  <a:pt x="378" y="54"/>
                </a:cubicBezTo>
                <a:cubicBezTo>
                  <a:pt x="345" y="0"/>
                  <a:pt x="276" y="47"/>
                  <a:pt x="247" y="80"/>
                </a:cubicBezTo>
                <a:cubicBezTo>
                  <a:pt x="204" y="130"/>
                  <a:pt x="189" y="198"/>
                  <a:pt x="220" y="255"/>
                </a:cubicBezTo>
                <a:cubicBezTo>
                  <a:pt x="179" y="262"/>
                  <a:pt x="137" y="265"/>
                  <a:pt x="99" y="255"/>
                </a:cubicBezTo>
                <a:cubicBezTo>
                  <a:pt x="61" y="245"/>
                  <a:pt x="65" y="212"/>
                  <a:pt x="89" y="189"/>
                </a:cubicBezTo>
                <a:cubicBezTo>
                  <a:pt x="111" y="167"/>
                  <a:pt x="158" y="143"/>
                  <a:pt x="190" y="148"/>
                </a:cubicBezTo>
                <a:cubicBezTo>
                  <a:pt x="199" y="149"/>
                  <a:pt x="207" y="136"/>
                  <a:pt x="197" y="132"/>
                </a:cubicBezTo>
                <a:cubicBezTo>
                  <a:pt x="134" y="104"/>
                  <a:pt x="0" y="180"/>
                  <a:pt x="46" y="257"/>
                </a:cubicBezTo>
                <a:cubicBezTo>
                  <a:pt x="67" y="291"/>
                  <a:pt x="119" y="292"/>
                  <a:pt x="154" y="291"/>
                </a:cubicBezTo>
                <a:cubicBezTo>
                  <a:pt x="183" y="291"/>
                  <a:pt x="212" y="287"/>
                  <a:pt x="240" y="282"/>
                </a:cubicBezTo>
                <a:cubicBezTo>
                  <a:pt x="299" y="344"/>
                  <a:pt x="398" y="338"/>
                  <a:pt x="460" y="283"/>
                </a:cubicBezTo>
                <a:cubicBezTo>
                  <a:pt x="477" y="268"/>
                  <a:pt x="489" y="249"/>
                  <a:pt x="496" y="228"/>
                </a:cubicBezTo>
                <a:cubicBezTo>
                  <a:pt x="554" y="215"/>
                  <a:pt x="619" y="195"/>
                  <a:pt x="661" y="154"/>
                </a:cubicBezTo>
                <a:cubicBezTo>
                  <a:pt x="703" y="113"/>
                  <a:pt x="652" y="69"/>
                  <a:pt x="612" y="61"/>
                </a:cubicBezTo>
                <a:moveTo>
                  <a:pt x="278" y="275"/>
                </a:moveTo>
                <a:cubicBezTo>
                  <a:pt x="287" y="273"/>
                  <a:pt x="296" y="271"/>
                  <a:pt x="304" y="269"/>
                </a:cubicBezTo>
                <a:cubicBezTo>
                  <a:pt x="356" y="258"/>
                  <a:pt x="408" y="248"/>
                  <a:pt x="460" y="236"/>
                </a:cubicBezTo>
                <a:cubicBezTo>
                  <a:pt x="454" y="246"/>
                  <a:pt x="447" y="255"/>
                  <a:pt x="439" y="262"/>
                </a:cubicBezTo>
                <a:cubicBezTo>
                  <a:pt x="394" y="306"/>
                  <a:pt x="327" y="307"/>
                  <a:pt x="278" y="27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59" name="Freeform 23"/>
          <p:cNvSpPr>
            <a:spLocks noEditPoints="1"/>
          </p:cNvSpPr>
          <p:nvPr userDrawn="1"/>
        </p:nvSpPr>
        <p:spPr bwMode="auto">
          <a:xfrm rot="20783204" flipH="1">
            <a:off x="7547541" y="1056742"/>
            <a:ext cx="326093" cy="347875"/>
          </a:xfrm>
          <a:custGeom>
            <a:avLst/>
            <a:gdLst>
              <a:gd name="T0" fmla="*/ 361 w 381"/>
              <a:gd name="T1" fmla="*/ 278 h 406"/>
              <a:gd name="T2" fmla="*/ 197 w 381"/>
              <a:gd name="T3" fmla="*/ 191 h 406"/>
              <a:gd name="T4" fmla="*/ 219 w 381"/>
              <a:gd name="T5" fmla="*/ 57 h 406"/>
              <a:gd name="T6" fmla="*/ 225 w 381"/>
              <a:gd name="T7" fmla="*/ 53 h 406"/>
              <a:gd name="T8" fmla="*/ 246 w 381"/>
              <a:gd name="T9" fmla="*/ 42 h 406"/>
              <a:gd name="T10" fmla="*/ 244 w 381"/>
              <a:gd name="T11" fmla="*/ 24 h 406"/>
              <a:gd name="T12" fmla="*/ 238 w 381"/>
              <a:gd name="T13" fmla="*/ 24 h 406"/>
              <a:gd name="T14" fmla="*/ 232 w 381"/>
              <a:gd name="T15" fmla="*/ 20 h 406"/>
              <a:gd name="T16" fmla="*/ 45 w 381"/>
              <a:gd name="T17" fmla="*/ 266 h 406"/>
              <a:gd name="T18" fmla="*/ 371 w 381"/>
              <a:gd name="T19" fmla="*/ 303 h 406"/>
              <a:gd name="T20" fmla="*/ 361 w 381"/>
              <a:gd name="T21" fmla="*/ 278 h 406"/>
              <a:gd name="T22" fmla="*/ 79 w 381"/>
              <a:gd name="T23" fmla="*/ 260 h 406"/>
              <a:gd name="T24" fmla="*/ 98 w 381"/>
              <a:gd name="T25" fmla="*/ 116 h 406"/>
              <a:gd name="T26" fmla="*/ 178 w 381"/>
              <a:gd name="T27" fmla="*/ 52 h 406"/>
              <a:gd name="T28" fmla="*/ 166 w 381"/>
              <a:gd name="T29" fmla="*/ 190 h 406"/>
              <a:gd name="T30" fmla="*/ 314 w 381"/>
              <a:gd name="T31" fmla="*/ 303 h 406"/>
              <a:gd name="T32" fmla="*/ 79 w 381"/>
              <a:gd name="T33" fmla="*/ 26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1" h="406">
                <a:moveTo>
                  <a:pt x="361" y="278"/>
                </a:moveTo>
                <a:cubicBezTo>
                  <a:pt x="293" y="274"/>
                  <a:pt x="225" y="260"/>
                  <a:pt x="197" y="191"/>
                </a:cubicBezTo>
                <a:cubicBezTo>
                  <a:pt x="184" y="158"/>
                  <a:pt x="173" y="69"/>
                  <a:pt x="219" y="57"/>
                </a:cubicBezTo>
                <a:cubicBezTo>
                  <a:pt x="222" y="56"/>
                  <a:pt x="224" y="55"/>
                  <a:pt x="225" y="53"/>
                </a:cubicBezTo>
                <a:cubicBezTo>
                  <a:pt x="232" y="50"/>
                  <a:pt x="240" y="47"/>
                  <a:pt x="246" y="42"/>
                </a:cubicBezTo>
                <a:cubicBezTo>
                  <a:pt x="252" y="38"/>
                  <a:pt x="253" y="26"/>
                  <a:pt x="244" y="24"/>
                </a:cubicBezTo>
                <a:cubicBezTo>
                  <a:pt x="242" y="24"/>
                  <a:pt x="240" y="24"/>
                  <a:pt x="238" y="24"/>
                </a:cubicBezTo>
                <a:cubicBezTo>
                  <a:pt x="237" y="22"/>
                  <a:pt x="235" y="20"/>
                  <a:pt x="232" y="20"/>
                </a:cubicBezTo>
                <a:cubicBezTo>
                  <a:pt x="105" y="0"/>
                  <a:pt x="0" y="152"/>
                  <a:pt x="45" y="266"/>
                </a:cubicBezTo>
                <a:cubicBezTo>
                  <a:pt x="99" y="406"/>
                  <a:pt x="276" y="381"/>
                  <a:pt x="371" y="303"/>
                </a:cubicBezTo>
                <a:cubicBezTo>
                  <a:pt x="381" y="294"/>
                  <a:pt x="372" y="278"/>
                  <a:pt x="361" y="278"/>
                </a:cubicBezTo>
                <a:moveTo>
                  <a:pt x="79" y="260"/>
                </a:moveTo>
                <a:cubicBezTo>
                  <a:pt x="55" y="213"/>
                  <a:pt x="71" y="157"/>
                  <a:pt x="98" y="116"/>
                </a:cubicBezTo>
                <a:cubicBezTo>
                  <a:pt x="118" y="86"/>
                  <a:pt x="146" y="65"/>
                  <a:pt x="178" y="52"/>
                </a:cubicBezTo>
                <a:cubicBezTo>
                  <a:pt x="150" y="86"/>
                  <a:pt x="156" y="155"/>
                  <a:pt x="166" y="190"/>
                </a:cubicBezTo>
                <a:cubicBezTo>
                  <a:pt x="185" y="263"/>
                  <a:pt x="247" y="292"/>
                  <a:pt x="314" y="303"/>
                </a:cubicBezTo>
                <a:cubicBezTo>
                  <a:pt x="232" y="344"/>
                  <a:pt x="128" y="357"/>
                  <a:pt x="79" y="26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60" name="Freeform 8"/>
          <p:cNvSpPr>
            <a:spLocks noEditPoints="1"/>
          </p:cNvSpPr>
          <p:nvPr userDrawn="1"/>
        </p:nvSpPr>
        <p:spPr bwMode="auto">
          <a:xfrm rot="20043660">
            <a:off x="10623303" y="4440392"/>
            <a:ext cx="232878" cy="265678"/>
          </a:xfrm>
          <a:custGeom>
            <a:avLst/>
            <a:gdLst>
              <a:gd name="T0" fmla="*/ 20 w 28"/>
              <a:gd name="T1" fmla="*/ 11 h 32"/>
              <a:gd name="T2" fmla="*/ 28 w 28"/>
              <a:gd name="T3" fmla="*/ 12 h 32"/>
              <a:gd name="T4" fmla="*/ 20 w 28"/>
              <a:gd name="T5" fmla="*/ 20 h 32"/>
              <a:gd name="T6" fmla="*/ 20 w 28"/>
              <a:gd name="T7" fmla="*/ 32 h 32"/>
              <a:gd name="T8" fmla="*/ 13 w 28"/>
              <a:gd name="T9" fmla="*/ 25 h 32"/>
              <a:gd name="T10" fmla="*/ 3 w 28"/>
              <a:gd name="T11" fmla="*/ 31 h 32"/>
              <a:gd name="T12" fmla="*/ 3 w 28"/>
              <a:gd name="T13" fmla="*/ 31 h 32"/>
              <a:gd name="T14" fmla="*/ 8 w 28"/>
              <a:gd name="T15" fmla="*/ 18 h 32"/>
              <a:gd name="T16" fmla="*/ 4 w 28"/>
              <a:gd name="T17" fmla="*/ 13 h 32"/>
              <a:gd name="T18" fmla="*/ 0 w 28"/>
              <a:gd name="T19" fmla="*/ 8 h 32"/>
              <a:gd name="T20" fmla="*/ 12 w 28"/>
              <a:gd name="T21" fmla="*/ 10 h 32"/>
              <a:gd name="T22" fmla="*/ 16 w 28"/>
              <a:gd name="T23" fmla="*/ 0 h 32"/>
              <a:gd name="T24" fmla="*/ 20 w 28"/>
              <a:gd name="T25" fmla="*/ 11 h 32"/>
              <a:gd name="T26" fmla="*/ 14 w 28"/>
              <a:gd name="T27" fmla="*/ 10 h 32"/>
              <a:gd name="T28" fmla="*/ 18 w 28"/>
              <a:gd name="T29" fmla="*/ 11 h 32"/>
              <a:gd name="T30" fmla="*/ 16 w 28"/>
              <a:gd name="T31" fmla="*/ 5 h 32"/>
              <a:gd name="T32" fmla="*/ 14 w 28"/>
              <a:gd name="T33" fmla="*/ 10 h 32"/>
              <a:gd name="T34" fmla="*/ 9 w 28"/>
              <a:gd name="T35" fmla="*/ 16 h 32"/>
              <a:gd name="T36" fmla="*/ 11 w 28"/>
              <a:gd name="T37" fmla="*/ 12 h 32"/>
              <a:gd name="T38" fmla="*/ 5 w 28"/>
              <a:gd name="T39" fmla="*/ 11 h 32"/>
              <a:gd name="T40" fmla="*/ 9 w 28"/>
              <a:gd name="T41" fmla="*/ 16 h 32"/>
              <a:gd name="T42" fmla="*/ 10 w 28"/>
              <a:gd name="T43" fmla="*/ 18 h 32"/>
              <a:gd name="T44" fmla="*/ 14 w 28"/>
              <a:gd name="T45" fmla="*/ 22 h 32"/>
              <a:gd name="T46" fmla="*/ 18 w 28"/>
              <a:gd name="T47" fmla="*/ 19 h 32"/>
              <a:gd name="T48" fmla="*/ 18 w 28"/>
              <a:gd name="T49" fmla="*/ 13 h 32"/>
              <a:gd name="T50" fmla="*/ 13 w 28"/>
              <a:gd name="T51" fmla="*/ 12 h 32"/>
              <a:gd name="T52" fmla="*/ 10 w 28"/>
              <a:gd name="T53" fmla="*/ 18 h 32"/>
              <a:gd name="T54" fmla="*/ 20 w 28"/>
              <a:gd name="T55" fmla="*/ 14 h 32"/>
              <a:gd name="T56" fmla="*/ 20 w 28"/>
              <a:gd name="T57" fmla="*/ 17 h 32"/>
              <a:gd name="T58" fmla="*/ 25 w 28"/>
              <a:gd name="T59" fmla="*/ 14 h 32"/>
              <a:gd name="T60" fmla="*/ 20 w 28"/>
              <a:gd name="T61" fmla="*/ 14 h 32"/>
              <a:gd name="T62" fmla="*/ 6 w 28"/>
              <a:gd name="T63" fmla="*/ 27 h 32"/>
              <a:gd name="T64" fmla="*/ 12 w 28"/>
              <a:gd name="T65" fmla="*/ 23 h 32"/>
              <a:gd name="T66" fmla="*/ 9 w 28"/>
              <a:gd name="T67" fmla="*/ 20 h 32"/>
              <a:gd name="T68" fmla="*/ 6 w 28"/>
              <a:gd name="T69" fmla="*/ 27 h 32"/>
              <a:gd name="T70" fmla="*/ 15 w 28"/>
              <a:gd name="T71" fmla="*/ 24 h 32"/>
              <a:gd name="T72" fmla="*/ 19 w 28"/>
              <a:gd name="T73" fmla="*/ 27 h 32"/>
              <a:gd name="T74" fmla="*/ 18 w 28"/>
              <a:gd name="T75" fmla="*/ 22 h 32"/>
              <a:gd name="T76" fmla="*/ 15 w 28"/>
              <a:gd name="T77" fmla="*/ 2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" h="32">
                <a:moveTo>
                  <a:pt x="20" y="11"/>
                </a:moveTo>
                <a:cubicBezTo>
                  <a:pt x="23" y="12"/>
                  <a:pt x="26" y="11"/>
                  <a:pt x="28" y="12"/>
                </a:cubicBezTo>
                <a:cubicBezTo>
                  <a:pt x="28" y="16"/>
                  <a:pt x="23" y="17"/>
                  <a:pt x="20" y="20"/>
                </a:cubicBezTo>
                <a:cubicBezTo>
                  <a:pt x="20" y="25"/>
                  <a:pt x="21" y="27"/>
                  <a:pt x="20" y="32"/>
                </a:cubicBezTo>
                <a:cubicBezTo>
                  <a:pt x="16" y="31"/>
                  <a:pt x="16" y="27"/>
                  <a:pt x="13" y="25"/>
                </a:cubicBezTo>
                <a:cubicBezTo>
                  <a:pt x="10" y="27"/>
                  <a:pt x="7" y="29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27"/>
                  <a:pt x="6" y="22"/>
                  <a:pt x="8" y="18"/>
                </a:cubicBezTo>
                <a:cubicBezTo>
                  <a:pt x="6" y="16"/>
                  <a:pt x="5" y="15"/>
                  <a:pt x="4" y="13"/>
                </a:cubicBezTo>
                <a:cubicBezTo>
                  <a:pt x="3" y="12"/>
                  <a:pt x="0" y="10"/>
                  <a:pt x="0" y="8"/>
                </a:cubicBezTo>
                <a:cubicBezTo>
                  <a:pt x="3" y="7"/>
                  <a:pt x="8" y="10"/>
                  <a:pt x="12" y="10"/>
                </a:cubicBezTo>
                <a:cubicBezTo>
                  <a:pt x="14" y="7"/>
                  <a:pt x="14" y="3"/>
                  <a:pt x="16" y="0"/>
                </a:cubicBezTo>
                <a:cubicBezTo>
                  <a:pt x="19" y="2"/>
                  <a:pt x="19" y="7"/>
                  <a:pt x="20" y="11"/>
                </a:cubicBezTo>
                <a:close/>
                <a:moveTo>
                  <a:pt x="14" y="10"/>
                </a:moveTo>
                <a:cubicBezTo>
                  <a:pt x="16" y="11"/>
                  <a:pt x="17" y="11"/>
                  <a:pt x="18" y="11"/>
                </a:cubicBezTo>
                <a:cubicBezTo>
                  <a:pt x="17" y="9"/>
                  <a:pt x="18" y="6"/>
                  <a:pt x="16" y="5"/>
                </a:cubicBezTo>
                <a:cubicBezTo>
                  <a:pt x="16" y="7"/>
                  <a:pt x="15" y="8"/>
                  <a:pt x="14" y="10"/>
                </a:cubicBezTo>
                <a:close/>
                <a:moveTo>
                  <a:pt x="9" y="16"/>
                </a:moveTo>
                <a:cubicBezTo>
                  <a:pt x="9" y="14"/>
                  <a:pt x="10" y="13"/>
                  <a:pt x="11" y="12"/>
                </a:cubicBezTo>
                <a:cubicBezTo>
                  <a:pt x="9" y="12"/>
                  <a:pt x="7" y="10"/>
                  <a:pt x="5" y="11"/>
                </a:cubicBezTo>
                <a:cubicBezTo>
                  <a:pt x="6" y="12"/>
                  <a:pt x="7" y="15"/>
                  <a:pt x="9" y="16"/>
                </a:cubicBezTo>
                <a:close/>
                <a:moveTo>
                  <a:pt x="10" y="18"/>
                </a:moveTo>
                <a:cubicBezTo>
                  <a:pt x="12" y="19"/>
                  <a:pt x="13" y="21"/>
                  <a:pt x="14" y="22"/>
                </a:cubicBezTo>
                <a:cubicBezTo>
                  <a:pt x="16" y="21"/>
                  <a:pt x="16" y="20"/>
                  <a:pt x="18" y="19"/>
                </a:cubicBezTo>
                <a:cubicBezTo>
                  <a:pt x="18" y="17"/>
                  <a:pt x="18" y="15"/>
                  <a:pt x="18" y="13"/>
                </a:cubicBezTo>
                <a:cubicBezTo>
                  <a:pt x="16" y="13"/>
                  <a:pt x="14" y="13"/>
                  <a:pt x="13" y="12"/>
                </a:cubicBezTo>
                <a:cubicBezTo>
                  <a:pt x="13" y="14"/>
                  <a:pt x="11" y="16"/>
                  <a:pt x="10" y="18"/>
                </a:cubicBezTo>
                <a:close/>
                <a:moveTo>
                  <a:pt x="20" y="14"/>
                </a:moveTo>
                <a:cubicBezTo>
                  <a:pt x="20" y="15"/>
                  <a:pt x="20" y="16"/>
                  <a:pt x="20" y="17"/>
                </a:cubicBezTo>
                <a:cubicBezTo>
                  <a:pt x="22" y="17"/>
                  <a:pt x="24" y="16"/>
                  <a:pt x="25" y="14"/>
                </a:cubicBezTo>
                <a:cubicBezTo>
                  <a:pt x="23" y="14"/>
                  <a:pt x="21" y="13"/>
                  <a:pt x="20" y="14"/>
                </a:cubicBezTo>
                <a:close/>
                <a:moveTo>
                  <a:pt x="6" y="27"/>
                </a:moveTo>
                <a:cubicBezTo>
                  <a:pt x="8" y="26"/>
                  <a:pt x="10" y="24"/>
                  <a:pt x="12" y="23"/>
                </a:cubicBezTo>
                <a:cubicBezTo>
                  <a:pt x="11" y="22"/>
                  <a:pt x="10" y="21"/>
                  <a:pt x="9" y="20"/>
                </a:cubicBezTo>
                <a:cubicBezTo>
                  <a:pt x="8" y="22"/>
                  <a:pt x="7" y="24"/>
                  <a:pt x="6" y="27"/>
                </a:cubicBezTo>
                <a:close/>
                <a:moveTo>
                  <a:pt x="15" y="24"/>
                </a:moveTo>
                <a:cubicBezTo>
                  <a:pt x="16" y="25"/>
                  <a:pt x="18" y="28"/>
                  <a:pt x="19" y="27"/>
                </a:cubicBezTo>
                <a:cubicBezTo>
                  <a:pt x="18" y="26"/>
                  <a:pt x="19" y="22"/>
                  <a:pt x="18" y="22"/>
                </a:cubicBezTo>
                <a:cubicBezTo>
                  <a:pt x="17" y="23"/>
                  <a:pt x="15" y="23"/>
                  <a:pt x="15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64" name="内容占位符 63"/>
          <p:cNvSpPr>
            <a:spLocks noGrp="1"/>
          </p:cNvSpPr>
          <p:nvPr>
            <p:ph sz="quarter" idx="11" hasCustomPrompt="1"/>
          </p:nvPr>
        </p:nvSpPr>
        <p:spPr>
          <a:xfrm>
            <a:off x="4569879" y="5776696"/>
            <a:ext cx="3052243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395521" y="2572095"/>
            <a:ext cx="7337442" cy="718170"/>
          </a:xfrm>
          <a:prstGeom prst="rect">
            <a:avLst/>
          </a:prstGeom>
        </p:spPr>
        <p:txBody>
          <a:bodyPr spcFirstLastPara="1" wrap="none" numCol="1">
            <a:prstTxWarp prst="textArchUp">
              <a:avLst>
                <a:gd name="adj" fmla="val 10935122"/>
              </a:avLst>
            </a:prstTxWarp>
            <a:spAutoFit/>
          </a:bodyPr>
          <a:lstStyle>
            <a:lvl1pPr algn="ctr">
              <a:defRPr lang="zh-CN" altLang="en-US" sz="7200" b="0" spc="-2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defRPr>
            </a:lvl1pPr>
          </a:lstStyle>
          <a:p>
            <a:pPr marL="0" lvl="0" indent="-228600" algn="ctr">
              <a:spcBef>
                <a:spcPts val="1000"/>
              </a:spcBef>
              <a:buFont typeface="Arial" panose="020B0604020202090204" pitchFamily="34" charset="0"/>
              <a:buChar char="•"/>
            </a:pPr>
            <a:r>
              <a:rPr lang="zh-CN" altLang="en-US" dirty="0"/>
              <a:t>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段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4002821" y="1047597"/>
            <a:ext cx="4186359" cy="163210"/>
            <a:chOff x="3165003" y="4030582"/>
            <a:chExt cx="5853910" cy="276264"/>
          </a:xfrm>
        </p:grpSpPr>
        <p:sp>
          <p:nvSpPr>
            <p:cNvPr id="6" name="任意多边形 29"/>
            <p:cNvSpPr/>
            <p:nvPr/>
          </p:nvSpPr>
          <p:spPr>
            <a:xfrm>
              <a:off x="3165003" y="4030582"/>
              <a:ext cx="5853910" cy="276264"/>
            </a:xfrm>
            <a:custGeom>
              <a:avLst/>
              <a:gdLst>
                <a:gd name="connsiteX0" fmla="*/ 383416 w 6863855"/>
                <a:gd name="connsiteY0" fmla="*/ 497045 h 741328"/>
                <a:gd name="connsiteX1" fmla="*/ 3431416 w 6863855"/>
                <a:gd name="connsiteY1" fmla="*/ 141445 h 741328"/>
                <a:gd name="connsiteX2" fmla="*/ 6835016 w 6863855"/>
                <a:gd name="connsiteY2" fmla="*/ 27145 h 741328"/>
                <a:gd name="connsiteX3" fmla="*/ 3139316 w 6863855"/>
                <a:gd name="connsiteY3" fmla="*/ 319245 h 741328"/>
                <a:gd name="connsiteX4" fmla="*/ 345316 w 6863855"/>
                <a:gd name="connsiteY4" fmla="*/ 738345 h 741328"/>
                <a:gd name="connsiteX5" fmla="*/ 383416 w 6863855"/>
                <a:gd name="connsiteY5" fmla="*/ 497045 h 74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3855" h="741328">
                  <a:moveTo>
                    <a:pt x="383416" y="497045"/>
                  </a:moveTo>
                  <a:cubicBezTo>
                    <a:pt x="897766" y="397562"/>
                    <a:pt x="2356149" y="219762"/>
                    <a:pt x="3431416" y="141445"/>
                  </a:cubicBezTo>
                  <a:cubicBezTo>
                    <a:pt x="4506683" y="63128"/>
                    <a:pt x="7169449" y="-53288"/>
                    <a:pt x="6835016" y="27145"/>
                  </a:cubicBezTo>
                  <a:cubicBezTo>
                    <a:pt x="5603116" y="124512"/>
                    <a:pt x="4220933" y="200712"/>
                    <a:pt x="3139316" y="319245"/>
                  </a:cubicBezTo>
                  <a:cubicBezTo>
                    <a:pt x="2057699" y="437778"/>
                    <a:pt x="802516" y="710828"/>
                    <a:pt x="345316" y="738345"/>
                  </a:cubicBezTo>
                  <a:cubicBezTo>
                    <a:pt x="-111884" y="765862"/>
                    <a:pt x="-130934" y="596528"/>
                    <a:pt x="383416" y="497045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任意多边形 30"/>
            <p:cNvSpPr/>
            <p:nvPr/>
          </p:nvSpPr>
          <p:spPr>
            <a:xfrm>
              <a:off x="4594609" y="4124484"/>
              <a:ext cx="4378994" cy="165002"/>
            </a:xfrm>
            <a:custGeom>
              <a:avLst/>
              <a:gdLst>
                <a:gd name="connsiteX0" fmla="*/ 0 w 4657663"/>
                <a:gd name="connsiteY0" fmla="*/ 239002 h 239002"/>
                <a:gd name="connsiteX1" fmla="*/ 2857500 w 4657663"/>
                <a:gd name="connsiteY1" fmla="*/ 35802 h 239002"/>
                <a:gd name="connsiteX2" fmla="*/ 4597400 w 4657663"/>
                <a:gd name="connsiteY2" fmla="*/ 10402 h 239002"/>
                <a:gd name="connsiteX3" fmla="*/ 4089400 w 4657663"/>
                <a:gd name="connsiteY3" fmla="*/ 150102 h 23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7663" h="239002">
                  <a:moveTo>
                    <a:pt x="0" y="239002"/>
                  </a:moveTo>
                  <a:lnTo>
                    <a:pt x="2857500" y="35802"/>
                  </a:lnTo>
                  <a:cubicBezTo>
                    <a:pt x="3623733" y="-2298"/>
                    <a:pt x="4392083" y="-8648"/>
                    <a:pt x="4597400" y="10402"/>
                  </a:cubicBezTo>
                  <a:cubicBezTo>
                    <a:pt x="4802717" y="29452"/>
                    <a:pt x="4446058" y="89777"/>
                    <a:pt x="4089400" y="150102"/>
                  </a:cubicBezTo>
                </a:path>
              </a:pathLst>
            </a:custGeom>
            <a:noFill/>
            <a:ln w="28575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0" name="椭圆 31"/>
          <p:cNvSpPr/>
          <p:nvPr userDrawn="1"/>
        </p:nvSpPr>
        <p:spPr>
          <a:xfrm>
            <a:off x="1650512" y="2355078"/>
            <a:ext cx="1203710" cy="119170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solidFill>
            <a:schemeClr val="accent5"/>
          </a:solidFill>
          <a:ln w="12700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1" name="任意多边形 3"/>
          <p:cNvSpPr/>
          <p:nvPr userDrawn="1"/>
        </p:nvSpPr>
        <p:spPr>
          <a:xfrm>
            <a:off x="764459" y="1949946"/>
            <a:ext cx="2892312" cy="4061062"/>
          </a:xfrm>
          <a:custGeom>
            <a:avLst/>
            <a:gdLst>
              <a:gd name="connsiteX0" fmla="*/ 235132 w 4441372"/>
              <a:gd name="connsiteY0" fmla="*/ 26126 h 2312126"/>
              <a:gd name="connsiteX1" fmla="*/ 0 w 4441372"/>
              <a:gd name="connsiteY1" fmla="*/ 26126 h 2312126"/>
              <a:gd name="connsiteX2" fmla="*/ 52252 w 4441372"/>
              <a:gd name="connsiteY2" fmla="*/ 2299063 h 2312126"/>
              <a:gd name="connsiteX3" fmla="*/ 4441372 w 4441372"/>
              <a:gd name="connsiteY3" fmla="*/ 2312126 h 2312126"/>
              <a:gd name="connsiteX4" fmla="*/ 4284618 w 4441372"/>
              <a:gd name="connsiteY4" fmla="*/ 52251 h 2312126"/>
              <a:gd name="connsiteX5" fmla="*/ 1854926 w 4441372"/>
              <a:gd name="connsiteY5" fmla="*/ 0 h 2312126"/>
              <a:gd name="connsiteX0-1" fmla="*/ 235132 w 4441372"/>
              <a:gd name="connsiteY0-2" fmla="*/ 26126 h 2312126"/>
              <a:gd name="connsiteX1-3" fmla="*/ 0 w 4441372"/>
              <a:gd name="connsiteY1-4" fmla="*/ 26126 h 2312126"/>
              <a:gd name="connsiteX2-5" fmla="*/ 52252 w 4441372"/>
              <a:gd name="connsiteY2-6" fmla="*/ 2299063 h 2312126"/>
              <a:gd name="connsiteX3-7" fmla="*/ 4441372 w 4441372"/>
              <a:gd name="connsiteY3-8" fmla="*/ 2312126 h 2312126"/>
              <a:gd name="connsiteX4-9" fmla="*/ 4389121 w 4441372"/>
              <a:gd name="connsiteY4-10" fmla="*/ 39188 h 2312126"/>
              <a:gd name="connsiteX5-11" fmla="*/ 1854926 w 4441372"/>
              <a:gd name="connsiteY5-12" fmla="*/ 0 h 2312126"/>
              <a:gd name="connsiteX0-13" fmla="*/ 235132 w 4860149"/>
              <a:gd name="connsiteY0-14" fmla="*/ 165813 h 2451813"/>
              <a:gd name="connsiteX1-15" fmla="*/ 0 w 4860149"/>
              <a:gd name="connsiteY1-16" fmla="*/ 165813 h 2451813"/>
              <a:gd name="connsiteX2-17" fmla="*/ 52252 w 4860149"/>
              <a:gd name="connsiteY2-18" fmla="*/ 2438750 h 2451813"/>
              <a:gd name="connsiteX3-19" fmla="*/ 4441372 w 4860149"/>
              <a:gd name="connsiteY3-20" fmla="*/ 2451813 h 2451813"/>
              <a:gd name="connsiteX4-21" fmla="*/ 4389121 w 4860149"/>
              <a:gd name="connsiteY4-22" fmla="*/ 178875 h 2451813"/>
              <a:gd name="connsiteX5-23" fmla="*/ 1854926 w 4860149"/>
              <a:gd name="connsiteY5-24" fmla="*/ 139687 h 2451813"/>
              <a:gd name="connsiteX0-25" fmla="*/ 235132 w 4752333"/>
              <a:gd name="connsiteY0-26" fmla="*/ 39388 h 2325388"/>
              <a:gd name="connsiteX1-27" fmla="*/ 0 w 4752333"/>
              <a:gd name="connsiteY1-28" fmla="*/ 39388 h 2325388"/>
              <a:gd name="connsiteX2-29" fmla="*/ 52252 w 4752333"/>
              <a:gd name="connsiteY2-30" fmla="*/ 2312325 h 2325388"/>
              <a:gd name="connsiteX3-31" fmla="*/ 4441372 w 4752333"/>
              <a:gd name="connsiteY3-32" fmla="*/ 2325388 h 2325388"/>
              <a:gd name="connsiteX4-33" fmla="*/ 4389121 w 4752333"/>
              <a:gd name="connsiteY4-34" fmla="*/ 52450 h 2325388"/>
              <a:gd name="connsiteX5-35" fmla="*/ 1854926 w 4752333"/>
              <a:gd name="connsiteY5-36" fmla="*/ 13262 h 2325388"/>
              <a:gd name="connsiteX0-37" fmla="*/ 235132 w 4860149"/>
              <a:gd name="connsiteY0-38" fmla="*/ 39388 h 2603032"/>
              <a:gd name="connsiteX1-39" fmla="*/ 0 w 4860149"/>
              <a:gd name="connsiteY1-40" fmla="*/ 39388 h 2603032"/>
              <a:gd name="connsiteX2-41" fmla="*/ 52252 w 4860149"/>
              <a:gd name="connsiteY2-42" fmla="*/ 2312325 h 2603032"/>
              <a:gd name="connsiteX3-43" fmla="*/ 4441372 w 4860149"/>
              <a:gd name="connsiteY3-44" fmla="*/ 2325388 h 2603032"/>
              <a:gd name="connsiteX4-45" fmla="*/ 4389121 w 4860149"/>
              <a:gd name="connsiteY4-46" fmla="*/ 52450 h 2603032"/>
              <a:gd name="connsiteX5-47" fmla="*/ 1854926 w 4860149"/>
              <a:gd name="connsiteY5-48" fmla="*/ 13262 h 2603032"/>
              <a:gd name="connsiteX0-49" fmla="*/ 235132 w 4617563"/>
              <a:gd name="connsiteY0-50" fmla="*/ 39388 h 2493940"/>
              <a:gd name="connsiteX1-51" fmla="*/ 0 w 4617563"/>
              <a:gd name="connsiteY1-52" fmla="*/ 39388 h 2493940"/>
              <a:gd name="connsiteX2-53" fmla="*/ 52252 w 4617563"/>
              <a:gd name="connsiteY2-54" fmla="*/ 2312325 h 2493940"/>
              <a:gd name="connsiteX3-55" fmla="*/ 4441372 w 4617563"/>
              <a:gd name="connsiteY3-56" fmla="*/ 2325388 h 2493940"/>
              <a:gd name="connsiteX4-57" fmla="*/ 4389121 w 4617563"/>
              <a:gd name="connsiteY4-58" fmla="*/ 52450 h 2493940"/>
              <a:gd name="connsiteX5-59" fmla="*/ 1854926 w 4617563"/>
              <a:gd name="connsiteY5-60" fmla="*/ 13262 h 2493940"/>
              <a:gd name="connsiteX0-61" fmla="*/ 235132 w 4479124"/>
              <a:gd name="connsiteY0-62" fmla="*/ 26126 h 2480678"/>
              <a:gd name="connsiteX1-63" fmla="*/ 0 w 4479124"/>
              <a:gd name="connsiteY1-64" fmla="*/ 26126 h 2480678"/>
              <a:gd name="connsiteX2-65" fmla="*/ 52252 w 4479124"/>
              <a:gd name="connsiteY2-66" fmla="*/ 2299063 h 2480678"/>
              <a:gd name="connsiteX3-67" fmla="*/ 4441372 w 4479124"/>
              <a:gd name="connsiteY3-68" fmla="*/ 2312126 h 2480678"/>
              <a:gd name="connsiteX4-69" fmla="*/ 4389121 w 4479124"/>
              <a:gd name="connsiteY4-70" fmla="*/ 39188 h 2480678"/>
              <a:gd name="connsiteX5-71" fmla="*/ 1854926 w 4479124"/>
              <a:gd name="connsiteY5-72" fmla="*/ 0 h 2480678"/>
              <a:gd name="connsiteX0-73" fmla="*/ 533373 w 4777365"/>
              <a:gd name="connsiteY0-74" fmla="*/ 26126 h 2589770"/>
              <a:gd name="connsiteX1-75" fmla="*/ 298241 w 4777365"/>
              <a:gd name="connsiteY1-76" fmla="*/ 26126 h 2589770"/>
              <a:gd name="connsiteX2-77" fmla="*/ 350493 w 4777365"/>
              <a:gd name="connsiteY2-78" fmla="*/ 2299063 h 2589770"/>
              <a:gd name="connsiteX3-79" fmla="*/ 4739613 w 4777365"/>
              <a:gd name="connsiteY3-80" fmla="*/ 2312126 h 2589770"/>
              <a:gd name="connsiteX4-81" fmla="*/ 4687362 w 4777365"/>
              <a:gd name="connsiteY4-82" fmla="*/ 39188 h 2589770"/>
              <a:gd name="connsiteX5-83" fmla="*/ 2153167 w 4777365"/>
              <a:gd name="connsiteY5-84" fmla="*/ 0 h 2589770"/>
              <a:gd name="connsiteX0-85" fmla="*/ 248811 w 4492803"/>
              <a:gd name="connsiteY0-86" fmla="*/ 26126 h 2476671"/>
              <a:gd name="connsiteX1-87" fmla="*/ 13679 w 4492803"/>
              <a:gd name="connsiteY1-88" fmla="*/ 26126 h 2476671"/>
              <a:gd name="connsiteX2-89" fmla="*/ 65931 w 4492803"/>
              <a:gd name="connsiteY2-90" fmla="*/ 2299063 h 2476671"/>
              <a:gd name="connsiteX3-91" fmla="*/ 4455051 w 4492803"/>
              <a:gd name="connsiteY3-92" fmla="*/ 2312126 h 2476671"/>
              <a:gd name="connsiteX4-93" fmla="*/ 4402800 w 4492803"/>
              <a:gd name="connsiteY4-94" fmla="*/ 39188 h 2476671"/>
              <a:gd name="connsiteX5-95" fmla="*/ 1868605 w 4492803"/>
              <a:gd name="connsiteY5-96" fmla="*/ 0 h 2476671"/>
              <a:gd name="connsiteX0-97" fmla="*/ 248811 w 4475396"/>
              <a:gd name="connsiteY0-98" fmla="*/ 26126 h 2343322"/>
              <a:gd name="connsiteX1-99" fmla="*/ 13679 w 4475396"/>
              <a:gd name="connsiteY1-100" fmla="*/ 26126 h 2343322"/>
              <a:gd name="connsiteX2-101" fmla="*/ 65931 w 4475396"/>
              <a:gd name="connsiteY2-102" fmla="*/ 2299063 h 2343322"/>
              <a:gd name="connsiteX3-103" fmla="*/ 4455051 w 4475396"/>
              <a:gd name="connsiteY3-104" fmla="*/ 2312126 h 2343322"/>
              <a:gd name="connsiteX4-105" fmla="*/ 4402800 w 4475396"/>
              <a:gd name="connsiteY4-106" fmla="*/ 39188 h 2343322"/>
              <a:gd name="connsiteX5-107" fmla="*/ 1868605 w 4475396"/>
              <a:gd name="connsiteY5-108" fmla="*/ 0 h 2343322"/>
              <a:gd name="connsiteX0-109" fmla="*/ 1129968 w 4475396"/>
              <a:gd name="connsiteY0-110" fmla="*/ 65314 h 2343322"/>
              <a:gd name="connsiteX1-111" fmla="*/ 13679 w 4475396"/>
              <a:gd name="connsiteY1-112" fmla="*/ 26126 h 2343322"/>
              <a:gd name="connsiteX2-113" fmla="*/ 65931 w 4475396"/>
              <a:gd name="connsiteY2-114" fmla="*/ 2299063 h 2343322"/>
              <a:gd name="connsiteX3-115" fmla="*/ 4455051 w 4475396"/>
              <a:gd name="connsiteY3-116" fmla="*/ 2312126 h 2343322"/>
              <a:gd name="connsiteX4-117" fmla="*/ 4402800 w 4475396"/>
              <a:gd name="connsiteY4-118" fmla="*/ 39188 h 2343322"/>
              <a:gd name="connsiteX5-119" fmla="*/ 1868605 w 4475396"/>
              <a:gd name="connsiteY5-120" fmla="*/ 0 h 2343322"/>
              <a:gd name="connsiteX0-121" fmla="*/ 1129968 w 4517641"/>
              <a:gd name="connsiteY0-122" fmla="*/ 200403 h 2478411"/>
              <a:gd name="connsiteX1-123" fmla="*/ 13679 w 4517641"/>
              <a:gd name="connsiteY1-124" fmla="*/ 161215 h 2478411"/>
              <a:gd name="connsiteX2-125" fmla="*/ 65931 w 4517641"/>
              <a:gd name="connsiteY2-126" fmla="*/ 2434152 h 2478411"/>
              <a:gd name="connsiteX3-127" fmla="*/ 4455051 w 4517641"/>
              <a:gd name="connsiteY3-128" fmla="*/ 2447215 h 2478411"/>
              <a:gd name="connsiteX4-129" fmla="*/ 4402800 w 4517641"/>
              <a:gd name="connsiteY4-130" fmla="*/ 174277 h 2478411"/>
              <a:gd name="connsiteX5-131" fmla="*/ 3308240 w 4517641"/>
              <a:gd name="connsiteY5-132" fmla="*/ 148152 h 2478411"/>
              <a:gd name="connsiteX0-133" fmla="*/ 1129968 w 4493857"/>
              <a:gd name="connsiteY0-134" fmla="*/ 84545 h 2362553"/>
              <a:gd name="connsiteX1-135" fmla="*/ 13679 w 4493857"/>
              <a:gd name="connsiteY1-136" fmla="*/ 45357 h 2362553"/>
              <a:gd name="connsiteX2-137" fmla="*/ 65931 w 4493857"/>
              <a:gd name="connsiteY2-138" fmla="*/ 2318294 h 2362553"/>
              <a:gd name="connsiteX3-139" fmla="*/ 4455051 w 4493857"/>
              <a:gd name="connsiteY3-140" fmla="*/ 2331357 h 2362553"/>
              <a:gd name="connsiteX4-141" fmla="*/ 4402800 w 4493857"/>
              <a:gd name="connsiteY4-142" fmla="*/ 58419 h 2362553"/>
              <a:gd name="connsiteX5-143" fmla="*/ 3308240 w 4493857"/>
              <a:gd name="connsiteY5-144" fmla="*/ 32294 h 2362553"/>
              <a:gd name="connsiteX0-145" fmla="*/ 1129968 w 4478639"/>
              <a:gd name="connsiteY0-146" fmla="*/ 52251 h 2330259"/>
              <a:gd name="connsiteX1-147" fmla="*/ 13679 w 4478639"/>
              <a:gd name="connsiteY1-148" fmla="*/ 13063 h 2330259"/>
              <a:gd name="connsiteX2-149" fmla="*/ 65931 w 4478639"/>
              <a:gd name="connsiteY2-150" fmla="*/ 2286000 h 2330259"/>
              <a:gd name="connsiteX3-151" fmla="*/ 4455051 w 4478639"/>
              <a:gd name="connsiteY3-152" fmla="*/ 2299063 h 2330259"/>
              <a:gd name="connsiteX4-153" fmla="*/ 4402800 w 4478639"/>
              <a:gd name="connsiteY4-154" fmla="*/ 26125 h 2330259"/>
              <a:gd name="connsiteX5-155" fmla="*/ 3308240 w 4478639"/>
              <a:gd name="connsiteY5-156" fmla="*/ 0 h 2330259"/>
              <a:gd name="connsiteX0-157" fmla="*/ 1129968 w 4478639"/>
              <a:gd name="connsiteY0-158" fmla="*/ 13063 h 2330259"/>
              <a:gd name="connsiteX1-159" fmla="*/ 13679 w 4478639"/>
              <a:gd name="connsiteY1-160" fmla="*/ 13063 h 2330259"/>
              <a:gd name="connsiteX2-161" fmla="*/ 65931 w 4478639"/>
              <a:gd name="connsiteY2-162" fmla="*/ 2286000 h 2330259"/>
              <a:gd name="connsiteX3-163" fmla="*/ 4455051 w 4478639"/>
              <a:gd name="connsiteY3-164" fmla="*/ 2299063 h 2330259"/>
              <a:gd name="connsiteX4-165" fmla="*/ 4402800 w 4478639"/>
              <a:gd name="connsiteY4-166" fmla="*/ 26125 h 2330259"/>
              <a:gd name="connsiteX5-167" fmla="*/ 3308240 w 4478639"/>
              <a:gd name="connsiteY5-168" fmla="*/ 0 h 2330259"/>
              <a:gd name="connsiteX0-169" fmla="*/ 1129968 w 4478639"/>
              <a:gd name="connsiteY0-170" fmla="*/ 13063 h 2330259"/>
              <a:gd name="connsiteX1-171" fmla="*/ 13679 w 4478639"/>
              <a:gd name="connsiteY1-172" fmla="*/ 13063 h 2330259"/>
              <a:gd name="connsiteX2-173" fmla="*/ 65931 w 4478639"/>
              <a:gd name="connsiteY2-174" fmla="*/ 2286000 h 2330259"/>
              <a:gd name="connsiteX3-175" fmla="*/ 4455051 w 4478639"/>
              <a:gd name="connsiteY3-176" fmla="*/ 2299063 h 2330259"/>
              <a:gd name="connsiteX4-177" fmla="*/ 4402800 w 4478639"/>
              <a:gd name="connsiteY4-178" fmla="*/ 26125 h 2330259"/>
              <a:gd name="connsiteX5-179" fmla="*/ 3308240 w 4478639"/>
              <a:gd name="connsiteY5-180" fmla="*/ 0 h 2330259"/>
              <a:gd name="connsiteX6" fmla="*/ 1129968 w 4478639"/>
              <a:gd name="connsiteY6" fmla="*/ 13063 h 2330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" y="connsiteY6"/>
              </a:cxn>
            </a:cxnLst>
            <a:rect l="l" t="t" r="r" b="b"/>
            <a:pathLst>
              <a:path w="4478639" h="2330259">
                <a:moveTo>
                  <a:pt x="1129968" y="13063"/>
                </a:moveTo>
                <a:lnTo>
                  <a:pt x="13679" y="13063"/>
                </a:lnTo>
                <a:cubicBezTo>
                  <a:pt x="-16801" y="391886"/>
                  <a:pt x="4971" y="2283823"/>
                  <a:pt x="65931" y="2286000"/>
                </a:cubicBezTo>
                <a:cubicBezTo>
                  <a:pt x="126891" y="2288177"/>
                  <a:pt x="4411508" y="2375263"/>
                  <a:pt x="4455051" y="2299063"/>
                </a:cubicBezTo>
                <a:cubicBezTo>
                  <a:pt x="4498594" y="2222863"/>
                  <a:pt x="4482237" y="69668"/>
                  <a:pt x="4402800" y="26125"/>
                </a:cubicBezTo>
                <a:cubicBezTo>
                  <a:pt x="4323363" y="-17418"/>
                  <a:pt x="4152972" y="13063"/>
                  <a:pt x="3308240" y="0"/>
                </a:cubicBezTo>
                <a:lnTo>
                  <a:pt x="1129968" y="13063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prstDash val="lgDash"/>
          </a:ln>
        </p:spPr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2" name="椭圆 31"/>
          <p:cNvSpPr/>
          <p:nvPr userDrawn="1"/>
        </p:nvSpPr>
        <p:spPr>
          <a:xfrm rot="21159850">
            <a:off x="1639666" y="2411923"/>
            <a:ext cx="1141898" cy="113051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6" name="椭圆 31"/>
          <p:cNvSpPr/>
          <p:nvPr userDrawn="1"/>
        </p:nvSpPr>
        <p:spPr>
          <a:xfrm>
            <a:off x="5499568" y="2355078"/>
            <a:ext cx="1203710" cy="119170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solidFill>
            <a:schemeClr val="accent5"/>
          </a:solidFill>
          <a:ln w="12700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0" name="内容占位符 35"/>
          <p:cNvSpPr>
            <a:spLocks noGrp="1"/>
          </p:cNvSpPr>
          <p:nvPr userDrawn="1">
            <p:ph sz="quarter" idx="18" hasCustomPrompt="1"/>
          </p:nvPr>
        </p:nvSpPr>
        <p:spPr>
          <a:xfrm>
            <a:off x="652361" y="3781671"/>
            <a:ext cx="311539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1" name="内容占位符 47"/>
          <p:cNvSpPr>
            <a:spLocks noGrp="1"/>
          </p:cNvSpPr>
          <p:nvPr userDrawn="1">
            <p:ph sz="quarter" idx="22" hasCustomPrompt="1"/>
          </p:nvPr>
        </p:nvSpPr>
        <p:spPr>
          <a:xfrm>
            <a:off x="926312" y="4137594"/>
            <a:ext cx="2516697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lnSpc>
                <a:spcPct val="130000"/>
              </a:lnSpc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lnSpc>
                <a:spcPct val="130000"/>
              </a:lnSpc>
              <a:buNone/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32" name="内容占位符 35"/>
          <p:cNvSpPr>
            <a:spLocks noGrp="1"/>
          </p:cNvSpPr>
          <p:nvPr userDrawn="1">
            <p:ph sz="quarter" idx="23" hasCustomPrompt="1"/>
          </p:nvPr>
        </p:nvSpPr>
        <p:spPr>
          <a:xfrm>
            <a:off x="4538301" y="3781671"/>
            <a:ext cx="311539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3" name="内容占位符 47"/>
          <p:cNvSpPr>
            <a:spLocks noGrp="1"/>
          </p:cNvSpPr>
          <p:nvPr userDrawn="1">
            <p:ph sz="quarter" idx="24" hasCustomPrompt="1"/>
          </p:nvPr>
        </p:nvSpPr>
        <p:spPr>
          <a:xfrm>
            <a:off x="4812252" y="4137594"/>
            <a:ext cx="2516697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lnSpc>
                <a:spcPct val="130000"/>
              </a:lnSpc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lnSpc>
                <a:spcPct val="130000"/>
              </a:lnSpc>
              <a:buNone/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35" name="内容占位符 35"/>
          <p:cNvSpPr>
            <a:spLocks noGrp="1"/>
          </p:cNvSpPr>
          <p:nvPr>
            <p:ph sz="quarter" idx="25" hasCustomPrompt="1"/>
          </p:nvPr>
        </p:nvSpPr>
        <p:spPr>
          <a:xfrm>
            <a:off x="8436941" y="3781671"/>
            <a:ext cx="311539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6" name="内容占位符 47"/>
          <p:cNvSpPr>
            <a:spLocks noGrp="1"/>
          </p:cNvSpPr>
          <p:nvPr>
            <p:ph sz="quarter" idx="26" hasCustomPrompt="1"/>
          </p:nvPr>
        </p:nvSpPr>
        <p:spPr>
          <a:xfrm>
            <a:off x="8710892" y="4137594"/>
            <a:ext cx="2516697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lnSpc>
                <a:spcPct val="130000"/>
              </a:lnSpc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lnSpc>
                <a:spcPct val="130000"/>
              </a:lnSpc>
              <a:buNone/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25" name="标题 1"/>
          <p:cNvSpPr>
            <a:spLocks noGrp="1"/>
          </p:cNvSpPr>
          <p:nvPr>
            <p:ph type="title" hasCustomPrompt="1"/>
          </p:nvPr>
        </p:nvSpPr>
        <p:spPr>
          <a:xfrm>
            <a:off x="3870516" y="484693"/>
            <a:ext cx="4450968" cy="59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3600" b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90204" pitchFamily="34" charset="0"/>
            </a:pPr>
            <a:r>
              <a:rPr lang="zh-CN" altLang="en-US" dirty="0"/>
              <a:t>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段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4002821" y="1047597"/>
            <a:ext cx="4186359" cy="163210"/>
            <a:chOff x="3165003" y="4030582"/>
            <a:chExt cx="5853910" cy="276264"/>
          </a:xfrm>
        </p:grpSpPr>
        <p:sp>
          <p:nvSpPr>
            <p:cNvPr id="6" name="任意多边形 29"/>
            <p:cNvSpPr/>
            <p:nvPr/>
          </p:nvSpPr>
          <p:spPr>
            <a:xfrm>
              <a:off x="3165003" y="4030582"/>
              <a:ext cx="5853910" cy="276264"/>
            </a:xfrm>
            <a:custGeom>
              <a:avLst/>
              <a:gdLst>
                <a:gd name="connsiteX0" fmla="*/ 383416 w 6863855"/>
                <a:gd name="connsiteY0" fmla="*/ 497045 h 741328"/>
                <a:gd name="connsiteX1" fmla="*/ 3431416 w 6863855"/>
                <a:gd name="connsiteY1" fmla="*/ 141445 h 741328"/>
                <a:gd name="connsiteX2" fmla="*/ 6835016 w 6863855"/>
                <a:gd name="connsiteY2" fmla="*/ 27145 h 741328"/>
                <a:gd name="connsiteX3" fmla="*/ 3139316 w 6863855"/>
                <a:gd name="connsiteY3" fmla="*/ 319245 h 741328"/>
                <a:gd name="connsiteX4" fmla="*/ 345316 w 6863855"/>
                <a:gd name="connsiteY4" fmla="*/ 738345 h 741328"/>
                <a:gd name="connsiteX5" fmla="*/ 383416 w 6863855"/>
                <a:gd name="connsiteY5" fmla="*/ 497045 h 74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3855" h="741328">
                  <a:moveTo>
                    <a:pt x="383416" y="497045"/>
                  </a:moveTo>
                  <a:cubicBezTo>
                    <a:pt x="897766" y="397562"/>
                    <a:pt x="2356149" y="219762"/>
                    <a:pt x="3431416" y="141445"/>
                  </a:cubicBezTo>
                  <a:cubicBezTo>
                    <a:pt x="4506683" y="63128"/>
                    <a:pt x="7169449" y="-53288"/>
                    <a:pt x="6835016" y="27145"/>
                  </a:cubicBezTo>
                  <a:cubicBezTo>
                    <a:pt x="5603116" y="124512"/>
                    <a:pt x="4220933" y="200712"/>
                    <a:pt x="3139316" y="319245"/>
                  </a:cubicBezTo>
                  <a:cubicBezTo>
                    <a:pt x="2057699" y="437778"/>
                    <a:pt x="802516" y="710828"/>
                    <a:pt x="345316" y="738345"/>
                  </a:cubicBezTo>
                  <a:cubicBezTo>
                    <a:pt x="-111884" y="765862"/>
                    <a:pt x="-130934" y="596528"/>
                    <a:pt x="383416" y="497045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任意多边形 30"/>
            <p:cNvSpPr/>
            <p:nvPr/>
          </p:nvSpPr>
          <p:spPr>
            <a:xfrm>
              <a:off x="4594609" y="4124484"/>
              <a:ext cx="4378994" cy="165002"/>
            </a:xfrm>
            <a:custGeom>
              <a:avLst/>
              <a:gdLst>
                <a:gd name="connsiteX0" fmla="*/ 0 w 4657663"/>
                <a:gd name="connsiteY0" fmla="*/ 239002 h 239002"/>
                <a:gd name="connsiteX1" fmla="*/ 2857500 w 4657663"/>
                <a:gd name="connsiteY1" fmla="*/ 35802 h 239002"/>
                <a:gd name="connsiteX2" fmla="*/ 4597400 w 4657663"/>
                <a:gd name="connsiteY2" fmla="*/ 10402 h 239002"/>
                <a:gd name="connsiteX3" fmla="*/ 4089400 w 4657663"/>
                <a:gd name="connsiteY3" fmla="*/ 150102 h 23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7663" h="239002">
                  <a:moveTo>
                    <a:pt x="0" y="239002"/>
                  </a:moveTo>
                  <a:lnTo>
                    <a:pt x="2857500" y="35802"/>
                  </a:lnTo>
                  <a:cubicBezTo>
                    <a:pt x="3623733" y="-2298"/>
                    <a:pt x="4392083" y="-8648"/>
                    <a:pt x="4597400" y="10402"/>
                  </a:cubicBezTo>
                  <a:cubicBezTo>
                    <a:pt x="4802717" y="29452"/>
                    <a:pt x="4446058" y="89777"/>
                    <a:pt x="4089400" y="150102"/>
                  </a:cubicBezTo>
                </a:path>
              </a:pathLst>
            </a:custGeom>
            <a:noFill/>
            <a:ln w="28575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0" name="椭圆 31"/>
          <p:cNvSpPr/>
          <p:nvPr userDrawn="1"/>
        </p:nvSpPr>
        <p:spPr>
          <a:xfrm>
            <a:off x="1650512" y="2355078"/>
            <a:ext cx="1203710" cy="119170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solidFill>
            <a:schemeClr val="accent5"/>
          </a:solidFill>
          <a:ln w="12700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1" name="任意多边形 3"/>
          <p:cNvSpPr/>
          <p:nvPr userDrawn="1"/>
        </p:nvSpPr>
        <p:spPr>
          <a:xfrm>
            <a:off x="764459" y="1949946"/>
            <a:ext cx="2892312" cy="4061062"/>
          </a:xfrm>
          <a:custGeom>
            <a:avLst/>
            <a:gdLst>
              <a:gd name="connsiteX0" fmla="*/ 235132 w 4441372"/>
              <a:gd name="connsiteY0" fmla="*/ 26126 h 2312126"/>
              <a:gd name="connsiteX1" fmla="*/ 0 w 4441372"/>
              <a:gd name="connsiteY1" fmla="*/ 26126 h 2312126"/>
              <a:gd name="connsiteX2" fmla="*/ 52252 w 4441372"/>
              <a:gd name="connsiteY2" fmla="*/ 2299063 h 2312126"/>
              <a:gd name="connsiteX3" fmla="*/ 4441372 w 4441372"/>
              <a:gd name="connsiteY3" fmla="*/ 2312126 h 2312126"/>
              <a:gd name="connsiteX4" fmla="*/ 4284618 w 4441372"/>
              <a:gd name="connsiteY4" fmla="*/ 52251 h 2312126"/>
              <a:gd name="connsiteX5" fmla="*/ 1854926 w 4441372"/>
              <a:gd name="connsiteY5" fmla="*/ 0 h 2312126"/>
              <a:gd name="connsiteX0-1" fmla="*/ 235132 w 4441372"/>
              <a:gd name="connsiteY0-2" fmla="*/ 26126 h 2312126"/>
              <a:gd name="connsiteX1-3" fmla="*/ 0 w 4441372"/>
              <a:gd name="connsiteY1-4" fmla="*/ 26126 h 2312126"/>
              <a:gd name="connsiteX2-5" fmla="*/ 52252 w 4441372"/>
              <a:gd name="connsiteY2-6" fmla="*/ 2299063 h 2312126"/>
              <a:gd name="connsiteX3-7" fmla="*/ 4441372 w 4441372"/>
              <a:gd name="connsiteY3-8" fmla="*/ 2312126 h 2312126"/>
              <a:gd name="connsiteX4-9" fmla="*/ 4389121 w 4441372"/>
              <a:gd name="connsiteY4-10" fmla="*/ 39188 h 2312126"/>
              <a:gd name="connsiteX5-11" fmla="*/ 1854926 w 4441372"/>
              <a:gd name="connsiteY5-12" fmla="*/ 0 h 2312126"/>
              <a:gd name="connsiteX0-13" fmla="*/ 235132 w 4860149"/>
              <a:gd name="connsiteY0-14" fmla="*/ 165813 h 2451813"/>
              <a:gd name="connsiteX1-15" fmla="*/ 0 w 4860149"/>
              <a:gd name="connsiteY1-16" fmla="*/ 165813 h 2451813"/>
              <a:gd name="connsiteX2-17" fmla="*/ 52252 w 4860149"/>
              <a:gd name="connsiteY2-18" fmla="*/ 2438750 h 2451813"/>
              <a:gd name="connsiteX3-19" fmla="*/ 4441372 w 4860149"/>
              <a:gd name="connsiteY3-20" fmla="*/ 2451813 h 2451813"/>
              <a:gd name="connsiteX4-21" fmla="*/ 4389121 w 4860149"/>
              <a:gd name="connsiteY4-22" fmla="*/ 178875 h 2451813"/>
              <a:gd name="connsiteX5-23" fmla="*/ 1854926 w 4860149"/>
              <a:gd name="connsiteY5-24" fmla="*/ 139687 h 2451813"/>
              <a:gd name="connsiteX0-25" fmla="*/ 235132 w 4752333"/>
              <a:gd name="connsiteY0-26" fmla="*/ 39388 h 2325388"/>
              <a:gd name="connsiteX1-27" fmla="*/ 0 w 4752333"/>
              <a:gd name="connsiteY1-28" fmla="*/ 39388 h 2325388"/>
              <a:gd name="connsiteX2-29" fmla="*/ 52252 w 4752333"/>
              <a:gd name="connsiteY2-30" fmla="*/ 2312325 h 2325388"/>
              <a:gd name="connsiteX3-31" fmla="*/ 4441372 w 4752333"/>
              <a:gd name="connsiteY3-32" fmla="*/ 2325388 h 2325388"/>
              <a:gd name="connsiteX4-33" fmla="*/ 4389121 w 4752333"/>
              <a:gd name="connsiteY4-34" fmla="*/ 52450 h 2325388"/>
              <a:gd name="connsiteX5-35" fmla="*/ 1854926 w 4752333"/>
              <a:gd name="connsiteY5-36" fmla="*/ 13262 h 2325388"/>
              <a:gd name="connsiteX0-37" fmla="*/ 235132 w 4860149"/>
              <a:gd name="connsiteY0-38" fmla="*/ 39388 h 2603032"/>
              <a:gd name="connsiteX1-39" fmla="*/ 0 w 4860149"/>
              <a:gd name="connsiteY1-40" fmla="*/ 39388 h 2603032"/>
              <a:gd name="connsiteX2-41" fmla="*/ 52252 w 4860149"/>
              <a:gd name="connsiteY2-42" fmla="*/ 2312325 h 2603032"/>
              <a:gd name="connsiteX3-43" fmla="*/ 4441372 w 4860149"/>
              <a:gd name="connsiteY3-44" fmla="*/ 2325388 h 2603032"/>
              <a:gd name="connsiteX4-45" fmla="*/ 4389121 w 4860149"/>
              <a:gd name="connsiteY4-46" fmla="*/ 52450 h 2603032"/>
              <a:gd name="connsiteX5-47" fmla="*/ 1854926 w 4860149"/>
              <a:gd name="connsiteY5-48" fmla="*/ 13262 h 2603032"/>
              <a:gd name="connsiteX0-49" fmla="*/ 235132 w 4617563"/>
              <a:gd name="connsiteY0-50" fmla="*/ 39388 h 2493940"/>
              <a:gd name="connsiteX1-51" fmla="*/ 0 w 4617563"/>
              <a:gd name="connsiteY1-52" fmla="*/ 39388 h 2493940"/>
              <a:gd name="connsiteX2-53" fmla="*/ 52252 w 4617563"/>
              <a:gd name="connsiteY2-54" fmla="*/ 2312325 h 2493940"/>
              <a:gd name="connsiteX3-55" fmla="*/ 4441372 w 4617563"/>
              <a:gd name="connsiteY3-56" fmla="*/ 2325388 h 2493940"/>
              <a:gd name="connsiteX4-57" fmla="*/ 4389121 w 4617563"/>
              <a:gd name="connsiteY4-58" fmla="*/ 52450 h 2493940"/>
              <a:gd name="connsiteX5-59" fmla="*/ 1854926 w 4617563"/>
              <a:gd name="connsiteY5-60" fmla="*/ 13262 h 2493940"/>
              <a:gd name="connsiteX0-61" fmla="*/ 235132 w 4479124"/>
              <a:gd name="connsiteY0-62" fmla="*/ 26126 h 2480678"/>
              <a:gd name="connsiteX1-63" fmla="*/ 0 w 4479124"/>
              <a:gd name="connsiteY1-64" fmla="*/ 26126 h 2480678"/>
              <a:gd name="connsiteX2-65" fmla="*/ 52252 w 4479124"/>
              <a:gd name="connsiteY2-66" fmla="*/ 2299063 h 2480678"/>
              <a:gd name="connsiteX3-67" fmla="*/ 4441372 w 4479124"/>
              <a:gd name="connsiteY3-68" fmla="*/ 2312126 h 2480678"/>
              <a:gd name="connsiteX4-69" fmla="*/ 4389121 w 4479124"/>
              <a:gd name="connsiteY4-70" fmla="*/ 39188 h 2480678"/>
              <a:gd name="connsiteX5-71" fmla="*/ 1854926 w 4479124"/>
              <a:gd name="connsiteY5-72" fmla="*/ 0 h 2480678"/>
              <a:gd name="connsiteX0-73" fmla="*/ 533373 w 4777365"/>
              <a:gd name="connsiteY0-74" fmla="*/ 26126 h 2589770"/>
              <a:gd name="connsiteX1-75" fmla="*/ 298241 w 4777365"/>
              <a:gd name="connsiteY1-76" fmla="*/ 26126 h 2589770"/>
              <a:gd name="connsiteX2-77" fmla="*/ 350493 w 4777365"/>
              <a:gd name="connsiteY2-78" fmla="*/ 2299063 h 2589770"/>
              <a:gd name="connsiteX3-79" fmla="*/ 4739613 w 4777365"/>
              <a:gd name="connsiteY3-80" fmla="*/ 2312126 h 2589770"/>
              <a:gd name="connsiteX4-81" fmla="*/ 4687362 w 4777365"/>
              <a:gd name="connsiteY4-82" fmla="*/ 39188 h 2589770"/>
              <a:gd name="connsiteX5-83" fmla="*/ 2153167 w 4777365"/>
              <a:gd name="connsiteY5-84" fmla="*/ 0 h 2589770"/>
              <a:gd name="connsiteX0-85" fmla="*/ 248811 w 4492803"/>
              <a:gd name="connsiteY0-86" fmla="*/ 26126 h 2476671"/>
              <a:gd name="connsiteX1-87" fmla="*/ 13679 w 4492803"/>
              <a:gd name="connsiteY1-88" fmla="*/ 26126 h 2476671"/>
              <a:gd name="connsiteX2-89" fmla="*/ 65931 w 4492803"/>
              <a:gd name="connsiteY2-90" fmla="*/ 2299063 h 2476671"/>
              <a:gd name="connsiteX3-91" fmla="*/ 4455051 w 4492803"/>
              <a:gd name="connsiteY3-92" fmla="*/ 2312126 h 2476671"/>
              <a:gd name="connsiteX4-93" fmla="*/ 4402800 w 4492803"/>
              <a:gd name="connsiteY4-94" fmla="*/ 39188 h 2476671"/>
              <a:gd name="connsiteX5-95" fmla="*/ 1868605 w 4492803"/>
              <a:gd name="connsiteY5-96" fmla="*/ 0 h 2476671"/>
              <a:gd name="connsiteX0-97" fmla="*/ 248811 w 4475396"/>
              <a:gd name="connsiteY0-98" fmla="*/ 26126 h 2343322"/>
              <a:gd name="connsiteX1-99" fmla="*/ 13679 w 4475396"/>
              <a:gd name="connsiteY1-100" fmla="*/ 26126 h 2343322"/>
              <a:gd name="connsiteX2-101" fmla="*/ 65931 w 4475396"/>
              <a:gd name="connsiteY2-102" fmla="*/ 2299063 h 2343322"/>
              <a:gd name="connsiteX3-103" fmla="*/ 4455051 w 4475396"/>
              <a:gd name="connsiteY3-104" fmla="*/ 2312126 h 2343322"/>
              <a:gd name="connsiteX4-105" fmla="*/ 4402800 w 4475396"/>
              <a:gd name="connsiteY4-106" fmla="*/ 39188 h 2343322"/>
              <a:gd name="connsiteX5-107" fmla="*/ 1868605 w 4475396"/>
              <a:gd name="connsiteY5-108" fmla="*/ 0 h 2343322"/>
              <a:gd name="connsiteX0-109" fmla="*/ 1129968 w 4475396"/>
              <a:gd name="connsiteY0-110" fmla="*/ 65314 h 2343322"/>
              <a:gd name="connsiteX1-111" fmla="*/ 13679 w 4475396"/>
              <a:gd name="connsiteY1-112" fmla="*/ 26126 h 2343322"/>
              <a:gd name="connsiteX2-113" fmla="*/ 65931 w 4475396"/>
              <a:gd name="connsiteY2-114" fmla="*/ 2299063 h 2343322"/>
              <a:gd name="connsiteX3-115" fmla="*/ 4455051 w 4475396"/>
              <a:gd name="connsiteY3-116" fmla="*/ 2312126 h 2343322"/>
              <a:gd name="connsiteX4-117" fmla="*/ 4402800 w 4475396"/>
              <a:gd name="connsiteY4-118" fmla="*/ 39188 h 2343322"/>
              <a:gd name="connsiteX5-119" fmla="*/ 1868605 w 4475396"/>
              <a:gd name="connsiteY5-120" fmla="*/ 0 h 2343322"/>
              <a:gd name="connsiteX0-121" fmla="*/ 1129968 w 4517641"/>
              <a:gd name="connsiteY0-122" fmla="*/ 200403 h 2478411"/>
              <a:gd name="connsiteX1-123" fmla="*/ 13679 w 4517641"/>
              <a:gd name="connsiteY1-124" fmla="*/ 161215 h 2478411"/>
              <a:gd name="connsiteX2-125" fmla="*/ 65931 w 4517641"/>
              <a:gd name="connsiteY2-126" fmla="*/ 2434152 h 2478411"/>
              <a:gd name="connsiteX3-127" fmla="*/ 4455051 w 4517641"/>
              <a:gd name="connsiteY3-128" fmla="*/ 2447215 h 2478411"/>
              <a:gd name="connsiteX4-129" fmla="*/ 4402800 w 4517641"/>
              <a:gd name="connsiteY4-130" fmla="*/ 174277 h 2478411"/>
              <a:gd name="connsiteX5-131" fmla="*/ 3308240 w 4517641"/>
              <a:gd name="connsiteY5-132" fmla="*/ 148152 h 2478411"/>
              <a:gd name="connsiteX0-133" fmla="*/ 1129968 w 4493857"/>
              <a:gd name="connsiteY0-134" fmla="*/ 84545 h 2362553"/>
              <a:gd name="connsiteX1-135" fmla="*/ 13679 w 4493857"/>
              <a:gd name="connsiteY1-136" fmla="*/ 45357 h 2362553"/>
              <a:gd name="connsiteX2-137" fmla="*/ 65931 w 4493857"/>
              <a:gd name="connsiteY2-138" fmla="*/ 2318294 h 2362553"/>
              <a:gd name="connsiteX3-139" fmla="*/ 4455051 w 4493857"/>
              <a:gd name="connsiteY3-140" fmla="*/ 2331357 h 2362553"/>
              <a:gd name="connsiteX4-141" fmla="*/ 4402800 w 4493857"/>
              <a:gd name="connsiteY4-142" fmla="*/ 58419 h 2362553"/>
              <a:gd name="connsiteX5-143" fmla="*/ 3308240 w 4493857"/>
              <a:gd name="connsiteY5-144" fmla="*/ 32294 h 2362553"/>
              <a:gd name="connsiteX0-145" fmla="*/ 1129968 w 4478639"/>
              <a:gd name="connsiteY0-146" fmla="*/ 52251 h 2330259"/>
              <a:gd name="connsiteX1-147" fmla="*/ 13679 w 4478639"/>
              <a:gd name="connsiteY1-148" fmla="*/ 13063 h 2330259"/>
              <a:gd name="connsiteX2-149" fmla="*/ 65931 w 4478639"/>
              <a:gd name="connsiteY2-150" fmla="*/ 2286000 h 2330259"/>
              <a:gd name="connsiteX3-151" fmla="*/ 4455051 w 4478639"/>
              <a:gd name="connsiteY3-152" fmla="*/ 2299063 h 2330259"/>
              <a:gd name="connsiteX4-153" fmla="*/ 4402800 w 4478639"/>
              <a:gd name="connsiteY4-154" fmla="*/ 26125 h 2330259"/>
              <a:gd name="connsiteX5-155" fmla="*/ 3308240 w 4478639"/>
              <a:gd name="connsiteY5-156" fmla="*/ 0 h 2330259"/>
              <a:gd name="connsiteX0-157" fmla="*/ 1129968 w 4478639"/>
              <a:gd name="connsiteY0-158" fmla="*/ 13063 h 2330259"/>
              <a:gd name="connsiteX1-159" fmla="*/ 13679 w 4478639"/>
              <a:gd name="connsiteY1-160" fmla="*/ 13063 h 2330259"/>
              <a:gd name="connsiteX2-161" fmla="*/ 65931 w 4478639"/>
              <a:gd name="connsiteY2-162" fmla="*/ 2286000 h 2330259"/>
              <a:gd name="connsiteX3-163" fmla="*/ 4455051 w 4478639"/>
              <a:gd name="connsiteY3-164" fmla="*/ 2299063 h 2330259"/>
              <a:gd name="connsiteX4-165" fmla="*/ 4402800 w 4478639"/>
              <a:gd name="connsiteY4-166" fmla="*/ 26125 h 2330259"/>
              <a:gd name="connsiteX5-167" fmla="*/ 3308240 w 4478639"/>
              <a:gd name="connsiteY5-168" fmla="*/ 0 h 2330259"/>
              <a:gd name="connsiteX0-169" fmla="*/ 1129968 w 4478639"/>
              <a:gd name="connsiteY0-170" fmla="*/ 13063 h 2330259"/>
              <a:gd name="connsiteX1-171" fmla="*/ 13679 w 4478639"/>
              <a:gd name="connsiteY1-172" fmla="*/ 13063 h 2330259"/>
              <a:gd name="connsiteX2-173" fmla="*/ 65931 w 4478639"/>
              <a:gd name="connsiteY2-174" fmla="*/ 2286000 h 2330259"/>
              <a:gd name="connsiteX3-175" fmla="*/ 4455051 w 4478639"/>
              <a:gd name="connsiteY3-176" fmla="*/ 2299063 h 2330259"/>
              <a:gd name="connsiteX4-177" fmla="*/ 4402800 w 4478639"/>
              <a:gd name="connsiteY4-178" fmla="*/ 26125 h 2330259"/>
              <a:gd name="connsiteX5-179" fmla="*/ 3308240 w 4478639"/>
              <a:gd name="connsiteY5-180" fmla="*/ 0 h 2330259"/>
              <a:gd name="connsiteX6" fmla="*/ 1129968 w 4478639"/>
              <a:gd name="connsiteY6" fmla="*/ 13063 h 2330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" y="connsiteY6"/>
              </a:cxn>
            </a:cxnLst>
            <a:rect l="l" t="t" r="r" b="b"/>
            <a:pathLst>
              <a:path w="4478639" h="2330259">
                <a:moveTo>
                  <a:pt x="1129968" y="13063"/>
                </a:moveTo>
                <a:lnTo>
                  <a:pt x="13679" y="13063"/>
                </a:lnTo>
                <a:cubicBezTo>
                  <a:pt x="-16801" y="391886"/>
                  <a:pt x="4971" y="2283823"/>
                  <a:pt x="65931" y="2286000"/>
                </a:cubicBezTo>
                <a:cubicBezTo>
                  <a:pt x="126891" y="2288177"/>
                  <a:pt x="4411508" y="2375263"/>
                  <a:pt x="4455051" y="2299063"/>
                </a:cubicBezTo>
                <a:cubicBezTo>
                  <a:pt x="4498594" y="2222863"/>
                  <a:pt x="4482237" y="69668"/>
                  <a:pt x="4402800" y="26125"/>
                </a:cubicBezTo>
                <a:cubicBezTo>
                  <a:pt x="4323363" y="-17418"/>
                  <a:pt x="4152972" y="13063"/>
                  <a:pt x="3308240" y="0"/>
                </a:cubicBezTo>
                <a:lnTo>
                  <a:pt x="1129968" y="13063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prstDash val="lgDash"/>
          </a:ln>
        </p:spPr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2" name="椭圆 31"/>
          <p:cNvSpPr/>
          <p:nvPr userDrawn="1"/>
        </p:nvSpPr>
        <p:spPr>
          <a:xfrm rot="21159850">
            <a:off x="1639666" y="2411923"/>
            <a:ext cx="1141898" cy="113051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3"/>
          <p:cNvSpPr/>
          <p:nvPr userDrawn="1"/>
        </p:nvSpPr>
        <p:spPr>
          <a:xfrm>
            <a:off x="4649844" y="1949946"/>
            <a:ext cx="2892312" cy="4061062"/>
          </a:xfrm>
          <a:custGeom>
            <a:avLst/>
            <a:gdLst>
              <a:gd name="connsiteX0" fmla="*/ 235132 w 4441372"/>
              <a:gd name="connsiteY0" fmla="*/ 26126 h 2312126"/>
              <a:gd name="connsiteX1" fmla="*/ 0 w 4441372"/>
              <a:gd name="connsiteY1" fmla="*/ 26126 h 2312126"/>
              <a:gd name="connsiteX2" fmla="*/ 52252 w 4441372"/>
              <a:gd name="connsiteY2" fmla="*/ 2299063 h 2312126"/>
              <a:gd name="connsiteX3" fmla="*/ 4441372 w 4441372"/>
              <a:gd name="connsiteY3" fmla="*/ 2312126 h 2312126"/>
              <a:gd name="connsiteX4" fmla="*/ 4284618 w 4441372"/>
              <a:gd name="connsiteY4" fmla="*/ 52251 h 2312126"/>
              <a:gd name="connsiteX5" fmla="*/ 1854926 w 4441372"/>
              <a:gd name="connsiteY5" fmla="*/ 0 h 2312126"/>
              <a:gd name="connsiteX0-1" fmla="*/ 235132 w 4441372"/>
              <a:gd name="connsiteY0-2" fmla="*/ 26126 h 2312126"/>
              <a:gd name="connsiteX1-3" fmla="*/ 0 w 4441372"/>
              <a:gd name="connsiteY1-4" fmla="*/ 26126 h 2312126"/>
              <a:gd name="connsiteX2-5" fmla="*/ 52252 w 4441372"/>
              <a:gd name="connsiteY2-6" fmla="*/ 2299063 h 2312126"/>
              <a:gd name="connsiteX3-7" fmla="*/ 4441372 w 4441372"/>
              <a:gd name="connsiteY3-8" fmla="*/ 2312126 h 2312126"/>
              <a:gd name="connsiteX4-9" fmla="*/ 4389121 w 4441372"/>
              <a:gd name="connsiteY4-10" fmla="*/ 39188 h 2312126"/>
              <a:gd name="connsiteX5-11" fmla="*/ 1854926 w 4441372"/>
              <a:gd name="connsiteY5-12" fmla="*/ 0 h 2312126"/>
              <a:gd name="connsiteX0-13" fmla="*/ 235132 w 4860149"/>
              <a:gd name="connsiteY0-14" fmla="*/ 165813 h 2451813"/>
              <a:gd name="connsiteX1-15" fmla="*/ 0 w 4860149"/>
              <a:gd name="connsiteY1-16" fmla="*/ 165813 h 2451813"/>
              <a:gd name="connsiteX2-17" fmla="*/ 52252 w 4860149"/>
              <a:gd name="connsiteY2-18" fmla="*/ 2438750 h 2451813"/>
              <a:gd name="connsiteX3-19" fmla="*/ 4441372 w 4860149"/>
              <a:gd name="connsiteY3-20" fmla="*/ 2451813 h 2451813"/>
              <a:gd name="connsiteX4-21" fmla="*/ 4389121 w 4860149"/>
              <a:gd name="connsiteY4-22" fmla="*/ 178875 h 2451813"/>
              <a:gd name="connsiteX5-23" fmla="*/ 1854926 w 4860149"/>
              <a:gd name="connsiteY5-24" fmla="*/ 139687 h 2451813"/>
              <a:gd name="connsiteX0-25" fmla="*/ 235132 w 4752333"/>
              <a:gd name="connsiteY0-26" fmla="*/ 39388 h 2325388"/>
              <a:gd name="connsiteX1-27" fmla="*/ 0 w 4752333"/>
              <a:gd name="connsiteY1-28" fmla="*/ 39388 h 2325388"/>
              <a:gd name="connsiteX2-29" fmla="*/ 52252 w 4752333"/>
              <a:gd name="connsiteY2-30" fmla="*/ 2312325 h 2325388"/>
              <a:gd name="connsiteX3-31" fmla="*/ 4441372 w 4752333"/>
              <a:gd name="connsiteY3-32" fmla="*/ 2325388 h 2325388"/>
              <a:gd name="connsiteX4-33" fmla="*/ 4389121 w 4752333"/>
              <a:gd name="connsiteY4-34" fmla="*/ 52450 h 2325388"/>
              <a:gd name="connsiteX5-35" fmla="*/ 1854926 w 4752333"/>
              <a:gd name="connsiteY5-36" fmla="*/ 13262 h 2325388"/>
              <a:gd name="connsiteX0-37" fmla="*/ 235132 w 4860149"/>
              <a:gd name="connsiteY0-38" fmla="*/ 39388 h 2603032"/>
              <a:gd name="connsiteX1-39" fmla="*/ 0 w 4860149"/>
              <a:gd name="connsiteY1-40" fmla="*/ 39388 h 2603032"/>
              <a:gd name="connsiteX2-41" fmla="*/ 52252 w 4860149"/>
              <a:gd name="connsiteY2-42" fmla="*/ 2312325 h 2603032"/>
              <a:gd name="connsiteX3-43" fmla="*/ 4441372 w 4860149"/>
              <a:gd name="connsiteY3-44" fmla="*/ 2325388 h 2603032"/>
              <a:gd name="connsiteX4-45" fmla="*/ 4389121 w 4860149"/>
              <a:gd name="connsiteY4-46" fmla="*/ 52450 h 2603032"/>
              <a:gd name="connsiteX5-47" fmla="*/ 1854926 w 4860149"/>
              <a:gd name="connsiteY5-48" fmla="*/ 13262 h 2603032"/>
              <a:gd name="connsiteX0-49" fmla="*/ 235132 w 4617563"/>
              <a:gd name="connsiteY0-50" fmla="*/ 39388 h 2493940"/>
              <a:gd name="connsiteX1-51" fmla="*/ 0 w 4617563"/>
              <a:gd name="connsiteY1-52" fmla="*/ 39388 h 2493940"/>
              <a:gd name="connsiteX2-53" fmla="*/ 52252 w 4617563"/>
              <a:gd name="connsiteY2-54" fmla="*/ 2312325 h 2493940"/>
              <a:gd name="connsiteX3-55" fmla="*/ 4441372 w 4617563"/>
              <a:gd name="connsiteY3-56" fmla="*/ 2325388 h 2493940"/>
              <a:gd name="connsiteX4-57" fmla="*/ 4389121 w 4617563"/>
              <a:gd name="connsiteY4-58" fmla="*/ 52450 h 2493940"/>
              <a:gd name="connsiteX5-59" fmla="*/ 1854926 w 4617563"/>
              <a:gd name="connsiteY5-60" fmla="*/ 13262 h 2493940"/>
              <a:gd name="connsiteX0-61" fmla="*/ 235132 w 4479124"/>
              <a:gd name="connsiteY0-62" fmla="*/ 26126 h 2480678"/>
              <a:gd name="connsiteX1-63" fmla="*/ 0 w 4479124"/>
              <a:gd name="connsiteY1-64" fmla="*/ 26126 h 2480678"/>
              <a:gd name="connsiteX2-65" fmla="*/ 52252 w 4479124"/>
              <a:gd name="connsiteY2-66" fmla="*/ 2299063 h 2480678"/>
              <a:gd name="connsiteX3-67" fmla="*/ 4441372 w 4479124"/>
              <a:gd name="connsiteY3-68" fmla="*/ 2312126 h 2480678"/>
              <a:gd name="connsiteX4-69" fmla="*/ 4389121 w 4479124"/>
              <a:gd name="connsiteY4-70" fmla="*/ 39188 h 2480678"/>
              <a:gd name="connsiteX5-71" fmla="*/ 1854926 w 4479124"/>
              <a:gd name="connsiteY5-72" fmla="*/ 0 h 2480678"/>
              <a:gd name="connsiteX0-73" fmla="*/ 533373 w 4777365"/>
              <a:gd name="connsiteY0-74" fmla="*/ 26126 h 2589770"/>
              <a:gd name="connsiteX1-75" fmla="*/ 298241 w 4777365"/>
              <a:gd name="connsiteY1-76" fmla="*/ 26126 h 2589770"/>
              <a:gd name="connsiteX2-77" fmla="*/ 350493 w 4777365"/>
              <a:gd name="connsiteY2-78" fmla="*/ 2299063 h 2589770"/>
              <a:gd name="connsiteX3-79" fmla="*/ 4739613 w 4777365"/>
              <a:gd name="connsiteY3-80" fmla="*/ 2312126 h 2589770"/>
              <a:gd name="connsiteX4-81" fmla="*/ 4687362 w 4777365"/>
              <a:gd name="connsiteY4-82" fmla="*/ 39188 h 2589770"/>
              <a:gd name="connsiteX5-83" fmla="*/ 2153167 w 4777365"/>
              <a:gd name="connsiteY5-84" fmla="*/ 0 h 2589770"/>
              <a:gd name="connsiteX0-85" fmla="*/ 248811 w 4492803"/>
              <a:gd name="connsiteY0-86" fmla="*/ 26126 h 2476671"/>
              <a:gd name="connsiteX1-87" fmla="*/ 13679 w 4492803"/>
              <a:gd name="connsiteY1-88" fmla="*/ 26126 h 2476671"/>
              <a:gd name="connsiteX2-89" fmla="*/ 65931 w 4492803"/>
              <a:gd name="connsiteY2-90" fmla="*/ 2299063 h 2476671"/>
              <a:gd name="connsiteX3-91" fmla="*/ 4455051 w 4492803"/>
              <a:gd name="connsiteY3-92" fmla="*/ 2312126 h 2476671"/>
              <a:gd name="connsiteX4-93" fmla="*/ 4402800 w 4492803"/>
              <a:gd name="connsiteY4-94" fmla="*/ 39188 h 2476671"/>
              <a:gd name="connsiteX5-95" fmla="*/ 1868605 w 4492803"/>
              <a:gd name="connsiteY5-96" fmla="*/ 0 h 2476671"/>
              <a:gd name="connsiteX0-97" fmla="*/ 248811 w 4475396"/>
              <a:gd name="connsiteY0-98" fmla="*/ 26126 h 2343322"/>
              <a:gd name="connsiteX1-99" fmla="*/ 13679 w 4475396"/>
              <a:gd name="connsiteY1-100" fmla="*/ 26126 h 2343322"/>
              <a:gd name="connsiteX2-101" fmla="*/ 65931 w 4475396"/>
              <a:gd name="connsiteY2-102" fmla="*/ 2299063 h 2343322"/>
              <a:gd name="connsiteX3-103" fmla="*/ 4455051 w 4475396"/>
              <a:gd name="connsiteY3-104" fmla="*/ 2312126 h 2343322"/>
              <a:gd name="connsiteX4-105" fmla="*/ 4402800 w 4475396"/>
              <a:gd name="connsiteY4-106" fmla="*/ 39188 h 2343322"/>
              <a:gd name="connsiteX5-107" fmla="*/ 1868605 w 4475396"/>
              <a:gd name="connsiteY5-108" fmla="*/ 0 h 2343322"/>
              <a:gd name="connsiteX0-109" fmla="*/ 1129968 w 4475396"/>
              <a:gd name="connsiteY0-110" fmla="*/ 65314 h 2343322"/>
              <a:gd name="connsiteX1-111" fmla="*/ 13679 w 4475396"/>
              <a:gd name="connsiteY1-112" fmla="*/ 26126 h 2343322"/>
              <a:gd name="connsiteX2-113" fmla="*/ 65931 w 4475396"/>
              <a:gd name="connsiteY2-114" fmla="*/ 2299063 h 2343322"/>
              <a:gd name="connsiteX3-115" fmla="*/ 4455051 w 4475396"/>
              <a:gd name="connsiteY3-116" fmla="*/ 2312126 h 2343322"/>
              <a:gd name="connsiteX4-117" fmla="*/ 4402800 w 4475396"/>
              <a:gd name="connsiteY4-118" fmla="*/ 39188 h 2343322"/>
              <a:gd name="connsiteX5-119" fmla="*/ 1868605 w 4475396"/>
              <a:gd name="connsiteY5-120" fmla="*/ 0 h 2343322"/>
              <a:gd name="connsiteX0-121" fmla="*/ 1129968 w 4517641"/>
              <a:gd name="connsiteY0-122" fmla="*/ 200403 h 2478411"/>
              <a:gd name="connsiteX1-123" fmla="*/ 13679 w 4517641"/>
              <a:gd name="connsiteY1-124" fmla="*/ 161215 h 2478411"/>
              <a:gd name="connsiteX2-125" fmla="*/ 65931 w 4517641"/>
              <a:gd name="connsiteY2-126" fmla="*/ 2434152 h 2478411"/>
              <a:gd name="connsiteX3-127" fmla="*/ 4455051 w 4517641"/>
              <a:gd name="connsiteY3-128" fmla="*/ 2447215 h 2478411"/>
              <a:gd name="connsiteX4-129" fmla="*/ 4402800 w 4517641"/>
              <a:gd name="connsiteY4-130" fmla="*/ 174277 h 2478411"/>
              <a:gd name="connsiteX5-131" fmla="*/ 3308240 w 4517641"/>
              <a:gd name="connsiteY5-132" fmla="*/ 148152 h 2478411"/>
              <a:gd name="connsiteX0-133" fmla="*/ 1129968 w 4493857"/>
              <a:gd name="connsiteY0-134" fmla="*/ 84545 h 2362553"/>
              <a:gd name="connsiteX1-135" fmla="*/ 13679 w 4493857"/>
              <a:gd name="connsiteY1-136" fmla="*/ 45357 h 2362553"/>
              <a:gd name="connsiteX2-137" fmla="*/ 65931 w 4493857"/>
              <a:gd name="connsiteY2-138" fmla="*/ 2318294 h 2362553"/>
              <a:gd name="connsiteX3-139" fmla="*/ 4455051 w 4493857"/>
              <a:gd name="connsiteY3-140" fmla="*/ 2331357 h 2362553"/>
              <a:gd name="connsiteX4-141" fmla="*/ 4402800 w 4493857"/>
              <a:gd name="connsiteY4-142" fmla="*/ 58419 h 2362553"/>
              <a:gd name="connsiteX5-143" fmla="*/ 3308240 w 4493857"/>
              <a:gd name="connsiteY5-144" fmla="*/ 32294 h 2362553"/>
              <a:gd name="connsiteX0-145" fmla="*/ 1129968 w 4478639"/>
              <a:gd name="connsiteY0-146" fmla="*/ 52251 h 2330259"/>
              <a:gd name="connsiteX1-147" fmla="*/ 13679 w 4478639"/>
              <a:gd name="connsiteY1-148" fmla="*/ 13063 h 2330259"/>
              <a:gd name="connsiteX2-149" fmla="*/ 65931 w 4478639"/>
              <a:gd name="connsiteY2-150" fmla="*/ 2286000 h 2330259"/>
              <a:gd name="connsiteX3-151" fmla="*/ 4455051 w 4478639"/>
              <a:gd name="connsiteY3-152" fmla="*/ 2299063 h 2330259"/>
              <a:gd name="connsiteX4-153" fmla="*/ 4402800 w 4478639"/>
              <a:gd name="connsiteY4-154" fmla="*/ 26125 h 2330259"/>
              <a:gd name="connsiteX5-155" fmla="*/ 3308240 w 4478639"/>
              <a:gd name="connsiteY5-156" fmla="*/ 0 h 2330259"/>
              <a:gd name="connsiteX0-157" fmla="*/ 1129968 w 4478639"/>
              <a:gd name="connsiteY0-158" fmla="*/ 13063 h 2330259"/>
              <a:gd name="connsiteX1-159" fmla="*/ 13679 w 4478639"/>
              <a:gd name="connsiteY1-160" fmla="*/ 13063 h 2330259"/>
              <a:gd name="connsiteX2-161" fmla="*/ 65931 w 4478639"/>
              <a:gd name="connsiteY2-162" fmla="*/ 2286000 h 2330259"/>
              <a:gd name="connsiteX3-163" fmla="*/ 4455051 w 4478639"/>
              <a:gd name="connsiteY3-164" fmla="*/ 2299063 h 2330259"/>
              <a:gd name="connsiteX4-165" fmla="*/ 4402800 w 4478639"/>
              <a:gd name="connsiteY4-166" fmla="*/ 26125 h 2330259"/>
              <a:gd name="connsiteX5-167" fmla="*/ 3308240 w 4478639"/>
              <a:gd name="connsiteY5-168" fmla="*/ 0 h 2330259"/>
              <a:gd name="connsiteX0-169" fmla="*/ 1129968 w 4478639"/>
              <a:gd name="connsiteY0-170" fmla="*/ 13063 h 2330259"/>
              <a:gd name="connsiteX1-171" fmla="*/ 13679 w 4478639"/>
              <a:gd name="connsiteY1-172" fmla="*/ 13063 h 2330259"/>
              <a:gd name="connsiteX2-173" fmla="*/ 65931 w 4478639"/>
              <a:gd name="connsiteY2-174" fmla="*/ 2286000 h 2330259"/>
              <a:gd name="connsiteX3-175" fmla="*/ 4455051 w 4478639"/>
              <a:gd name="connsiteY3-176" fmla="*/ 2299063 h 2330259"/>
              <a:gd name="connsiteX4-177" fmla="*/ 4402800 w 4478639"/>
              <a:gd name="connsiteY4-178" fmla="*/ 26125 h 2330259"/>
              <a:gd name="connsiteX5-179" fmla="*/ 3308240 w 4478639"/>
              <a:gd name="connsiteY5-180" fmla="*/ 0 h 2330259"/>
              <a:gd name="connsiteX6" fmla="*/ 1129968 w 4478639"/>
              <a:gd name="connsiteY6" fmla="*/ 13063 h 2330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" y="connsiteY6"/>
              </a:cxn>
            </a:cxnLst>
            <a:rect l="l" t="t" r="r" b="b"/>
            <a:pathLst>
              <a:path w="4478639" h="2330259">
                <a:moveTo>
                  <a:pt x="1129968" y="13063"/>
                </a:moveTo>
                <a:lnTo>
                  <a:pt x="13679" y="13063"/>
                </a:lnTo>
                <a:cubicBezTo>
                  <a:pt x="-16801" y="391886"/>
                  <a:pt x="4971" y="2283823"/>
                  <a:pt x="65931" y="2286000"/>
                </a:cubicBezTo>
                <a:cubicBezTo>
                  <a:pt x="126891" y="2288177"/>
                  <a:pt x="4411508" y="2375263"/>
                  <a:pt x="4455051" y="2299063"/>
                </a:cubicBezTo>
                <a:cubicBezTo>
                  <a:pt x="4498594" y="2222863"/>
                  <a:pt x="4482237" y="69668"/>
                  <a:pt x="4402800" y="26125"/>
                </a:cubicBezTo>
                <a:cubicBezTo>
                  <a:pt x="4323363" y="-17418"/>
                  <a:pt x="4152972" y="13063"/>
                  <a:pt x="3308240" y="0"/>
                </a:cubicBezTo>
                <a:lnTo>
                  <a:pt x="1129968" y="13063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prstDash val="lgDash"/>
          </a:ln>
        </p:spPr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6" name="椭圆 31"/>
          <p:cNvSpPr/>
          <p:nvPr userDrawn="1"/>
        </p:nvSpPr>
        <p:spPr>
          <a:xfrm>
            <a:off x="5499568" y="2355078"/>
            <a:ext cx="1203710" cy="119170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solidFill>
            <a:schemeClr val="accent5"/>
          </a:solidFill>
          <a:ln w="12700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8" name="椭圆 31"/>
          <p:cNvSpPr/>
          <p:nvPr userDrawn="1"/>
        </p:nvSpPr>
        <p:spPr>
          <a:xfrm rot="21159850">
            <a:off x="5488722" y="2411923"/>
            <a:ext cx="1141898" cy="113051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22" name="椭圆 31"/>
          <p:cNvSpPr/>
          <p:nvPr userDrawn="1"/>
        </p:nvSpPr>
        <p:spPr>
          <a:xfrm>
            <a:off x="9436581" y="2355078"/>
            <a:ext cx="1203710" cy="119170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solidFill>
            <a:schemeClr val="accent5"/>
          </a:solidFill>
          <a:ln w="12700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 3"/>
          <p:cNvSpPr/>
          <p:nvPr userDrawn="1"/>
        </p:nvSpPr>
        <p:spPr>
          <a:xfrm>
            <a:off x="8550528" y="1949946"/>
            <a:ext cx="2892312" cy="4061062"/>
          </a:xfrm>
          <a:custGeom>
            <a:avLst/>
            <a:gdLst>
              <a:gd name="connsiteX0" fmla="*/ 235132 w 4441372"/>
              <a:gd name="connsiteY0" fmla="*/ 26126 h 2312126"/>
              <a:gd name="connsiteX1" fmla="*/ 0 w 4441372"/>
              <a:gd name="connsiteY1" fmla="*/ 26126 h 2312126"/>
              <a:gd name="connsiteX2" fmla="*/ 52252 w 4441372"/>
              <a:gd name="connsiteY2" fmla="*/ 2299063 h 2312126"/>
              <a:gd name="connsiteX3" fmla="*/ 4441372 w 4441372"/>
              <a:gd name="connsiteY3" fmla="*/ 2312126 h 2312126"/>
              <a:gd name="connsiteX4" fmla="*/ 4284618 w 4441372"/>
              <a:gd name="connsiteY4" fmla="*/ 52251 h 2312126"/>
              <a:gd name="connsiteX5" fmla="*/ 1854926 w 4441372"/>
              <a:gd name="connsiteY5" fmla="*/ 0 h 2312126"/>
              <a:gd name="connsiteX0-1" fmla="*/ 235132 w 4441372"/>
              <a:gd name="connsiteY0-2" fmla="*/ 26126 h 2312126"/>
              <a:gd name="connsiteX1-3" fmla="*/ 0 w 4441372"/>
              <a:gd name="connsiteY1-4" fmla="*/ 26126 h 2312126"/>
              <a:gd name="connsiteX2-5" fmla="*/ 52252 w 4441372"/>
              <a:gd name="connsiteY2-6" fmla="*/ 2299063 h 2312126"/>
              <a:gd name="connsiteX3-7" fmla="*/ 4441372 w 4441372"/>
              <a:gd name="connsiteY3-8" fmla="*/ 2312126 h 2312126"/>
              <a:gd name="connsiteX4-9" fmla="*/ 4389121 w 4441372"/>
              <a:gd name="connsiteY4-10" fmla="*/ 39188 h 2312126"/>
              <a:gd name="connsiteX5-11" fmla="*/ 1854926 w 4441372"/>
              <a:gd name="connsiteY5-12" fmla="*/ 0 h 2312126"/>
              <a:gd name="connsiteX0-13" fmla="*/ 235132 w 4860149"/>
              <a:gd name="connsiteY0-14" fmla="*/ 165813 h 2451813"/>
              <a:gd name="connsiteX1-15" fmla="*/ 0 w 4860149"/>
              <a:gd name="connsiteY1-16" fmla="*/ 165813 h 2451813"/>
              <a:gd name="connsiteX2-17" fmla="*/ 52252 w 4860149"/>
              <a:gd name="connsiteY2-18" fmla="*/ 2438750 h 2451813"/>
              <a:gd name="connsiteX3-19" fmla="*/ 4441372 w 4860149"/>
              <a:gd name="connsiteY3-20" fmla="*/ 2451813 h 2451813"/>
              <a:gd name="connsiteX4-21" fmla="*/ 4389121 w 4860149"/>
              <a:gd name="connsiteY4-22" fmla="*/ 178875 h 2451813"/>
              <a:gd name="connsiteX5-23" fmla="*/ 1854926 w 4860149"/>
              <a:gd name="connsiteY5-24" fmla="*/ 139687 h 2451813"/>
              <a:gd name="connsiteX0-25" fmla="*/ 235132 w 4752333"/>
              <a:gd name="connsiteY0-26" fmla="*/ 39388 h 2325388"/>
              <a:gd name="connsiteX1-27" fmla="*/ 0 w 4752333"/>
              <a:gd name="connsiteY1-28" fmla="*/ 39388 h 2325388"/>
              <a:gd name="connsiteX2-29" fmla="*/ 52252 w 4752333"/>
              <a:gd name="connsiteY2-30" fmla="*/ 2312325 h 2325388"/>
              <a:gd name="connsiteX3-31" fmla="*/ 4441372 w 4752333"/>
              <a:gd name="connsiteY3-32" fmla="*/ 2325388 h 2325388"/>
              <a:gd name="connsiteX4-33" fmla="*/ 4389121 w 4752333"/>
              <a:gd name="connsiteY4-34" fmla="*/ 52450 h 2325388"/>
              <a:gd name="connsiteX5-35" fmla="*/ 1854926 w 4752333"/>
              <a:gd name="connsiteY5-36" fmla="*/ 13262 h 2325388"/>
              <a:gd name="connsiteX0-37" fmla="*/ 235132 w 4860149"/>
              <a:gd name="connsiteY0-38" fmla="*/ 39388 h 2603032"/>
              <a:gd name="connsiteX1-39" fmla="*/ 0 w 4860149"/>
              <a:gd name="connsiteY1-40" fmla="*/ 39388 h 2603032"/>
              <a:gd name="connsiteX2-41" fmla="*/ 52252 w 4860149"/>
              <a:gd name="connsiteY2-42" fmla="*/ 2312325 h 2603032"/>
              <a:gd name="connsiteX3-43" fmla="*/ 4441372 w 4860149"/>
              <a:gd name="connsiteY3-44" fmla="*/ 2325388 h 2603032"/>
              <a:gd name="connsiteX4-45" fmla="*/ 4389121 w 4860149"/>
              <a:gd name="connsiteY4-46" fmla="*/ 52450 h 2603032"/>
              <a:gd name="connsiteX5-47" fmla="*/ 1854926 w 4860149"/>
              <a:gd name="connsiteY5-48" fmla="*/ 13262 h 2603032"/>
              <a:gd name="connsiteX0-49" fmla="*/ 235132 w 4617563"/>
              <a:gd name="connsiteY0-50" fmla="*/ 39388 h 2493940"/>
              <a:gd name="connsiteX1-51" fmla="*/ 0 w 4617563"/>
              <a:gd name="connsiteY1-52" fmla="*/ 39388 h 2493940"/>
              <a:gd name="connsiteX2-53" fmla="*/ 52252 w 4617563"/>
              <a:gd name="connsiteY2-54" fmla="*/ 2312325 h 2493940"/>
              <a:gd name="connsiteX3-55" fmla="*/ 4441372 w 4617563"/>
              <a:gd name="connsiteY3-56" fmla="*/ 2325388 h 2493940"/>
              <a:gd name="connsiteX4-57" fmla="*/ 4389121 w 4617563"/>
              <a:gd name="connsiteY4-58" fmla="*/ 52450 h 2493940"/>
              <a:gd name="connsiteX5-59" fmla="*/ 1854926 w 4617563"/>
              <a:gd name="connsiteY5-60" fmla="*/ 13262 h 2493940"/>
              <a:gd name="connsiteX0-61" fmla="*/ 235132 w 4479124"/>
              <a:gd name="connsiteY0-62" fmla="*/ 26126 h 2480678"/>
              <a:gd name="connsiteX1-63" fmla="*/ 0 w 4479124"/>
              <a:gd name="connsiteY1-64" fmla="*/ 26126 h 2480678"/>
              <a:gd name="connsiteX2-65" fmla="*/ 52252 w 4479124"/>
              <a:gd name="connsiteY2-66" fmla="*/ 2299063 h 2480678"/>
              <a:gd name="connsiteX3-67" fmla="*/ 4441372 w 4479124"/>
              <a:gd name="connsiteY3-68" fmla="*/ 2312126 h 2480678"/>
              <a:gd name="connsiteX4-69" fmla="*/ 4389121 w 4479124"/>
              <a:gd name="connsiteY4-70" fmla="*/ 39188 h 2480678"/>
              <a:gd name="connsiteX5-71" fmla="*/ 1854926 w 4479124"/>
              <a:gd name="connsiteY5-72" fmla="*/ 0 h 2480678"/>
              <a:gd name="connsiteX0-73" fmla="*/ 533373 w 4777365"/>
              <a:gd name="connsiteY0-74" fmla="*/ 26126 h 2589770"/>
              <a:gd name="connsiteX1-75" fmla="*/ 298241 w 4777365"/>
              <a:gd name="connsiteY1-76" fmla="*/ 26126 h 2589770"/>
              <a:gd name="connsiteX2-77" fmla="*/ 350493 w 4777365"/>
              <a:gd name="connsiteY2-78" fmla="*/ 2299063 h 2589770"/>
              <a:gd name="connsiteX3-79" fmla="*/ 4739613 w 4777365"/>
              <a:gd name="connsiteY3-80" fmla="*/ 2312126 h 2589770"/>
              <a:gd name="connsiteX4-81" fmla="*/ 4687362 w 4777365"/>
              <a:gd name="connsiteY4-82" fmla="*/ 39188 h 2589770"/>
              <a:gd name="connsiteX5-83" fmla="*/ 2153167 w 4777365"/>
              <a:gd name="connsiteY5-84" fmla="*/ 0 h 2589770"/>
              <a:gd name="connsiteX0-85" fmla="*/ 248811 w 4492803"/>
              <a:gd name="connsiteY0-86" fmla="*/ 26126 h 2476671"/>
              <a:gd name="connsiteX1-87" fmla="*/ 13679 w 4492803"/>
              <a:gd name="connsiteY1-88" fmla="*/ 26126 h 2476671"/>
              <a:gd name="connsiteX2-89" fmla="*/ 65931 w 4492803"/>
              <a:gd name="connsiteY2-90" fmla="*/ 2299063 h 2476671"/>
              <a:gd name="connsiteX3-91" fmla="*/ 4455051 w 4492803"/>
              <a:gd name="connsiteY3-92" fmla="*/ 2312126 h 2476671"/>
              <a:gd name="connsiteX4-93" fmla="*/ 4402800 w 4492803"/>
              <a:gd name="connsiteY4-94" fmla="*/ 39188 h 2476671"/>
              <a:gd name="connsiteX5-95" fmla="*/ 1868605 w 4492803"/>
              <a:gd name="connsiteY5-96" fmla="*/ 0 h 2476671"/>
              <a:gd name="connsiteX0-97" fmla="*/ 248811 w 4475396"/>
              <a:gd name="connsiteY0-98" fmla="*/ 26126 h 2343322"/>
              <a:gd name="connsiteX1-99" fmla="*/ 13679 w 4475396"/>
              <a:gd name="connsiteY1-100" fmla="*/ 26126 h 2343322"/>
              <a:gd name="connsiteX2-101" fmla="*/ 65931 w 4475396"/>
              <a:gd name="connsiteY2-102" fmla="*/ 2299063 h 2343322"/>
              <a:gd name="connsiteX3-103" fmla="*/ 4455051 w 4475396"/>
              <a:gd name="connsiteY3-104" fmla="*/ 2312126 h 2343322"/>
              <a:gd name="connsiteX4-105" fmla="*/ 4402800 w 4475396"/>
              <a:gd name="connsiteY4-106" fmla="*/ 39188 h 2343322"/>
              <a:gd name="connsiteX5-107" fmla="*/ 1868605 w 4475396"/>
              <a:gd name="connsiteY5-108" fmla="*/ 0 h 2343322"/>
              <a:gd name="connsiteX0-109" fmla="*/ 1129968 w 4475396"/>
              <a:gd name="connsiteY0-110" fmla="*/ 65314 h 2343322"/>
              <a:gd name="connsiteX1-111" fmla="*/ 13679 w 4475396"/>
              <a:gd name="connsiteY1-112" fmla="*/ 26126 h 2343322"/>
              <a:gd name="connsiteX2-113" fmla="*/ 65931 w 4475396"/>
              <a:gd name="connsiteY2-114" fmla="*/ 2299063 h 2343322"/>
              <a:gd name="connsiteX3-115" fmla="*/ 4455051 w 4475396"/>
              <a:gd name="connsiteY3-116" fmla="*/ 2312126 h 2343322"/>
              <a:gd name="connsiteX4-117" fmla="*/ 4402800 w 4475396"/>
              <a:gd name="connsiteY4-118" fmla="*/ 39188 h 2343322"/>
              <a:gd name="connsiteX5-119" fmla="*/ 1868605 w 4475396"/>
              <a:gd name="connsiteY5-120" fmla="*/ 0 h 2343322"/>
              <a:gd name="connsiteX0-121" fmla="*/ 1129968 w 4517641"/>
              <a:gd name="connsiteY0-122" fmla="*/ 200403 h 2478411"/>
              <a:gd name="connsiteX1-123" fmla="*/ 13679 w 4517641"/>
              <a:gd name="connsiteY1-124" fmla="*/ 161215 h 2478411"/>
              <a:gd name="connsiteX2-125" fmla="*/ 65931 w 4517641"/>
              <a:gd name="connsiteY2-126" fmla="*/ 2434152 h 2478411"/>
              <a:gd name="connsiteX3-127" fmla="*/ 4455051 w 4517641"/>
              <a:gd name="connsiteY3-128" fmla="*/ 2447215 h 2478411"/>
              <a:gd name="connsiteX4-129" fmla="*/ 4402800 w 4517641"/>
              <a:gd name="connsiteY4-130" fmla="*/ 174277 h 2478411"/>
              <a:gd name="connsiteX5-131" fmla="*/ 3308240 w 4517641"/>
              <a:gd name="connsiteY5-132" fmla="*/ 148152 h 2478411"/>
              <a:gd name="connsiteX0-133" fmla="*/ 1129968 w 4493857"/>
              <a:gd name="connsiteY0-134" fmla="*/ 84545 h 2362553"/>
              <a:gd name="connsiteX1-135" fmla="*/ 13679 w 4493857"/>
              <a:gd name="connsiteY1-136" fmla="*/ 45357 h 2362553"/>
              <a:gd name="connsiteX2-137" fmla="*/ 65931 w 4493857"/>
              <a:gd name="connsiteY2-138" fmla="*/ 2318294 h 2362553"/>
              <a:gd name="connsiteX3-139" fmla="*/ 4455051 w 4493857"/>
              <a:gd name="connsiteY3-140" fmla="*/ 2331357 h 2362553"/>
              <a:gd name="connsiteX4-141" fmla="*/ 4402800 w 4493857"/>
              <a:gd name="connsiteY4-142" fmla="*/ 58419 h 2362553"/>
              <a:gd name="connsiteX5-143" fmla="*/ 3308240 w 4493857"/>
              <a:gd name="connsiteY5-144" fmla="*/ 32294 h 2362553"/>
              <a:gd name="connsiteX0-145" fmla="*/ 1129968 w 4478639"/>
              <a:gd name="connsiteY0-146" fmla="*/ 52251 h 2330259"/>
              <a:gd name="connsiteX1-147" fmla="*/ 13679 w 4478639"/>
              <a:gd name="connsiteY1-148" fmla="*/ 13063 h 2330259"/>
              <a:gd name="connsiteX2-149" fmla="*/ 65931 w 4478639"/>
              <a:gd name="connsiteY2-150" fmla="*/ 2286000 h 2330259"/>
              <a:gd name="connsiteX3-151" fmla="*/ 4455051 w 4478639"/>
              <a:gd name="connsiteY3-152" fmla="*/ 2299063 h 2330259"/>
              <a:gd name="connsiteX4-153" fmla="*/ 4402800 w 4478639"/>
              <a:gd name="connsiteY4-154" fmla="*/ 26125 h 2330259"/>
              <a:gd name="connsiteX5-155" fmla="*/ 3308240 w 4478639"/>
              <a:gd name="connsiteY5-156" fmla="*/ 0 h 2330259"/>
              <a:gd name="connsiteX0-157" fmla="*/ 1129968 w 4478639"/>
              <a:gd name="connsiteY0-158" fmla="*/ 13063 h 2330259"/>
              <a:gd name="connsiteX1-159" fmla="*/ 13679 w 4478639"/>
              <a:gd name="connsiteY1-160" fmla="*/ 13063 h 2330259"/>
              <a:gd name="connsiteX2-161" fmla="*/ 65931 w 4478639"/>
              <a:gd name="connsiteY2-162" fmla="*/ 2286000 h 2330259"/>
              <a:gd name="connsiteX3-163" fmla="*/ 4455051 w 4478639"/>
              <a:gd name="connsiteY3-164" fmla="*/ 2299063 h 2330259"/>
              <a:gd name="connsiteX4-165" fmla="*/ 4402800 w 4478639"/>
              <a:gd name="connsiteY4-166" fmla="*/ 26125 h 2330259"/>
              <a:gd name="connsiteX5-167" fmla="*/ 3308240 w 4478639"/>
              <a:gd name="connsiteY5-168" fmla="*/ 0 h 2330259"/>
              <a:gd name="connsiteX0-169" fmla="*/ 1129968 w 4478639"/>
              <a:gd name="connsiteY0-170" fmla="*/ 13063 h 2330259"/>
              <a:gd name="connsiteX1-171" fmla="*/ 13679 w 4478639"/>
              <a:gd name="connsiteY1-172" fmla="*/ 13063 h 2330259"/>
              <a:gd name="connsiteX2-173" fmla="*/ 65931 w 4478639"/>
              <a:gd name="connsiteY2-174" fmla="*/ 2286000 h 2330259"/>
              <a:gd name="connsiteX3-175" fmla="*/ 4455051 w 4478639"/>
              <a:gd name="connsiteY3-176" fmla="*/ 2299063 h 2330259"/>
              <a:gd name="connsiteX4-177" fmla="*/ 4402800 w 4478639"/>
              <a:gd name="connsiteY4-178" fmla="*/ 26125 h 2330259"/>
              <a:gd name="connsiteX5-179" fmla="*/ 3308240 w 4478639"/>
              <a:gd name="connsiteY5-180" fmla="*/ 0 h 2330259"/>
              <a:gd name="connsiteX6" fmla="*/ 1129968 w 4478639"/>
              <a:gd name="connsiteY6" fmla="*/ 13063 h 2330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" y="connsiteY6"/>
              </a:cxn>
            </a:cxnLst>
            <a:rect l="l" t="t" r="r" b="b"/>
            <a:pathLst>
              <a:path w="4478639" h="2330259">
                <a:moveTo>
                  <a:pt x="1129968" y="13063"/>
                </a:moveTo>
                <a:lnTo>
                  <a:pt x="13679" y="13063"/>
                </a:lnTo>
                <a:cubicBezTo>
                  <a:pt x="-16801" y="391886"/>
                  <a:pt x="4971" y="2283823"/>
                  <a:pt x="65931" y="2286000"/>
                </a:cubicBezTo>
                <a:cubicBezTo>
                  <a:pt x="126891" y="2288177"/>
                  <a:pt x="4411508" y="2375263"/>
                  <a:pt x="4455051" y="2299063"/>
                </a:cubicBezTo>
                <a:cubicBezTo>
                  <a:pt x="4498594" y="2222863"/>
                  <a:pt x="4482237" y="69668"/>
                  <a:pt x="4402800" y="26125"/>
                </a:cubicBezTo>
                <a:cubicBezTo>
                  <a:pt x="4323363" y="-17418"/>
                  <a:pt x="4152972" y="13063"/>
                  <a:pt x="3308240" y="0"/>
                </a:cubicBezTo>
                <a:lnTo>
                  <a:pt x="1129968" y="13063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prstDash val="lgDash"/>
          </a:ln>
        </p:spPr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24" name="椭圆 31"/>
          <p:cNvSpPr/>
          <p:nvPr userDrawn="1"/>
        </p:nvSpPr>
        <p:spPr>
          <a:xfrm rot="21159850">
            <a:off x="9425735" y="2411923"/>
            <a:ext cx="1141898" cy="113051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0" name="内容占位符 35"/>
          <p:cNvSpPr>
            <a:spLocks noGrp="1"/>
          </p:cNvSpPr>
          <p:nvPr userDrawn="1">
            <p:ph sz="quarter" idx="18" hasCustomPrompt="1"/>
          </p:nvPr>
        </p:nvSpPr>
        <p:spPr>
          <a:xfrm>
            <a:off x="652361" y="3781671"/>
            <a:ext cx="311539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1" name="内容占位符 47"/>
          <p:cNvSpPr>
            <a:spLocks noGrp="1"/>
          </p:cNvSpPr>
          <p:nvPr userDrawn="1">
            <p:ph sz="quarter" idx="22" hasCustomPrompt="1"/>
          </p:nvPr>
        </p:nvSpPr>
        <p:spPr>
          <a:xfrm>
            <a:off x="926312" y="4137594"/>
            <a:ext cx="2516697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lnSpc>
                <a:spcPct val="130000"/>
              </a:lnSpc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lnSpc>
                <a:spcPct val="130000"/>
              </a:lnSpc>
              <a:buNone/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32" name="内容占位符 35"/>
          <p:cNvSpPr>
            <a:spLocks noGrp="1"/>
          </p:cNvSpPr>
          <p:nvPr userDrawn="1">
            <p:ph sz="quarter" idx="23" hasCustomPrompt="1"/>
          </p:nvPr>
        </p:nvSpPr>
        <p:spPr>
          <a:xfrm>
            <a:off x="4538301" y="3781671"/>
            <a:ext cx="311539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3" name="内容占位符 47"/>
          <p:cNvSpPr>
            <a:spLocks noGrp="1"/>
          </p:cNvSpPr>
          <p:nvPr userDrawn="1">
            <p:ph sz="quarter" idx="24" hasCustomPrompt="1"/>
          </p:nvPr>
        </p:nvSpPr>
        <p:spPr>
          <a:xfrm>
            <a:off x="4812252" y="4137594"/>
            <a:ext cx="2516697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lnSpc>
                <a:spcPct val="130000"/>
              </a:lnSpc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lnSpc>
                <a:spcPct val="130000"/>
              </a:lnSpc>
              <a:buNone/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35" name="内容占位符 35"/>
          <p:cNvSpPr>
            <a:spLocks noGrp="1"/>
          </p:cNvSpPr>
          <p:nvPr>
            <p:ph sz="quarter" idx="25" hasCustomPrompt="1"/>
          </p:nvPr>
        </p:nvSpPr>
        <p:spPr>
          <a:xfrm>
            <a:off x="8436941" y="3781671"/>
            <a:ext cx="311539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6" name="内容占位符 47"/>
          <p:cNvSpPr>
            <a:spLocks noGrp="1"/>
          </p:cNvSpPr>
          <p:nvPr>
            <p:ph sz="quarter" idx="26" hasCustomPrompt="1"/>
          </p:nvPr>
        </p:nvSpPr>
        <p:spPr>
          <a:xfrm>
            <a:off x="8710892" y="4137594"/>
            <a:ext cx="2516697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lnSpc>
                <a:spcPct val="130000"/>
              </a:lnSpc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lnSpc>
                <a:spcPct val="130000"/>
              </a:lnSpc>
              <a:buNone/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25" name="标题 1"/>
          <p:cNvSpPr>
            <a:spLocks noGrp="1"/>
          </p:cNvSpPr>
          <p:nvPr>
            <p:ph type="title" hasCustomPrompt="1"/>
          </p:nvPr>
        </p:nvSpPr>
        <p:spPr>
          <a:xfrm>
            <a:off x="3870516" y="484693"/>
            <a:ext cx="4450968" cy="59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3600" b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90204" pitchFamily="34" charset="0"/>
            </a:pPr>
            <a:r>
              <a:rPr lang="zh-CN" altLang="en-US" dirty="0"/>
              <a:t>编辑母版标题样式</a:t>
            </a:r>
            <a:endParaRPr lang="zh-CN" alt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0" y="66028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段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02821" y="1047597"/>
            <a:ext cx="4186359" cy="163210"/>
            <a:chOff x="3165003" y="4030582"/>
            <a:chExt cx="5853910" cy="276264"/>
          </a:xfrm>
        </p:grpSpPr>
        <p:sp>
          <p:nvSpPr>
            <p:cNvPr id="4" name="任意多边形 29"/>
            <p:cNvSpPr/>
            <p:nvPr/>
          </p:nvSpPr>
          <p:spPr>
            <a:xfrm>
              <a:off x="3165003" y="4030582"/>
              <a:ext cx="5853910" cy="276264"/>
            </a:xfrm>
            <a:custGeom>
              <a:avLst/>
              <a:gdLst>
                <a:gd name="connsiteX0" fmla="*/ 383416 w 6863855"/>
                <a:gd name="connsiteY0" fmla="*/ 497045 h 741328"/>
                <a:gd name="connsiteX1" fmla="*/ 3431416 w 6863855"/>
                <a:gd name="connsiteY1" fmla="*/ 141445 h 741328"/>
                <a:gd name="connsiteX2" fmla="*/ 6835016 w 6863855"/>
                <a:gd name="connsiteY2" fmla="*/ 27145 h 741328"/>
                <a:gd name="connsiteX3" fmla="*/ 3139316 w 6863855"/>
                <a:gd name="connsiteY3" fmla="*/ 319245 h 741328"/>
                <a:gd name="connsiteX4" fmla="*/ 345316 w 6863855"/>
                <a:gd name="connsiteY4" fmla="*/ 738345 h 741328"/>
                <a:gd name="connsiteX5" fmla="*/ 383416 w 6863855"/>
                <a:gd name="connsiteY5" fmla="*/ 497045 h 74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3855" h="741328">
                  <a:moveTo>
                    <a:pt x="383416" y="497045"/>
                  </a:moveTo>
                  <a:cubicBezTo>
                    <a:pt x="897766" y="397562"/>
                    <a:pt x="2356149" y="219762"/>
                    <a:pt x="3431416" y="141445"/>
                  </a:cubicBezTo>
                  <a:cubicBezTo>
                    <a:pt x="4506683" y="63128"/>
                    <a:pt x="7169449" y="-53288"/>
                    <a:pt x="6835016" y="27145"/>
                  </a:cubicBezTo>
                  <a:cubicBezTo>
                    <a:pt x="5603116" y="124512"/>
                    <a:pt x="4220933" y="200712"/>
                    <a:pt x="3139316" y="319245"/>
                  </a:cubicBezTo>
                  <a:cubicBezTo>
                    <a:pt x="2057699" y="437778"/>
                    <a:pt x="802516" y="710828"/>
                    <a:pt x="345316" y="738345"/>
                  </a:cubicBezTo>
                  <a:cubicBezTo>
                    <a:pt x="-111884" y="765862"/>
                    <a:pt x="-130934" y="596528"/>
                    <a:pt x="383416" y="497045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任意多边形 30"/>
            <p:cNvSpPr/>
            <p:nvPr/>
          </p:nvSpPr>
          <p:spPr>
            <a:xfrm>
              <a:off x="4594609" y="4124484"/>
              <a:ext cx="4378994" cy="165002"/>
            </a:xfrm>
            <a:custGeom>
              <a:avLst/>
              <a:gdLst>
                <a:gd name="connsiteX0" fmla="*/ 0 w 4657663"/>
                <a:gd name="connsiteY0" fmla="*/ 239002 h 239002"/>
                <a:gd name="connsiteX1" fmla="*/ 2857500 w 4657663"/>
                <a:gd name="connsiteY1" fmla="*/ 35802 h 239002"/>
                <a:gd name="connsiteX2" fmla="*/ 4597400 w 4657663"/>
                <a:gd name="connsiteY2" fmla="*/ 10402 h 239002"/>
                <a:gd name="connsiteX3" fmla="*/ 4089400 w 4657663"/>
                <a:gd name="connsiteY3" fmla="*/ 150102 h 23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7663" h="239002">
                  <a:moveTo>
                    <a:pt x="0" y="239002"/>
                  </a:moveTo>
                  <a:lnTo>
                    <a:pt x="2857500" y="35802"/>
                  </a:lnTo>
                  <a:cubicBezTo>
                    <a:pt x="3623733" y="-2298"/>
                    <a:pt x="4392083" y="-8648"/>
                    <a:pt x="4597400" y="10402"/>
                  </a:cubicBezTo>
                  <a:cubicBezTo>
                    <a:pt x="4802717" y="29452"/>
                    <a:pt x="4446058" y="89777"/>
                    <a:pt x="4089400" y="150102"/>
                  </a:cubicBezTo>
                </a:path>
              </a:pathLst>
            </a:custGeom>
            <a:noFill/>
            <a:ln w="28575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364455" y="1975169"/>
            <a:ext cx="2035042" cy="1996756"/>
            <a:chOff x="5576469" y="2878337"/>
            <a:chExt cx="1015467" cy="996363"/>
          </a:xfrm>
        </p:grpSpPr>
        <p:sp>
          <p:nvSpPr>
            <p:cNvPr id="9" name="椭圆 31"/>
            <p:cNvSpPr/>
            <p:nvPr/>
          </p:nvSpPr>
          <p:spPr>
            <a:xfrm>
              <a:off x="5585537" y="2878337"/>
              <a:ext cx="1006399" cy="99636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solidFill>
              <a:schemeClr val="accent5"/>
            </a:solidFill>
            <a:ln w="12700"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50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椭圆 31"/>
            <p:cNvSpPr/>
            <p:nvPr/>
          </p:nvSpPr>
          <p:spPr>
            <a:xfrm rot="21159850">
              <a:off x="5576469" y="2925864"/>
              <a:ext cx="954719" cy="94519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50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5124414" y="1975169"/>
            <a:ext cx="2035042" cy="1996756"/>
            <a:chOff x="5576469" y="2878337"/>
            <a:chExt cx="1015467" cy="996363"/>
          </a:xfrm>
        </p:grpSpPr>
        <p:sp>
          <p:nvSpPr>
            <p:cNvPr id="12" name="椭圆 31"/>
            <p:cNvSpPr/>
            <p:nvPr/>
          </p:nvSpPr>
          <p:spPr>
            <a:xfrm>
              <a:off x="5585537" y="2878337"/>
              <a:ext cx="1006399" cy="99636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solidFill>
              <a:schemeClr val="accent5"/>
            </a:solidFill>
            <a:ln w="12700"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50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椭圆 31"/>
            <p:cNvSpPr/>
            <p:nvPr/>
          </p:nvSpPr>
          <p:spPr>
            <a:xfrm rot="21159850">
              <a:off x="5576469" y="2925864"/>
              <a:ext cx="954719" cy="94519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50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8884372" y="1975169"/>
            <a:ext cx="2035042" cy="1996756"/>
            <a:chOff x="5576469" y="2878337"/>
            <a:chExt cx="1015467" cy="996363"/>
          </a:xfrm>
        </p:grpSpPr>
        <p:sp>
          <p:nvSpPr>
            <p:cNvPr id="15" name="椭圆 31"/>
            <p:cNvSpPr/>
            <p:nvPr/>
          </p:nvSpPr>
          <p:spPr>
            <a:xfrm>
              <a:off x="5585537" y="2878337"/>
              <a:ext cx="1006399" cy="99636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solidFill>
              <a:schemeClr val="accent5"/>
            </a:solidFill>
            <a:ln w="12700"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50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椭圆 31"/>
            <p:cNvSpPr/>
            <p:nvPr/>
          </p:nvSpPr>
          <p:spPr>
            <a:xfrm rot="21159850">
              <a:off x="5576469" y="2925864"/>
              <a:ext cx="954719" cy="94519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50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9" name="任意多边形 36"/>
          <p:cNvSpPr/>
          <p:nvPr userDrawn="1"/>
        </p:nvSpPr>
        <p:spPr>
          <a:xfrm rot="16200000" flipH="1">
            <a:off x="2267041" y="3949042"/>
            <a:ext cx="3863975" cy="61644"/>
          </a:xfrm>
          <a:custGeom>
            <a:avLst/>
            <a:gdLst>
              <a:gd name="connsiteX0" fmla="*/ 0 w 1393372"/>
              <a:gd name="connsiteY0" fmla="*/ 72708 h 72708"/>
              <a:gd name="connsiteX1" fmla="*/ 870857 w 1393372"/>
              <a:gd name="connsiteY1" fmla="*/ 136 h 72708"/>
              <a:gd name="connsiteX2" fmla="*/ 1393372 w 1393372"/>
              <a:gd name="connsiteY2" fmla="*/ 58193 h 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372" h="72708">
                <a:moveTo>
                  <a:pt x="0" y="72708"/>
                </a:moveTo>
                <a:cubicBezTo>
                  <a:pt x="319314" y="37631"/>
                  <a:pt x="638628" y="2555"/>
                  <a:pt x="870857" y="136"/>
                </a:cubicBezTo>
                <a:cubicBezTo>
                  <a:pt x="1103086" y="-2283"/>
                  <a:pt x="1248229" y="27955"/>
                  <a:pt x="1393372" y="58193"/>
                </a:cubicBezTo>
              </a:path>
            </a:pathLst>
          </a:cu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0" name="任意多边形 36"/>
          <p:cNvSpPr/>
          <p:nvPr userDrawn="1"/>
        </p:nvSpPr>
        <p:spPr>
          <a:xfrm rot="16200000" flipH="1">
            <a:off x="6118187" y="3949043"/>
            <a:ext cx="3863975" cy="61644"/>
          </a:xfrm>
          <a:custGeom>
            <a:avLst/>
            <a:gdLst>
              <a:gd name="connsiteX0" fmla="*/ 0 w 1393372"/>
              <a:gd name="connsiteY0" fmla="*/ 72708 h 72708"/>
              <a:gd name="connsiteX1" fmla="*/ 870857 w 1393372"/>
              <a:gd name="connsiteY1" fmla="*/ 136 h 72708"/>
              <a:gd name="connsiteX2" fmla="*/ 1393372 w 1393372"/>
              <a:gd name="connsiteY2" fmla="*/ 58193 h 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372" h="72708">
                <a:moveTo>
                  <a:pt x="0" y="72708"/>
                </a:moveTo>
                <a:cubicBezTo>
                  <a:pt x="319314" y="37631"/>
                  <a:pt x="638628" y="2555"/>
                  <a:pt x="870857" y="136"/>
                </a:cubicBezTo>
                <a:cubicBezTo>
                  <a:pt x="1103086" y="-2283"/>
                  <a:pt x="1248229" y="27955"/>
                  <a:pt x="1393372" y="58193"/>
                </a:cubicBezTo>
              </a:path>
            </a:pathLst>
          </a:cu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2" name="内容占位符 35"/>
          <p:cNvSpPr>
            <a:spLocks noGrp="1"/>
          </p:cNvSpPr>
          <p:nvPr>
            <p:ph sz="quarter" idx="18" hasCustomPrompt="1"/>
          </p:nvPr>
        </p:nvSpPr>
        <p:spPr>
          <a:xfrm>
            <a:off x="763489" y="4234475"/>
            <a:ext cx="311539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3" name="内容占位符 47"/>
          <p:cNvSpPr>
            <a:spLocks noGrp="1"/>
          </p:cNvSpPr>
          <p:nvPr>
            <p:ph sz="quarter" idx="22" hasCustomPrompt="1"/>
          </p:nvPr>
        </p:nvSpPr>
        <p:spPr>
          <a:xfrm>
            <a:off x="1037440" y="4590398"/>
            <a:ext cx="2516697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lnSpc>
                <a:spcPct val="130000"/>
              </a:lnSpc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lnSpc>
                <a:spcPct val="130000"/>
              </a:lnSpc>
              <a:buNone/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34" name="内容占位符 35"/>
          <p:cNvSpPr>
            <a:spLocks noGrp="1"/>
          </p:cNvSpPr>
          <p:nvPr>
            <p:ph sz="quarter" idx="23" hasCustomPrompt="1"/>
          </p:nvPr>
        </p:nvSpPr>
        <p:spPr>
          <a:xfrm>
            <a:off x="4566902" y="4234475"/>
            <a:ext cx="311539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5" name="内容占位符 47"/>
          <p:cNvSpPr>
            <a:spLocks noGrp="1"/>
          </p:cNvSpPr>
          <p:nvPr>
            <p:ph sz="quarter" idx="24" hasCustomPrompt="1"/>
          </p:nvPr>
        </p:nvSpPr>
        <p:spPr>
          <a:xfrm>
            <a:off x="4840853" y="4590398"/>
            <a:ext cx="2516697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lnSpc>
                <a:spcPct val="130000"/>
              </a:lnSpc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lnSpc>
                <a:spcPct val="130000"/>
              </a:lnSpc>
              <a:buNone/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36" name="内容占位符 35"/>
          <p:cNvSpPr>
            <a:spLocks noGrp="1"/>
          </p:cNvSpPr>
          <p:nvPr>
            <p:ph sz="quarter" idx="25" hasCustomPrompt="1"/>
          </p:nvPr>
        </p:nvSpPr>
        <p:spPr>
          <a:xfrm>
            <a:off x="8321484" y="4234475"/>
            <a:ext cx="311539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7" name="内容占位符 47"/>
          <p:cNvSpPr>
            <a:spLocks noGrp="1"/>
          </p:cNvSpPr>
          <p:nvPr>
            <p:ph sz="quarter" idx="26" hasCustomPrompt="1"/>
          </p:nvPr>
        </p:nvSpPr>
        <p:spPr>
          <a:xfrm>
            <a:off x="8595435" y="4590398"/>
            <a:ext cx="2516697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lnSpc>
                <a:spcPct val="130000"/>
              </a:lnSpc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lnSpc>
                <a:spcPct val="130000"/>
              </a:lnSpc>
              <a:buNone/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24" name="标题 1"/>
          <p:cNvSpPr>
            <a:spLocks noGrp="1"/>
          </p:cNvSpPr>
          <p:nvPr>
            <p:ph type="title" hasCustomPrompt="1"/>
          </p:nvPr>
        </p:nvSpPr>
        <p:spPr>
          <a:xfrm>
            <a:off x="3870516" y="484693"/>
            <a:ext cx="4450968" cy="59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3600" b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90204" pitchFamily="34" charset="0"/>
            </a:pPr>
            <a:r>
              <a:rPr lang="zh-CN" altLang="en-US" dirty="0"/>
              <a:t>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段内容（循环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02821" y="1047597"/>
            <a:ext cx="4186359" cy="163210"/>
            <a:chOff x="3165003" y="4030582"/>
            <a:chExt cx="5853910" cy="276264"/>
          </a:xfrm>
        </p:grpSpPr>
        <p:sp>
          <p:nvSpPr>
            <p:cNvPr id="4" name="任意多边形 29"/>
            <p:cNvSpPr/>
            <p:nvPr/>
          </p:nvSpPr>
          <p:spPr>
            <a:xfrm>
              <a:off x="3165003" y="4030582"/>
              <a:ext cx="5853910" cy="276264"/>
            </a:xfrm>
            <a:custGeom>
              <a:avLst/>
              <a:gdLst>
                <a:gd name="connsiteX0" fmla="*/ 383416 w 6863855"/>
                <a:gd name="connsiteY0" fmla="*/ 497045 h 741328"/>
                <a:gd name="connsiteX1" fmla="*/ 3431416 w 6863855"/>
                <a:gd name="connsiteY1" fmla="*/ 141445 h 741328"/>
                <a:gd name="connsiteX2" fmla="*/ 6835016 w 6863855"/>
                <a:gd name="connsiteY2" fmla="*/ 27145 h 741328"/>
                <a:gd name="connsiteX3" fmla="*/ 3139316 w 6863855"/>
                <a:gd name="connsiteY3" fmla="*/ 319245 h 741328"/>
                <a:gd name="connsiteX4" fmla="*/ 345316 w 6863855"/>
                <a:gd name="connsiteY4" fmla="*/ 738345 h 741328"/>
                <a:gd name="connsiteX5" fmla="*/ 383416 w 6863855"/>
                <a:gd name="connsiteY5" fmla="*/ 497045 h 74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3855" h="741328">
                  <a:moveTo>
                    <a:pt x="383416" y="497045"/>
                  </a:moveTo>
                  <a:cubicBezTo>
                    <a:pt x="897766" y="397562"/>
                    <a:pt x="2356149" y="219762"/>
                    <a:pt x="3431416" y="141445"/>
                  </a:cubicBezTo>
                  <a:cubicBezTo>
                    <a:pt x="4506683" y="63128"/>
                    <a:pt x="7169449" y="-53288"/>
                    <a:pt x="6835016" y="27145"/>
                  </a:cubicBezTo>
                  <a:cubicBezTo>
                    <a:pt x="5603116" y="124512"/>
                    <a:pt x="4220933" y="200712"/>
                    <a:pt x="3139316" y="319245"/>
                  </a:cubicBezTo>
                  <a:cubicBezTo>
                    <a:pt x="2057699" y="437778"/>
                    <a:pt x="802516" y="710828"/>
                    <a:pt x="345316" y="738345"/>
                  </a:cubicBezTo>
                  <a:cubicBezTo>
                    <a:pt x="-111884" y="765862"/>
                    <a:pt x="-130934" y="596528"/>
                    <a:pt x="383416" y="497045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任意多边形 30"/>
            <p:cNvSpPr/>
            <p:nvPr/>
          </p:nvSpPr>
          <p:spPr>
            <a:xfrm>
              <a:off x="4594609" y="4124484"/>
              <a:ext cx="4378994" cy="165002"/>
            </a:xfrm>
            <a:custGeom>
              <a:avLst/>
              <a:gdLst>
                <a:gd name="connsiteX0" fmla="*/ 0 w 4657663"/>
                <a:gd name="connsiteY0" fmla="*/ 239002 h 239002"/>
                <a:gd name="connsiteX1" fmla="*/ 2857500 w 4657663"/>
                <a:gd name="connsiteY1" fmla="*/ 35802 h 239002"/>
                <a:gd name="connsiteX2" fmla="*/ 4597400 w 4657663"/>
                <a:gd name="connsiteY2" fmla="*/ 10402 h 239002"/>
                <a:gd name="connsiteX3" fmla="*/ 4089400 w 4657663"/>
                <a:gd name="connsiteY3" fmla="*/ 150102 h 23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7663" h="239002">
                  <a:moveTo>
                    <a:pt x="0" y="239002"/>
                  </a:moveTo>
                  <a:lnTo>
                    <a:pt x="2857500" y="35802"/>
                  </a:lnTo>
                  <a:cubicBezTo>
                    <a:pt x="3623733" y="-2298"/>
                    <a:pt x="4392083" y="-8648"/>
                    <a:pt x="4597400" y="10402"/>
                  </a:cubicBezTo>
                  <a:cubicBezTo>
                    <a:pt x="4802717" y="29452"/>
                    <a:pt x="4446058" y="89777"/>
                    <a:pt x="4089400" y="150102"/>
                  </a:cubicBezTo>
                </a:path>
              </a:pathLst>
            </a:custGeom>
            <a:noFill/>
            <a:ln w="28575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4203928" y="2878337"/>
            <a:ext cx="3885744" cy="2932066"/>
            <a:chOff x="3810632" y="2237294"/>
            <a:chExt cx="4647568" cy="3506916"/>
          </a:xfrm>
        </p:grpSpPr>
        <p:grpSp>
          <p:nvGrpSpPr>
            <p:cNvPr id="19" name="组合 18"/>
            <p:cNvGrpSpPr/>
            <p:nvPr/>
          </p:nvGrpSpPr>
          <p:grpSpPr>
            <a:xfrm>
              <a:off x="5488722" y="2237294"/>
              <a:ext cx="1214556" cy="1191706"/>
              <a:chOff x="1639666" y="2355078"/>
              <a:chExt cx="1214556" cy="1191706"/>
            </a:xfrm>
          </p:grpSpPr>
          <p:sp>
            <p:nvSpPr>
              <p:cNvPr id="21" name="椭圆 31"/>
              <p:cNvSpPr/>
              <p:nvPr/>
            </p:nvSpPr>
            <p:spPr>
              <a:xfrm>
                <a:off x="1650512" y="2355078"/>
                <a:ext cx="1203710" cy="1191706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91" y="connsiteY5-92"/>
                  </a:cxn>
                </a:cxnLst>
                <a:rect l="l" t="t" r="r" b="b"/>
                <a:pathLst>
                  <a:path w="660438" h="653852">
                    <a:moveTo>
                      <a:pt x="128078" y="64927"/>
                    </a:moveTo>
                    <a:cubicBezTo>
                      <a:pt x="200406" y="22404"/>
                      <a:pt x="266694" y="-24807"/>
                      <a:pt x="410712" y="15051"/>
                    </a:cubicBezTo>
                    <a:cubicBezTo>
                      <a:pt x="554730" y="54909"/>
                      <a:pt x="671038" y="190221"/>
                      <a:pt x="659670" y="337329"/>
                    </a:cubicBezTo>
                    <a:cubicBezTo>
                      <a:pt x="648302" y="484437"/>
                      <a:pt x="512709" y="653852"/>
                      <a:pt x="331423" y="653852"/>
                    </a:cubicBezTo>
                    <a:cubicBezTo>
                      <a:pt x="150137" y="653852"/>
                      <a:pt x="14721" y="457153"/>
                      <a:pt x="3176" y="337329"/>
                    </a:cubicBezTo>
                    <a:cubicBezTo>
                      <a:pt x="-8369" y="217505"/>
                      <a:pt x="11590" y="209227"/>
                      <a:pt x="62645" y="134413"/>
                    </a:cubicBezTo>
                  </a:path>
                </a:pathLst>
              </a:custGeom>
              <a:solidFill>
                <a:schemeClr val="accent5"/>
              </a:solidFill>
              <a:ln w="12700"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50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" name="椭圆 31"/>
              <p:cNvSpPr/>
              <p:nvPr/>
            </p:nvSpPr>
            <p:spPr>
              <a:xfrm rot="21159850">
                <a:off x="1639666" y="2411923"/>
                <a:ext cx="1141898" cy="1130510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91" y="connsiteY5-92"/>
                  </a:cxn>
                </a:cxnLst>
                <a:rect l="l" t="t" r="r" b="b"/>
                <a:pathLst>
                  <a:path w="660438" h="653852">
                    <a:moveTo>
                      <a:pt x="128078" y="64927"/>
                    </a:moveTo>
                    <a:cubicBezTo>
                      <a:pt x="200406" y="22404"/>
                      <a:pt x="266694" y="-24807"/>
                      <a:pt x="410712" y="15051"/>
                    </a:cubicBezTo>
                    <a:cubicBezTo>
                      <a:pt x="554730" y="54909"/>
                      <a:pt x="671038" y="190221"/>
                      <a:pt x="659670" y="337329"/>
                    </a:cubicBezTo>
                    <a:cubicBezTo>
                      <a:pt x="648302" y="484437"/>
                      <a:pt x="512709" y="653852"/>
                      <a:pt x="331423" y="653852"/>
                    </a:cubicBezTo>
                    <a:cubicBezTo>
                      <a:pt x="150137" y="653852"/>
                      <a:pt x="14721" y="457153"/>
                      <a:pt x="3176" y="337329"/>
                    </a:cubicBezTo>
                    <a:cubicBezTo>
                      <a:pt x="-8369" y="217505"/>
                      <a:pt x="11590" y="209227"/>
                      <a:pt x="62645" y="134413"/>
                    </a:cubicBezTo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prstDash val="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50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810632" y="4552504"/>
              <a:ext cx="1214556" cy="1191706"/>
              <a:chOff x="1639666" y="2355078"/>
              <a:chExt cx="1214556" cy="1191706"/>
            </a:xfrm>
          </p:grpSpPr>
          <p:sp>
            <p:nvSpPr>
              <p:cNvPr id="17" name="椭圆 31"/>
              <p:cNvSpPr/>
              <p:nvPr/>
            </p:nvSpPr>
            <p:spPr>
              <a:xfrm>
                <a:off x="1650512" y="2355078"/>
                <a:ext cx="1203710" cy="1191706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91" y="connsiteY5-92"/>
                  </a:cxn>
                </a:cxnLst>
                <a:rect l="l" t="t" r="r" b="b"/>
                <a:pathLst>
                  <a:path w="660438" h="653852">
                    <a:moveTo>
                      <a:pt x="128078" y="64927"/>
                    </a:moveTo>
                    <a:cubicBezTo>
                      <a:pt x="200406" y="22404"/>
                      <a:pt x="266694" y="-24807"/>
                      <a:pt x="410712" y="15051"/>
                    </a:cubicBezTo>
                    <a:cubicBezTo>
                      <a:pt x="554730" y="54909"/>
                      <a:pt x="671038" y="190221"/>
                      <a:pt x="659670" y="337329"/>
                    </a:cubicBezTo>
                    <a:cubicBezTo>
                      <a:pt x="648302" y="484437"/>
                      <a:pt x="512709" y="653852"/>
                      <a:pt x="331423" y="653852"/>
                    </a:cubicBezTo>
                    <a:cubicBezTo>
                      <a:pt x="150137" y="653852"/>
                      <a:pt x="14721" y="457153"/>
                      <a:pt x="3176" y="337329"/>
                    </a:cubicBezTo>
                    <a:cubicBezTo>
                      <a:pt x="-8369" y="217505"/>
                      <a:pt x="11590" y="209227"/>
                      <a:pt x="62645" y="134413"/>
                    </a:cubicBezTo>
                  </a:path>
                </a:pathLst>
              </a:custGeom>
              <a:solidFill>
                <a:schemeClr val="accent5"/>
              </a:solidFill>
              <a:ln w="12700"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50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椭圆 31"/>
              <p:cNvSpPr/>
              <p:nvPr/>
            </p:nvSpPr>
            <p:spPr>
              <a:xfrm rot="21159850">
                <a:off x="1639666" y="2411923"/>
                <a:ext cx="1141898" cy="1130510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91" y="connsiteY5-92"/>
                  </a:cxn>
                </a:cxnLst>
                <a:rect l="l" t="t" r="r" b="b"/>
                <a:pathLst>
                  <a:path w="660438" h="653852">
                    <a:moveTo>
                      <a:pt x="128078" y="64927"/>
                    </a:moveTo>
                    <a:cubicBezTo>
                      <a:pt x="200406" y="22404"/>
                      <a:pt x="266694" y="-24807"/>
                      <a:pt x="410712" y="15051"/>
                    </a:cubicBezTo>
                    <a:cubicBezTo>
                      <a:pt x="554730" y="54909"/>
                      <a:pt x="671038" y="190221"/>
                      <a:pt x="659670" y="337329"/>
                    </a:cubicBezTo>
                    <a:cubicBezTo>
                      <a:pt x="648302" y="484437"/>
                      <a:pt x="512709" y="653852"/>
                      <a:pt x="331423" y="653852"/>
                    </a:cubicBezTo>
                    <a:cubicBezTo>
                      <a:pt x="150137" y="653852"/>
                      <a:pt x="14721" y="457153"/>
                      <a:pt x="3176" y="337329"/>
                    </a:cubicBezTo>
                    <a:cubicBezTo>
                      <a:pt x="-8369" y="217505"/>
                      <a:pt x="11590" y="209227"/>
                      <a:pt x="62645" y="134413"/>
                    </a:cubicBezTo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prstDash val="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50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243644" y="4552504"/>
              <a:ext cx="1214556" cy="1191706"/>
              <a:chOff x="1639666" y="2355078"/>
              <a:chExt cx="1214556" cy="1191706"/>
            </a:xfrm>
          </p:grpSpPr>
          <p:sp>
            <p:nvSpPr>
              <p:cNvPr id="15" name="椭圆 31"/>
              <p:cNvSpPr/>
              <p:nvPr/>
            </p:nvSpPr>
            <p:spPr>
              <a:xfrm>
                <a:off x="1650512" y="2355078"/>
                <a:ext cx="1203710" cy="1191706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91" y="connsiteY5-92"/>
                  </a:cxn>
                </a:cxnLst>
                <a:rect l="l" t="t" r="r" b="b"/>
                <a:pathLst>
                  <a:path w="660438" h="653852">
                    <a:moveTo>
                      <a:pt x="128078" y="64927"/>
                    </a:moveTo>
                    <a:cubicBezTo>
                      <a:pt x="200406" y="22404"/>
                      <a:pt x="266694" y="-24807"/>
                      <a:pt x="410712" y="15051"/>
                    </a:cubicBezTo>
                    <a:cubicBezTo>
                      <a:pt x="554730" y="54909"/>
                      <a:pt x="671038" y="190221"/>
                      <a:pt x="659670" y="337329"/>
                    </a:cubicBezTo>
                    <a:cubicBezTo>
                      <a:pt x="648302" y="484437"/>
                      <a:pt x="512709" y="653852"/>
                      <a:pt x="331423" y="653852"/>
                    </a:cubicBezTo>
                    <a:cubicBezTo>
                      <a:pt x="150137" y="653852"/>
                      <a:pt x="14721" y="457153"/>
                      <a:pt x="3176" y="337329"/>
                    </a:cubicBezTo>
                    <a:cubicBezTo>
                      <a:pt x="-8369" y="217505"/>
                      <a:pt x="11590" y="209227"/>
                      <a:pt x="62645" y="134413"/>
                    </a:cubicBezTo>
                  </a:path>
                </a:pathLst>
              </a:custGeom>
              <a:solidFill>
                <a:schemeClr val="accent5"/>
              </a:solidFill>
              <a:ln w="12700"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50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椭圆 31"/>
              <p:cNvSpPr/>
              <p:nvPr/>
            </p:nvSpPr>
            <p:spPr>
              <a:xfrm rot="156203">
                <a:off x="1639666" y="2411923"/>
                <a:ext cx="1141898" cy="1130510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91" y="connsiteY5-92"/>
                  </a:cxn>
                </a:cxnLst>
                <a:rect l="l" t="t" r="r" b="b"/>
                <a:pathLst>
                  <a:path w="660438" h="653852">
                    <a:moveTo>
                      <a:pt x="128078" y="64927"/>
                    </a:moveTo>
                    <a:cubicBezTo>
                      <a:pt x="200406" y="22404"/>
                      <a:pt x="266694" y="-24807"/>
                      <a:pt x="410712" y="15051"/>
                    </a:cubicBezTo>
                    <a:cubicBezTo>
                      <a:pt x="554730" y="54909"/>
                      <a:pt x="671038" y="190221"/>
                      <a:pt x="659670" y="337329"/>
                    </a:cubicBezTo>
                    <a:cubicBezTo>
                      <a:pt x="648302" y="484437"/>
                      <a:pt x="512709" y="653852"/>
                      <a:pt x="331423" y="653852"/>
                    </a:cubicBezTo>
                    <a:cubicBezTo>
                      <a:pt x="150137" y="653852"/>
                      <a:pt x="14721" y="457153"/>
                      <a:pt x="3176" y="337329"/>
                    </a:cubicBezTo>
                    <a:cubicBezTo>
                      <a:pt x="-8369" y="217505"/>
                      <a:pt x="11590" y="209227"/>
                      <a:pt x="62645" y="134413"/>
                    </a:cubicBezTo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prstDash val="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50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2" name="任意多边形 36"/>
            <p:cNvSpPr/>
            <p:nvPr/>
          </p:nvSpPr>
          <p:spPr>
            <a:xfrm rot="18516890" flipH="1">
              <a:off x="4133251" y="3850628"/>
              <a:ext cx="1825203" cy="82718"/>
            </a:xfrm>
            <a:custGeom>
              <a:avLst/>
              <a:gdLst>
                <a:gd name="connsiteX0" fmla="*/ 0 w 1393372"/>
                <a:gd name="connsiteY0" fmla="*/ 72708 h 72708"/>
                <a:gd name="connsiteX1" fmla="*/ 870857 w 1393372"/>
                <a:gd name="connsiteY1" fmla="*/ 136 h 72708"/>
                <a:gd name="connsiteX2" fmla="*/ 1393372 w 1393372"/>
                <a:gd name="connsiteY2" fmla="*/ 58193 h 7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3372" h="72708">
                  <a:moveTo>
                    <a:pt x="0" y="72708"/>
                  </a:moveTo>
                  <a:cubicBezTo>
                    <a:pt x="319314" y="37631"/>
                    <a:pt x="638628" y="2555"/>
                    <a:pt x="870857" y="136"/>
                  </a:cubicBezTo>
                  <a:cubicBezTo>
                    <a:pt x="1103086" y="-2283"/>
                    <a:pt x="1248229" y="27955"/>
                    <a:pt x="1393372" y="58193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任意多边形 36"/>
            <p:cNvSpPr/>
            <p:nvPr/>
          </p:nvSpPr>
          <p:spPr>
            <a:xfrm rot="3083110">
              <a:off x="6216785" y="3836771"/>
              <a:ext cx="1865539" cy="82718"/>
            </a:xfrm>
            <a:custGeom>
              <a:avLst/>
              <a:gdLst>
                <a:gd name="connsiteX0" fmla="*/ 0 w 1393372"/>
                <a:gd name="connsiteY0" fmla="*/ 72708 h 72708"/>
                <a:gd name="connsiteX1" fmla="*/ 870857 w 1393372"/>
                <a:gd name="connsiteY1" fmla="*/ 136 h 72708"/>
                <a:gd name="connsiteX2" fmla="*/ 1393372 w 1393372"/>
                <a:gd name="connsiteY2" fmla="*/ 58193 h 7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3372" h="72708">
                  <a:moveTo>
                    <a:pt x="0" y="72708"/>
                  </a:moveTo>
                  <a:cubicBezTo>
                    <a:pt x="319314" y="37631"/>
                    <a:pt x="638628" y="2555"/>
                    <a:pt x="870857" y="136"/>
                  </a:cubicBezTo>
                  <a:cubicBezTo>
                    <a:pt x="1103086" y="-2283"/>
                    <a:pt x="1248229" y="27955"/>
                    <a:pt x="1393372" y="58193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任意多边形 36"/>
            <p:cNvSpPr/>
            <p:nvPr/>
          </p:nvSpPr>
          <p:spPr>
            <a:xfrm flipH="1">
              <a:off x="4942184" y="5216102"/>
              <a:ext cx="2312306" cy="82718"/>
            </a:xfrm>
            <a:custGeom>
              <a:avLst/>
              <a:gdLst>
                <a:gd name="connsiteX0" fmla="*/ 0 w 1393372"/>
                <a:gd name="connsiteY0" fmla="*/ 72708 h 72708"/>
                <a:gd name="connsiteX1" fmla="*/ 870857 w 1393372"/>
                <a:gd name="connsiteY1" fmla="*/ 136 h 72708"/>
                <a:gd name="connsiteX2" fmla="*/ 1393372 w 1393372"/>
                <a:gd name="connsiteY2" fmla="*/ 58193 h 7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3372" h="72708">
                  <a:moveTo>
                    <a:pt x="0" y="72708"/>
                  </a:moveTo>
                  <a:cubicBezTo>
                    <a:pt x="319314" y="37631"/>
                    <a:pt x="638628" y="2555"/>
                    <a:pt x="870857" y="136"/>
                  </a:cubicBezTo>
                  <a:cubicBezTo>
                    <a:pt x="1103086" y="-2283"/>
                    <a:pt x="1248229" y="27955"/>
                    <a:pt x="1393372" y="58193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5" name="内容占位符 34"/>
          <p:cNvSpPr>
            <a:spLocks noGrp="1"/>
          </p:cNvSpPr>
          <p:nvPr>
            <p:ph sz="quarter" idx="32" hasCustomPrompt="1"/>
          </p:nvPr>
        </p:nvSpPr>
        <p:spPr>
          <a:xfrm>
            <a:off x="938751" y="4840372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 algn="r"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36" name="内容占位符 47"/>
          <p:cNvSpPr>
            <a:spLocks noGrp="1"/>
          </p:cNvSpPr>
          <p:nvPr>
            <p:ph sz="quarter" idx="33" hasCustomPrompt="1"/>
          </p:nvPr>
        </p:nvSpPr>
        <p:spPr>
          <a:xfrm>
            <a:off x="609601" y="5178882"/>
            <a:ext cx="3465446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r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37" name="内容占位符 34"/>
          <p:cNvSpPr>
            <a:spLocks noGrp="1"/>
          </p:cNvSpPr>
          <p:nvPr>
            <p:ph sz="quarter" idx="30" hasCustomPrompt="1"/>
          </p:nvPr>
        </p:nvSpPr>
        <p:spPr>
          <a:xfrm>
            <a:off x="8131041" y="4840372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38" name="内容占位符 47"/>
          <p:cNvSpPr>
            <a:spLocks noGrp="1"/>
          </p:cNvSpPr>
          <p:nvPr>
            <p:ph sz="quarter" idx="31" hasCustomPrompt="1"/>
          </p:nvPr>
        </p:nvSpPr>
        <p:spPr>
          <a:xfrm>
            <a:off x="8155155" y="5206346"/>
            <a:ext cx="3427244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39" name="内容占位符 35"/>
          <p:cNvSpPr>
            <a:spLocks noGrp="1"/>
          </p:cNvSpPr>
          <p:nvPr>
            <p:ph sz="quarter" idx="18" hasCustomPrompt="1"/>
          </p:nvPr>
        </p:nvSpPr>
        <p:spPr>
          <a:xfrm>
            <a:off x="4538301" y="1632252"/>
            <a:ext cx="311539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0" name="内容占位符 47"/>
          <p:cNvSpPr>
            <a:spLocks noGrp="1"/>
          </p:cNvSpPr>
          <p:nvPr>
            <p:ph sz="quarter" idx="22" hasCustomPrompt="1"/>
          </p:nvPr>
        </p:nvSpPr>
        <p:spPr>
          <a:xfrm>
            <a:off x="4837652" y="1988175"/>
            <a:ext cx="2516697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lnSpc>
                <a:spcPct val="130000"/>
              </a:lnSpc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lnSpc>
                <a:spcPct val="130000"/>
              </a:lnSpc>
              <a:buNone/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26" name="标题 1"/>
          <p:cNvSpPr>
            <a:spLocks noGrp="1"/>
          </p:cNvSpPr>
          <p:nvPr>
            <p:ph type="title" hasCustomPrompt="1"/>
          </p:nvPr>
        </p:nvSpPr>
        <p:spPr>
          <a:xfrm>
            <a:off x="3870516" y="484693"/>
            <a:ext cx="4450968" cy="59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3600" b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90204" pitchFamily="34" charset="0"/>
            </a:pPr>
            <a:r>
              <a:rPr lang="zh-CN" altLang="en-US" dirty="0"/>
              <a:t>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段文本+地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4002821" y="1047597"/>
            <a:ext cx="4186359" cy="163210"/>
            <a:chOff x="3165003" y="4030582"/>
            <a:chExt cx="5853910" cy="276264"/>
          </a:xfrm>
        </p:grpSpPr>
        <p:sp>
          <p:nvSpPr>
            <p:cNvPr id="8" name="任意多边形 29"/>
            <p:cNvSpPr/>
            <p:nvPr/>
          </p:nvSpPr>
          <p:spPr>
            <a:xfrm>
              <a:off x="3165003" y="4030582"/>
              <a:ext cx="5853910" cy="276264"/>
            </a:xfrm>
            <a:custGeom>
              <a:avLst/>
              <a:gdLst>
                <a:gd name="connsiteX0" fmla="*/ 383416 w 6863855"/>
                <a:gd name="connsiteY0" fmla="*/ 497045 h 741328"/>
                <a:gd name="connsiteX1" fmla="*/ 3431416 w 6863855"/>
                <a:gd name="connsiteY1" fmla="*/ 141445 h 741328"/>
                <a:gd name="connsiteX2" fmla="*/ 6835016 w 6863855"/>
                <a:gd name="connsiteY2" fmla="*/ 27145 h 741328"/>
                <a:gd name="connsiteX3" fmla="*/ 3139316 w 6863855"/>
                <a:gd name="connsiteY3" fmla="*/ 319245 h 741328"/>
                <a:gd name="connsiteX4" fmla="*/ 345316 w 6863855"/>
                <a:gd name="connsiteY4" fmla="*/ 738345 h 741328"/>
                <a:gd name="connsiteX5" fmla="*/ 383416 w 6863855"/>
                <a:gd name="connsiteY5" fmla="*/ 497045 h 74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3855" h="741328">
                  <a:moveTo>
                    <a:pt x="383416" y="497045"/>
                  </a:moveTo>
                  <a:cubicBezTo>
                    <a:pt x="897766" y="397562"/>
                    <a:pt x="2356149" y="219762"/>
                    <a:pt x="3431416" y="141445"/>
                  </a:cubicBezTo>
                  <a:cubicBezTo>
                    <a:pt x="4506683" y="63128"/>
                    <a:pt x="7169449" y="-53288"/>
                    <a:pt x="6835016" y="27145"/>
                  </a:cubicBezTo>
                  <a:cubicBezTo>
                    <a:pt x="5603116" y="124512"/>
                    <a:pt x="4220933" y="200712"/>
                    <a:pt x="3139316" y="319245"/>
                  </a:cubicBezTo>
                  <a:cubicBezTo>
                    <a:pt x="2057699" y="437778"/>
                    <a:pt x="802516" y="710828"/>
                    <a:pt x="345316" y="738345"/>
                  </a:cubicBezTo>
                  <a:cubicBezTo>
                    <a:pt x="-111884" y="765862"/>
                    <a:pt x="-130934" y="596528"/>
                    <a:pt x="383416" y="497045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任意多边形 30"/>
            <p:cNvSpPr/>
            <p:nvPr/>
          </p:nvSpPr>
          <p:spPr>
            <a:xfrm>
              <a:off x="4594609" y="4124484"/>
              <a:ext cx="4378994" cy="165002"/>
            </a:xfrm>
            <a:custGeom>
              <a:avLst/>
              <a:gdLst>
                <a:gd name="connsiteX0" fmla="*/ 0 w 4657663"/>
                <a:gd name="connsiteY0" fmla="*/ 239002 h 239002"/>
                <a:gd name="connsiteX1" fmla="*/ 2857500 w 4657663"/>
                <a:gd name="connsiteY1" fmla="*/ 35802 h 239002"/>
                <a:gd name="connsiteX2" fmla="*/ 4597400 w 4657663"/>
                <a:gd name="connsiteY2" fmla="*/ 10402 h 239002"/>
                <a:gd name="connsiteX3" fmla="*/ 4089400 w 4657663"/>
                <a:gd name="connsiteY3" fmla="*/ 150102 h 23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7663" h="239002">
                  <a:moveTo>
                    <a:pt x="0" y="239002"/>
                  </a:moveTo>
                  <a:lnTo>
                    <a:pt x="2857500" y="35802"/>
                  </a:lnTo>
                  <a:cubicBezTo>
                    <a:pt x="3623733" y="-2298"/>
                    <a:pt x="4392083" y="-8648"/>
                    <a:pt x="4597400" y="10402"/>
                  </a:cubicBezTo>
                  <a:cubicBezTo>
                    <a:pt x="4802717" y="29452"/>
                    <a:pt x="4446058" y="89777"/>
                    <a:pt x="4089400" y="150102"/>
                  </a:cubicBezTo>
                </a:path>
              </a:pathLst>
            </a:custGeom>
            <a:noFill/>
            <a:ln w="28575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6" name="内容占位符 47"/>
          <p:cNvSpPr>
            <a:spLocks noGrp="1"/>
          </p:cNvSpPr>
          <p:nvPr>
            <p:ph sz="quarter" idx="28" hasCustomPrompt="1"/>
          </p:nvPr>
        </p:nvSpPr>
        <p:spPr>
          <a:xfrm>
            <a:off x="7701747" y="2127090"/>
            <a:ext cx="3613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67" name="内容占位符 34"/>
          <p:cNvSpPr>
            <a:spLocks noGrp="1"/>
          </p:cNvSpPr>
          <p:nvPr>
            <p:ph sz="quarter" idx="29" hasCustomPrompt="1"/>
          </p:nvPr>
        </p:nvSpPr>
        <p:spPr>
          <a:xfrm>
            <a:off x="7697749" y="1759731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68" name="内容占位符 47"/>
          <p:cNvSpPr>
            <a:spLocks noGrp="1"/>
          </p:cNvSpPr>
          <p:nvPr>
            <p:ph sz="quarter" idx="30" hasCustomPrompt="1"/>
          </p:nvPr>
        </p:nvSpPr>
        <p:spPr>
          <a:xfrm>
            <a:off x="7701747" y="3748978"/>
            <a:ext cx="3613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69" name="内容占位符 34"/>
          <p:cNvSpPr>
            <a:spLocks noGrp="1"/>
          </p:cNvSpPr>
          <p:nvPr>
            <p:ph sz="quarter" idx="31" hasCustomPrompt="1"/>
          </p:nvPr>
        </p:nvSpPr>
        <p:spPr>
          <a:xfrm>
            <a:off x="7697749" y="3381619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70" name="内容占位符 47"/>
          <p:cNvSpPr>
            <a:spLocks noGrp="1"/>
          </p:cNvSpPr>
          <p:nvPr>
            <p:ph sz="quarter" idx="32" hasCustomPrompt="1"/>
          </p:nvPr>
        </p:nvSpPr>
        <p:spPr>
          <a:xfrm>
            <a:off x="7701747" y="5370866"/>
            <a:ext cx="3613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71" name="内容占位符 34"/>
          <p:cNvSpPr>
            <a:spLocks noGrp="1"/>
          </p:cNvSpPr>
          <p:nvPr>
            <p:ph sz="quarter" idx="33" hasCustomPrompt="1"/>
          </p:nvPr>
        </p:nvSpPr>
        <p:spPr>
          <a:xfrm>
            <a:off x="7697749" y="5003507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3870516" y="484693"/>
            <a:ext cx="4450968" cy="59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3600" b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90204" pitchFamily="34" charset="0"/>
            </a:pPr>
            <a:r>
              <a:rPr lang="zh-CN" altLang="en-US" dirty="0"/>
              <a:t>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段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4002821" y="1047597"/>
            <a:ext cx="4186359" cy="163210"/>
            <a:chOff x="3165003" y="4030582"/>
            <a:chExt cx="5853910" cy="276264"/>
          </a:xfrm>
        </p:grpSpPr>
        <p:sp>
          <p:nvSpPr>
            <p:cNvPr id="7" name="任意多边形 29"/>
            <p:cNvSpPr/>
            <p:nvPr/>
          </p:nvSpPr>
          <p:spPr>
            <a:xfrm>
              <a:off x="3165003" y="4030582"/>
              <a:ext cx="5853910" cy="276264"/>
            </a:xfrm>
            <a:custGeom>
              <a:avLst/>
              <a:gdLst>
                <a:gd name="connsiteX0" fmla="*/ 383416 w 6863855"/>
                <a:gd name="connsiteY0" fmla="*/ 497045 h 741328"/>
                <a:gd name="connsiteX1" fmla="*/ 3431416 w 6863855"/>
                <a:gd name="connsiteY1" fmla="*/ 141445 h 741328"/>
                <a:gd name="connsiteX2" fmla="*/ 6835016 w 6863855"/>
                <a:gd name="connsiteY2" fmla="*/ 27145 h 741328"/>
                <a:gd name="connsiteX3" fmla="*/ 3139316 w 6863855"/>
                <a:gd name="connsiteY3" fmla="*/ 319245 h 741328"/>
                <a:gd name="connsiteX4" fmla="*/ 345316 w 6863855"/>
                <a:gd name="connsiteY4" fmla="*/ 738345 h 741328"/>
                <a:gd name="connsiteX5" fmla="*/ 383416 w 6863855"/>
                <a:gd name="connsiteY5" fmla="*/ 497045 h 74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3855" h="741328">
                  <a:moveTo>
                    <a:pt x="383416" y="497045"/>
                  </a:moveTo>
                  <a:cubicBezTo>
                    <a:pt x="897766" y="397562"/>
                    <a:pt x="2356149" y="219762"/>
                    <a:pt x="3431416" y="141445"/>
                  </a:cubicBezTo>
                  <a:cubicBezTo>
                    <a:pt x="4506683" y="63128"/>
                    <a:pt x="7169449" y="-53288"/>
                    <a:pt x="6835016" y="27145"/>
                  </a:cubicBezTo>
                  <a:cubicBezTo>
                    <a:pt x="5603116" y="124512"/>
                    <a:pt x="4220933" y="200712"/>
                    <a:pt x="3139316" y="319245"/>
                  </a:cubicBezTo>
                  <a:cubicBezTo>
                    <a:pt x="2057699" y="437778"/>
                    <a:pt x="802516" y="710828"/>
                    <a:pt x="345316" y="738345"/>
                  </a:cubicBezTo>
                  <a:cubicBezTo>
                    <a:pt x="-111884" y="765862"/>
                    <a:pt x="-130934" y="596528"/>
                    <a:pt x="383416" y="497045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任意多边形 30"/>
            <p:cNvSpPr/>
            <p:nvPr/>
          </p:nvSpPr>
          <p:spPr>
            <a:xfrm>
              <a:off x="4594609" y="4124484"/>
              <a:ext cx="4378994" cy="165002"/>
            </a:xfrm>
            <a:custGeom>
              <a:avLst/>
              <a:gdLst>
                <a:gd name="connsiteX0" fmla="*/ 0 w 4657663"/>
                <a:gd name="connsiteY0" fmla="*/ 239002 h 239002"/>
                <a:gd name="connsiteX1" fmla="*/ 2857500 w 4657663"/>
                <a:gd name="connsiteY1" fmla="*/ 35802 h 239002"/>
                <a:gd name="connsiteX2" fmla="*/ 4597400 w 4657663"/>
                <a:gd name="connsiteY2" fmla="*/ 10402 h 239002"/>
                <a:gd name="connsiteX3" fmla="*/ 4089400 w 4657663"/>
                <a:gd name="connsiteY3" fmla="*/ 150102 h 23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7663" h="239002">
                  <a:moveTo>
                    <a:pt x="0" y="239002"/>
                  </a:moveTo>
                  <a:lnTo>
                    <a:pt x="2857500" y="35802"/>
                  </a:lnTo>
                  <a:cubicBezTo>
                    <a:pt x="3623733" y="-2298"/>
                    <a:pt x="4392083" y="-8648"/>
                    <a:pt x="4597400" y="10402"/>
                  </a:cubicBezTo>
                  <a:cubicBezTo>
                    <a:pt x="4802717" y="29452"/>
                    <a:pt x="4446058" y="89777"/>
                    <a:pt x="4089400" y="150102"/>
                  </a:cubicBezTo>
                </a:path>
              </a:pathLst>
            </a:custGeom>
            <a:noFill/>
            <a:ln w="28575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1" name="任意多边形 3"/>
          <p:cNvSpPr/>
          <p:nvPr/>
        </p:nvSpPr>
        <p:spPr>
          <a:xfrm rot="12455369">
            <a:off x="1050044" y="2194702"/>
            <a:ext cx="1406561" cy="1438255"/>
          </a:xfrm>
          <a:custGeom>
            <a:avLst/>
            <a:gdLst>
              <a:gd name="connsiteX0" fmla="*/ 0 w 2579278"/>
              <a:gd name="connsiteY0" fmla="*/ 1293430 h 2586860"/>
              <a:gd name="connsiteX1" fmla="*/ 1289639 w 2579278"/>
              <a:gd name="connsiteY1" fmla="*/ 0 h 2586860"/>
              <a:gd name="connsiteX2" fmla="*/ 2579278 w 2579278"/>
              <a:gd name="connsiteY2" fmla="*/ 1293430 h 2586860"/>
              <a:gd name="connsiteX3" fmla="*/ 1289639 w 2579278"/>
              <a:gd name="connsiteY3" fmla="*/ 2586860 h 2586860"/>
              <a:gd name="connsiteX4" fmla="*/ 0 w 2579278"/>
              <a:gd name="connsiteY4" fmla="*/ 1293430 h 2586860"/>
              <a:gd name="connsiteX0-1" fmla="*/ 2579278 w 2670718"/>
              <a:gd name="connsiteY0-2" fmla="*/ 1293430 h 2586860"/>
              <a:gd name="connsiteX1-3" fmla="*/ 1289639 w 2670718"/>
              <a:gd name="connsiteY1-4" fmla="*/ 2586860 h 2586860"/>
              <a:gd name="connsiteX2-5" fmla="*/ 0 w 2670718"/>
              <a:gd name="connsiteY2-6" fmla="*/ 1293430 h 2586860"/>
              <a:gd name="connsiteX3-7" fmla="*/ 1289639 w 2670718"/>
              <a:gd name="connsiteY3-8" fmla="*/ 0 h 2586860"/>
              <a:gd name="connsiteX4-9" fmla="*/ 2670718 w 2670718"/>
              <a:gd name="connsiteY4-10" fmla="*/ 1384870 h 2586860"/>
              <a:gd name="connsiteX0-11" fmla="*/ 2593792 w 2670718"/>
              <a:gd name="connsiteY0-12" fmla="*/ 1496630 h 2588806"/>
              <a:gd name="connsiteX1-13" fmla="*/ 1289639 w 2670718"/>
              <a:gd name="connsiteY1-14" fmla="*/ 2586860 h 2588806"/>
              <a:gd name="connsiteX2-15" fmla="*/ 0 w 2670718"/>
              <a:gd name="connsiteY2-16" fmla="*/ 1293430 h 2588806"/>
              <a:gd name="connsiteX3-17" fmla="*/ 1289639 w 2670718"/>
              <a:gd name="connsiteY3-18" fmla="*/ 0 h 2588806"/>
              <a:gd name="connsiteX4-19" fmla="*/ 2670718 w 2670718"/>
              <a:gd name="connsiteY4-20" fmla="*/ 1384870 h 2588806"/>
              <a:gd name="connsiteX0-21" fmla="*/ 2593792 w 2593792"/>
              <a:gd name="connsiteY0-22" fmla="*/ 1497453 h 2589629"/>
              <a:gd name="connsiteX1-23" fmla="*/ 1289639 w 2593792"/>
              <a:gd name="connsiteY1-24" fmla="*/ 2587683 h 2589629"/>
              <a:gd name="connsiteX2-25" fmla="*/ 0 w 2593792"/>
              <a:gd name="connsiteY2-26" fmla="*/ 1294253 h 2589629"/>
              <a:gd name="connsiteX3-27" fmla="*/ 1289639 w 2593792"/>
              <a:gd name="connsiteY3-28" fmla="*/ 823 h 2589629"/>
              <a:gd name="connsiteX4-29" fmla="*/ 2583632 w 2593792"/>
              <a:gd name="connsiteY4-30" fmla="*/ 1167979 h 2589629"/>
              <a:gd name="connsiteX0-31" fmla="*/ 2593792 w 2593792"/>
              <a:gd name="connsiteY0-32" fmla="*/ 1497453 h 2589659"/>
              <a:gd name="connsiteX1-33" fmla="*/ 1289639 w 2593792"/>
              <a:gd name="connsiteY1-34" fmla="*/ 2587683 h 2589659"/>
              <a:gd name="connsiteX2-35" fmla="*/ 0 w 2593792"/>
              <a:gd name="connsiteY2-36" fmla="*/ 1294253 h 2589659"/>
              <a:gd name="connsiteX3-37" fmla="*/ 1289639 w 2593792"/>
              <a:gd name="connsiteY3-38" fmla="*/ 823 h 2589659"/>
              <a:gd name="connsiteX4-39" fmla="*/ 2583632 w 2593792"/>
              <a:gd name="connsiteY4-40" fmla="*/ 1167979 h 2589659"/>
              <a:gd name="connsiteX0-41" fmla="*/ 2593792 w 2593792"/>
              <a:gd name="connsiteY0-42" fmla="*/ 1497453 h 2594741"/>
              <a:gd name="connsiteX1-43" fmla="*/ 1289639 w 2593792"/>
              <a:gd name="connsiteY1-44" fmla="*/ 2587683 h 2594741"/>
              <a:gd name="connsiteX2-45" fmla="*/ 0 w 2593792"/>
              <a:gd name="connsiteY2-46" fmla="*/ 1294253 h 2594741"/>
              <a:gd name="connsiteX3-47" fmla="*/ 1289639 w 2593792"/>
              <a:gd name="connsiteY3-48" fmla="*/ 823 h 2594741"/>
              <a:gd name="connsiteX4-49" fmla="*/ 2583632 w 2593792"/>
              <a:gd name="connsiteY4-50" fmla="*/ 1167979 h 2594741"/>
              <a:gd name="connsiteX0-51" fmla="*/ 2593792 w 2593792"/>
              <a:gd name="connsiteY0-52" fmla="*/ 1497453 h 2587686"/>
              <a:gd name="connsiteX1-53" fmla="*/ 1289639 w 2593792"/>
              <a:gd name="connsiteY1-54" fmla="*/ 2587683 h 2587686"/>
              <a:gd name="connsiteX2-55" fmla="*/ 0 w 2593792"/>
              <a:gd name="connsiteY2-56" fmla="*/ 1294253 h 2587686"/>
              <a:gd name="connsiteX3-57" fmla="*/ 1289639 w 2593792"/>
              <a:gd name="connsiteY3-58" fmla="*/ 823 h 2587686"/>
              <a:gd name="connsiteX4-59" fmla="*/ 2583632 w 2593792"/>
              <a:gd name="connsiteY4-60" fmla="*/ 1167979 h 2587686"/>
              <a:gd name="connsiteX0-61" fmla="*/ 2483016 w 2483016"/>
              <a:gd name="connsiteY0-62" fmla="*/ 1497738 h 2589548"/>
              <a:gd name="connsiteX1-63" fmla="*/ 1178863 w 2483016"/>
              <a:gd name="connsiteY1-64" fmla="*/ 2587968 h 2589548"/>
              <a:gd name="connsiteX2-65" fmla="*/ 0 w 2483016"/>
              <a:gd name="connsiteY2-66" fmla="*/ 1316112 h 2589548"/>
              <a:gd name="connsiteX3-67" fmla="*/ 1178863 w 2483016"/>
              <a:gd name="connsiteY3-68" fmla="*/ 1108 h 2589548"/>
              <a:gd name="connsiteX4-69" fmla="*/ 2472856 w 2483016"/>
              <a:gd name="connsiteY4-70" fmla="*/ 1168264 h 2589548"/>
              <a:gd name="connsiteX0-71" fmla="*/ 2531194 w 2531194"/>
              <a:gd name="connsiteY0-72" fmla="*/ 1395681 h 2588230"/>
              <a:gd name="connsiteX1-73" fmla="*/ 1178863 w 2531194"/>
              <a:gd name="connsiteY1-74" fmla="*/ 2587968 h 2588230"/>
              <a:gd name="connsiteX2-75" fmla="*/ 0 w 2531194"/>
              <a:gd name="connsiteY2-76" fmla="*/ 1316112 h 2588230"/>
              <a:gd name="connsiteX3-77" fmla="*/ 1178863 w 2531194"/>
              <a:gd name="connsiteY3-78" fmla="*/ 1108 h 2588230"/>
              <a:gd name="connsiteX4-79" fmla="*/ 2472856 w 2531194"/>
              <a:gd name="connsiteY4-80" fmla="*/ 1168264 h 25882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1194" h="2588230">
                <a:moveTo>
                  <a:pt x="2531194" y="1395681"/>
                </a:moveTo>
                <a:cubicBezTo>
                  <a:pt x="2531194" y="2110023"/>
                  <a:pt x="1600729" y="2601230"/>
                  <a:pt x="1178863" y="2587968"/>
                </a:cubicBezTo>
                <a:cubicBezTo>
                  <a:pt x="756997" y="2574707"/>
                  <a:pt x="0" y="2030454"/>
                  <a:pt x="0" y="1316112"/>
                </a:cubicBezTo>
                <a:cubicBezTo>
                  <a:pt x="0" y="601770"/>
                  <a:pt x="766720" y="25749"/>
                  <a:pt x="1178863" y="1108"/>
                </a:cubicBezTo>
                <a:cubicBezTo>
                  <a:pt x="1591006" y="-23533"/>
                  <a:pt x="2381416" y="362482"/>
                  <a:pt x="2472856" y="1168264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lgDash"/>
          </a:ln>
        </p:spPr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6" name="任意多边形 3"/>
          <p:cNvSpPr/>
          <p:nvPr/>
        </p:nvSpPr>
        <p:spPr>
          <a:xfrm rot="12455369">
            <a:off x="6590982" y="2215645"/>
            <a:ext cx="1406561" cy="1438255"/>
          </a:xfrm>
          <a:custGeom>
            <a:avLst/>
            <a:gdLst>
              <a:gd name="connsiteX0" fmla="*/ 0 w 2579278"/>
              <a:gd name="connsiteY0" fmla="*/ 1293430 h 2586860"/>
              <a:gd name="connsiteX1" fmla="*/ 1289639 w 2579278"/>
              <a:gd name="connsiteY1" fmla="*/ 0 h 2586860"/>
              <a:gd name="connsiteX2" fmla="*/ 2579278 w 2579278"/>
              <a:gd name="connsiteY2" fmla="*/ 1293430 h 2586860"/>
              <a:gd name="connsiteX3" fmla="*/ 1289639 w 2579278"/>
              <a:gd name="connsiteY3" fmla="*/ 2586860 h 2586860"/>
              <a:gd name="connsiteX4" fmla="*/ 0 w 2579278"/>
              <a:gd name="connsiteY4" fmla="*/ 1293430 h 2586860"/>
              <a:gd name="connsiteX0-1" fmla="*/ 2579278 w 2670718"/>
              <a:gd name="connsiteY0-2" fmla="*/ 1293430 h 2586860"/>
              <a:gd name="connsiteX1-3" fmla="*/ 1289639 w 2670718"/>
              <a:gd name="connsiteY1-4" fmla="*/ 2586860 h 2586860"/>
              <a:gd name="connsiteX2-5" fmla="*/ 0 w 2670718"/>
              <a:gd name="connsiteY2-6" fmla="*/ 1293430 h 2586860"/>
              <a:gd name="connsiteX3-7" fmla="*/ 1289639 w 2670718"/>
              <a:gd name="connsiteY3-8" fmla="*/ 0 h 2586860"/>
              <a:gd name="connsiteX4-9" fmla="*/ 2670718 w 2670718"/>
              <a:gd name="connsiteY4-10" fmla="*/ 1384870 h 2586860"/>
              <a:gd name="connsiteX0-11" fmla="*/ 2593792 w 2670718"/>
              <a:gd name="connsiteY0-12" fmla="*/ 1496630 h 2588806"/>
              <a:gd name="connsiteX1-13" fmla="*/ 1289639 w 2670718"/>
              <a:gd name="connsiteY1-14" fmla="*/ 2586860 h 2588806"/>
              <a:gd name="connsiteX2-15" fmla="*/ 0 w 2670718"/>
              <a:gd name="connsiteY2-16" fmla="*/ 1293430 h 2588806"/>
              <a:gd name="connsiteX3-17" fmla="*/ 1289639 w 2670718"/>
              <a:gd name="connsiteY3-18" fmla="*/ 0 h 2588806"/>
              <a:gd name="connsiteX4-19" fmla="*/ 2670718 w 2670718"/>
              <a:gd name="connsiteY4-20" fmla="*/ 1384870 h 2588806"/>
              <a:gd name="connsiteX0-21" fmla="*/ 2593792 w 2593792"/>
              <a:gd name="connsiteY0-22" fmla="*/ 1497453 h 2589629"/>
              <a:gd name="connsiteX1-23" fmla="*/ 1289639 w 2593792"/>
              <a:gd name="connsiteY1-24" fmla="*/ 2587683 h 2589629"/>
              <a:gd name="connsiteX2-25" fmla="*/ 0 w 2593792"/>
              <a:gd name="connsiteY2-26" fmla="*/ 1294253 h 2589629"/>
              <a:gd name="connsiteX3-27" fmla="*/ 1289639 w 2593792"/>
              <a:gd name="connsiteY3-28" fmla="*/ 823 h 2589629"/>
              <a:gd name="connsiteX4-29" fmla="*/ 2583632 w 2593792"/>
              <a:gd name="connsiteY4-30" fmla="*/ 1167979 h 2589629"/>
              <a:gd name="connsiteX0-31" fmla="*/ 2593792 w 2593792"/>
              <a:gd name="connsiteY0-32" fmla="*/ 1497453 h 2589659"/>
              <a:gd name="connsiteX1-33" fmla="*/ 1289639 w 2593792"/>
              <a:gd name="connsiteY1-34" fmla="*/ 2587683 h 2589659"/>
              <a:gd name="connsiteX2-35" fmla="*/ 0 w 2593792"/>
              <a:gd name="connsiteY2-36" fmla="*/ 1294253 h 2589659"/>
              <a:gd name="connsiteX3-37" fmla="*/ 1289639 w 2593792"/>
              <a:gd name="connsiteY3-38" fmla="*/ 823 h 2589659"/>
              <a:gd name="connsiteX4-39" fmla="*/ 2583632 w 2593792"/>
              <a:gd name="connsiteY4-40" fmla="*/ 1167979 h 2589659"/>
              <a:gd name="connsiteX0-41" fmla="*/ 2593792 w 2593792"/>
              <a:gd name="connsiteY0-42" fmla="*/ 1497453 h 2594741"/>
              <a:gd name="connsiteX1-43" fmla="*/ 1289639 w 2593792"/>
              <a:gd name="connsiteY1-44" fmla="*/ 2587683 h 2594741"/>
              <a:gd name="connsiteX2-45" fmla="*/ 0 w 2593792"/>
              <a:gd name="connsiteY2-46" fmla="*/ 1294253 h 2594741"/>
              <a:gd name="connsiteX3-47" fmla="*/ 1289639 w 2593792"/>
              <a:gd name="connsiteY3-48" fmla="*/ 823 h 2594741"/>
              <a:gd name="connsiteX4-49" fmla="*/ 2583632 w 2593792"/>
              <a:gd name="connsiteY4-50" fmla="*/ 1167979 h 2594741"/>
              <a:gd name="connsiteX0-51" fmla="*/ 2593792 w 2593792"/>
              <a:gd name="connsiteY0-52" fmla="*/ 1497453 h 2587686"/>
              <a:gd name="connsiteX1-53" fmla="*/ 1289639 w 2593792"/>
              <a:gd name="connsiteY1-54" fmla="*/ 2587683 h 2587686"/>
              <a:gd name="connsiteX2-55" fmla="*/ 0 w 2593792"/>
              <a:gd name="connsiteY2-56" fmla="*/ 1294253 h 2587686"/>
              <a:gd name="connsiteX3-57" fmla="*/ 1289639 w 2593792"/>
              <a:gd name="connsiteY3-58" fmla="*/ 823 h 2587686"/>
              <a:gd name="connsiteX4-59" fmla="*/ 2583632 w 2593792"/>
              <a:gd name="connsiteY4-60" fmla="*/ 1167979 h 2587686"/>
              <a:gd name="connsiteX0-61" fmla="*/ 2483016 w 2483016"/>
              <a:gd name="connsiteY0-62" fmla="*/ 1497738 h 2589548"/>
              <a:gd name="connsiteX1-63" fmla="*/ 1178863 w 2483016"/>
              <a:gd name="connsiteY1-64" fmla="*/ 2587968 h 2589548"/>
              <a:gd name="connsiteX2-65" fmla="*/ 0 w 2483016"/>
              <a:gd name="connsiteY2-66" fmla="*/ 1316112 h 2589548"/>
              <a:gd name="connsiteX3-67" fmla="*/ 1178863 w 2483016"/>
              <a:gd name="connsiteY3-68" fmla="*/ 1108 h 2589548"/>
              <a:gd name="connsiteX4-69" fmla="*/ 2472856 w 2483016"/>
              <a:gd name="connsiteY4-70" fmla="*/ 1168264 h 2589548"/>
              <a:gd name="connsiteX0-71" fmla="*/ 2531194 w 2531194"/>
              <a:gd name="connsiteY0-72" fmla="*/ 1395681 h 2588230"/>
              <a:gd name="connsiteX1-73" fmla="*/ 1178863 w 2531194"/>
              <a:gd name="connsiteY1-74" fmla="*/ 2587968 h 2588230"/>
              <a:gd name="connsiteX2-75" fmla="*/ 0 w 2531194"/>
              <a:gd name="connsiteY2-76" fmla="*/ 1316112 h 2588230"/>
              <a:gd name="connsiteX3-77" fmla="*/ 1178863 w 2531194"/>
              <a:gd name="connsiteY3-78" fmla="*/ 1108 h 2588230"/>
              <a:gd name="connsiteX4-79" fmla="*/ 2472856 w 2531194"/>
              <a:gd name="connsiteY4-80" fmla="*/ 1168264 h 25882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1194" h="2588230">
                <a:moveTo>
                  <a:pt x="2531194" y="1395681"/>
                </a:moveTo>
                <a:cubicBezTo>
                  <a:pt x="2531194" y="2110023"/>
                  <a:pt x="1600729" y="2601230"/>
                  <a:pt x="1178863" y="2587968"/>
                </a:cubicBezTo>
                <a:cubicBezTo>
                  <a:pt x="756997" y="2574707"/>
                  <a:pt x="0" y="2030454"/>
                  <a:pt x="0" y="1316112"/>
                </a:cubicBezTo>
                <a:cubicBezTo>
                  <a:pt x="0" y="601770"/>
                  <a:pt x="766720" y="25749"/>
                  <a:pt x="1178863" y="1108"/>
                </a:cubicBezTo>
                <a:cubicBezTo>
                  <a:pt x="1591006" y="-23533"/>
                  <a:pt x="2381416" y="362482"/>
                  <a:pt x="2472856" y="1168264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lgDash"/>
          </a:ln>
        </p:spPr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3"/>
          <p:cNvSpPr/>
          <p:nvPr/>
        </p:nvSpPr>
        <p:spPr>
          <a:xfrm rot="12455369">
            <a:off x="1050044" y="4363691"/>
            <a:ext cx="1406561" cy="1438255"/>
          </a:xfrm>
          <a:custGeom>
            <a:avLst/>
            <a:gdLst>
              <a:gd name="connsiteX0" fmla="*/ 0 w 2579278"/>
              <a:gd name="connsiteY0" fmla="*/ 1293430 h 2586860"/>
              <a:gd name="connsiteX1" fmla="*/ 1289639 w 2579278"/>
              <a:gd name="connsiteY1" fmla="*/ 0 h 2586860"/>
              <a:gd name="connsiteX2" fmla="*/ 2579278 w 2579278"/>
              <a:gd name="connsiteY2" fmla="*/ 1293430 h 2586860"/>
              <a:gd name="connsiteX3" fmla="*/ 1289639 w 2579278"/>
              <a:gd name="connsiteY3" fmla="*/ 2586860 h 2586860"/>
              <a:gd name="connsiteX4" fmla="*/ 0 w 2579278"/>
              <a:gd name="connsiteY4" fmla="*/ 1293430 h 2586860"/>
              <a:gd name="connsiteX0-1" fmla="*/ 2579278 w 2670718"/>
              <a:gd name="connsiteY0-2" fmla="*/ 1293430 h 2586860"/>
              <a:gd name="connsiteX1-3" fmla="*/ 1289639 w 2670718"/>
              <a:gd name="connsiteY1-4" fmla="*/ 2586860 h 2586860"/>
              <a:gd name="connsiteX2-5" fmla="*/ 0 w 2670718"/>
              <a:gd name="connsiteY2-6" fmla="*/ 1293430 h 2586860"/>
              <a:gd name="connsiteX3-7" fmla="*/ 1289639 w 2670718"/>
              <a:gd name="connsiteY3-8" fmla="*/ 0 h 2586860"/>
              <a:gd name="connsiteX4-9" fmla="*/ 2670718 w 2670718"/>
              <a:gd name="connsiteY4-10" fmla="*/ 1384870 h 2586860"/>
              <a:gd name="connsiteX0-11" fmla="*/ 2593792 w 2670718"/>
              <a:gd name="connsiteY0-12" fmla="*/ 1496630 h 2588806"/>
              <a:gd name="connsiteX1-13" fmla="*/ 1289639 w 2670718"/>
              <a:gd name="connsiteY1-14" fmla="*/ 2586860 h 2588806"/>
              <a:gd name="connsiteX2-15" fmla="*/ 0 w 2670718"/>
              <a:gd name="connsiteY2-16" fmla="*/ 1293430 h 2588806"/>
              <a:gd name="connsiteX3-17" fmla="*/ 1289639 w 2670718"/>
              <a:gd name="connsiteY3-18" fmla="*/ 0 h 2588806"/>
              <a:gd name="connsiteX4-19" fmla="*/ 2670718 w 2670718"/>
              <a:gd name="connsiteY4-20" fmla="*/ 1384870 h 2588806"/>
              <a:gd name="connsiteX0-21" fmla="*/ 2593792 w 2593792"/>
              <a:gd name="connsiteY0-22" fmla="*/ 1497453 h 2589629"/>
              <a:gd name="connsiteX1-23" fmla="*/ 1289639 w 2593792"/>
              <a:gd name="connsiteY1-24" fmla="*/ 2587683 h 2589629"/>
              <a:gd name="connsiteX2-25" fmla="*/ 0 w 2593792"/>
              <a:gd name="connsiteY2-26" fmla="*/ 1294253 h 2589629"/>
              <a:gd name="connsiteX3-27" fmla="*/ 1289639 w 2593792"/>
              <a:gd name="connsiteY3-28" fmla="*/ 823 h 2589629"/>
              <a:gd name="connsiteX4-29" fmla="*/ 2583632 w 2593792"/>
              <a:gd name="connsiteY4-30" fmla="*/ 1167979 h 2589629"/>
              <a:gd name="connsiteX0-31" fmla="*/ 2593792 w 2593792"/>
              <a:gd name="connsiteY0-32" fmla="*/ 1497453 h 2589659"/>
              <a:gd name="connsiteX1-33" fmla="*/ 1289639 w 2593792"/>
              <a:gd name="connsiteY1-34" fmla="*/ 2587683 h 2589659"/>
              <a:gd name="connsiteX2-35" fmla="*/ 0 w 2593792"/>
              <a:gd name="connsiteY2-36" fmla="*/ 1294253 h 2589659"/>
              <a:gd name="connsiteX3-37" fmla="*/ 1289639 w 2593792"/>
              <a:gd name="connsiteY3-38" fmla="*/ 823 h 2589659"/>
              <a:gd name="connsiteX4-39" fmla="*/ 2583632 w 2593792"/>
              <a:gd name="connsiteY4-40" fmla="*/ 1167979 h 2589659"/>
              <a:gd name="connsiteX0-41" fmla="*/ 2593792 w 2593792"/>
              <a:gd name="connsiteY0-42" fmla="*/ 1497453 h 2594741"/>
              <a:gd name="connsiteX1-43" fmla="*/ 1289639 w 2593792"/>
              <a:gd name="connsiteY1-44" fmla="*/ 2587683 h 2594741"/>
              <a:gd name="connsiteX2-45" fmla="*/ 0 w 2593792"/>
              <a:gd name="connsiteY2-46" fmla="*/ 1294253 h 2594741"/>
              <a:gd name="connsiteX3-47" fmla="*/ 1289639 w 2593792"/>
              <a:gd name="connsiteY3-48" fmla="*/ 823 h 2594741"/>
              <a:gd name="connsiteX4-49" fmla="*/ 2583632 w 2593792"/>
              <a:gd name="connsiteY4-50" fmla="*/ 1167979 h 2594741"/>
              <a:gd name="connsiteX0-51" fmla="*/ 2593792 w 2593792"/>
              <a:gd name="connsiteY0-52" fmla="*/ 1497453 h 2587686"/>
              <a:gd name="connsiteX1-53" fmla="*/ 1289639 w 2593792"/>
              <a:gd name="connsiteY1-54" fmla="*/ 2587683 h 2587686"/>
              <a:gd name="connsiteX2-55" fmla="*/ 0 w 2593792"/>
              <a:gd name="connsiteY2-56" fmla="*/ 1294253 h 2587686"/>
              <a:gd name="connsiteX3-57" fmla="*/ 1289639 w 2593792"/>
              <a:gd name="connsiteY3-58" fmla="*/ 823 h 2587686"/>
              <a:gd name="connsiteX4-59" fmla="*/ 2583632 w 2593792"/>
              <a:gd name="connsiteY4-60" fmla="*/ 1167979 h 2587686"/>
              <a:gd name="connsiteX0-61" fmla="*/ 2483016 w 2483016"/>
              <a:gd name="connsiteY0-62" fmla="*/ 1497738 h 2589548"/>
              <a:gd name="connsiteX1-63" fmla="*/ 1178863 w 2483016"/>
              <a:gd name="connsiteY1-64" fmla="*/ 2587968 h 2589548"/>
              <a:gd name="connsiteX2-65" fmla="*/ 0 w 2483016"/>
              <a:gd name="connsiteY2-66" fmla="*/ 1316112 h 2589548"/>
              <a:gd name="connsiteX3-67" fmla="*/ 1178863 w 2483016"/>
              <a:gd name="connsiteY3-68" fmla="*/ 1108 h 2589548"/>
              <a:gd name="connsiteX4-69" fmla="*/ 2472856 w 2483016"/>
              <a:gd name="connsiteY4-70" fmla="*/ 1168264 h 2589548"/>
              <a:gd name="connsiteX0-71" fmla="*/ 2531194 w 2531194"/>
              <a:gd name="connsiteY0-72" fmla="*/ 1395681 h 2588230"/>
              <a:gd name="connsiteX1-73" fmla="*/ 1178863 w 2531194"/>
              <a:gd name="connsiteY1-74" fmla="*/ 2587968 h 2588230"/>
              <a:gd name="connsiteX2-75" fmla="*/ 0 w 2531194"/>
              <a:gd name="connsiteY2-76" fmla="*/ 1316112 h 2588230"/>
              <a:gd name="connsiteX3-77" fmla="*/ 1178863 w 2531194"/>
              <a:gd name="connsiteY3-78" fmla="*/ 1108 h 2588230"/>
              <a:gd name="connsiteX4-79" fmla="*/ 2472856 w 2531194"/>
              <a:gd name="connsiteY4-80" fmla="*/ 1168264 h 25882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1194" h="2588230">
                <a:moveTo>
                  <a:pt x="2531194" y="1395681"/>
                </a:moveTo>
                <a:cubicBezTo>
                  <a:pt x="2531194" y="2110023"/>
                  <a:pt x="1600729" y="2601230"/>
                  <a:pt x="1178863" y="2587968"/>
                </a:cubicBezTo>
                <a:cubicBezTo>
                  <a:pt x="756997" y="2574707"/>
                  <a:pt x="0" y="2030454"/>
                  <a:pt x="0" y="1316112"/>
                </a:cubicBezTo>
                <a:cubicBezTo>
                  <a:pt x="0" y="601770"/>
                  <a:pt x="766720" y="25749"/>
                  <a:pt x="1178863" y="1108"/>
                </a:cubicBezTo>
                <a:cubicBezTo>
                  <a:pt x="1591006" y="-23533"/>
                  <a:pt x="2381416" y="362482"/>
                  <a:pt x="2472856" y="1168264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lgDash"/>
          </a:ln>
        </p:spPr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24" name="任意多边形 3"/>
          <p:cNvSpPr/>
          <p:nvPr/>
        </p:nvSpPr>
        <p:spPr>
          <a:xfrm rot="12455369">
            <a:off x="6590982" y="4363691"/>
            <a:ext cx="1406561" cy="1438255"/>
          </a:xfrm>
          <a:custGeom>
            <a:avLst/>
            <a:gdLst>
              <a:gd name="connsiteX0" fmla="*/ 0 w 2579278"/>
              <a:gd name="connsiteY0" fmla="*/ 1293430 h 2586860"/>
              <a:gd name="connsiteX1" fmla="*/ 1289639 w 2579278"/>
              <a:gd name="connsiteY1" fmla="*/ 0 h 2586860"/>
              <a:gd name="connsiteX2" fmla="*/ 2579278 w 2579278"/>
              <a:gd name="connsiteY2" fmla="*/ 1293430 h 2586860"/>
              <a:gd name="connsiteX3" fmla="*/ 1289639 w 2579278"/>
              <a:gd name="connsiteY3" fmla="*/ 2586860 h 2586860"/>
              <a:gd name="connsiteX4" fmla="*/ 0 w 2579278"/>
              <a:gd name="connsiteY4" fmla="*/ 1293430 h 2586860"/>
              <a:gd name="connsiteX0-1" fmla="*/ 2579278 w 2670718"/>
              <a:gd name="connsiteY0-2" fmla="*/ 1293430 h 2586860"/>
              <a:gd name="connsiteX1-3" fmla="*/ 1289639 w 2670718"/>
              <a:gd name="connsiteY1-4" fmla="*/ 2586860 h 2586860"/>
              <a:gd name="connsiteX2-5" fmla="*/ 0 w 2670718"/>
              <a:gd name="connsiteY2-6" fmla="*/ 1293430 h 2586860"/>
              <a:gd name="connsiteX3-7" fmla="*/ 1289639 w 2670718"/>
              <a:gd name="connsiteY3-8" fmla="*/ 0 h 2586860"/>
              <a:gd name="connsiteX4-9" fmla="*/ 2670718 w 2670718"/>
              <a:gd name="connsiteY4-10" fmla="*/ 1384870 h 2586860"/>
              <a:gd name="connsiteX0-11" fmla="*/ 2593792 w 2670718"/>
              <a:gd name="connsiteY0-12" fmla="*/ 1496630 h 2588806"/>
              <a:gd name="connsiteX1-13" fmla="*/ 1289639 w 2670718"/>
              <a:gd name="connsiteY1-14" fmla="*/ 2586860 h 2588806"/>
              <a:gd name="connsiteX2-15" fmla="*/ 0 w 2670718"/>
              <a:gd name="connsiteY2-16" fmla="*/ 1293430 h 2588806"/>
              <a:gd name="connsiteX3-17" fmla="*/ 1289639 w 2670718"/>
              <a:gd name="connsiteY3-18" fmla="*/ 0 h 2588806"/>
              <a:gd name="connsiteX4-19" fmla="*/ 2670718 w 2670718"/>
              <a:gd name="connsiteY4-20" fmla="*/ 1384870 h 2588806"/>
              <a:gd name="connsiteX0-21" fmla="*/ 2593792 w 2593792"/>
              <a:gd name="connsiteY0-22" fmla="*/ 1497453 h 2589629"/>
              <a:gd name="connsiteX1-23" fmla="*/ 1289639 w 2593792"/>
              <a:gd name="connsiteY1-24" fmla="*/ 2587683 h 2589629"/>
              <a:gd name="connsiteX2-25" fmla="*/ 0 w 2593792"/>
              <a:gd name="connsiteY2-26" fmla="*/ 1294253 h 2589629"/>
              <a:gd name="connsiteX3-27" fmla="*/ 1289639 w 2593792"/>
              <a:gd name="connsiteY3-28" fmla="*/ 823 h 2589629"/>
              <a:gd name="connsiteX4-29" fmla="*/ 2583632 w 2593792"/>
              <a:gd name="connsiteY4-30" fmla="*/ 1167979 h 2589629"/>
              <a:gd name="connsiteX0-31" fmla="*/ 2593792 w 2593792"/>
              <a:gd name="connsiteY0-32" fmla="*/ 1497453 h 2589659"/>
              <a:gd name="connsiteX1-33" fmla="*/ 1289639 w 2593792"/>
              <a:gd name="connsiteY1-34" fmla="*/ 2587683 h 2589659"/>
              <a:gd name="connsiteX2-35" fmla="*/ 0 w 2593792"/>
              <a:gd name="connsiteY2-36" fmla="*/ 1294253 h 2589659"/>
              <a:gd name="connsiteX3-37" fmla="*/ 1289639 w 2593792"/>
              <a:gd name="connsiteY3-38" fmla="*/ 823 h 2589659"/>
              <a:gd name="connsiteX4-39" fmla="*/ 2583632 w 2593792"/>
              <a:gd name="connsiteY4-40" fmla="*/ 1167979 h 2589659"/>
              <a:gd name="connsiteX0-41" fmla="*/ 2593792 w 2593792"/>
              <a:gd name="connsiteY0-42" fmla="*/ 1497453 h 2594741"/>
              <a:gd name="connsiteX1-43" fmla="*/ 1289639 w 2593792"/>
              <a:gd name="connsiteY1-44" fmla="*/ 2587683 h 2594741"/>
              <a:gd name="connsiteX2-45" fmla="*/ 0 w 2593792"/>
              <a:gd name="connsiteY2-46" fmla="*/ 1294253 h 2594741"/>
              <a:gd name="connsiteX3-47" fmla="*/ 1289639 w 2593792"/>
              <a:gd name="connsiteY3-48" fmla="*/ 823 h 2594741"/>
              <a:gd name="connsiteX4-49" fmla="*/ 2583632 w 2593792"/>
              <a:gd name="connsiteY4-50" fmla="*/ 1167979 h 2594741"/>
              <a:gd name="connsiteX0-51" fmla="*/ 2593792 w 2593792"/>
              <a:gd name="connsiteY0-52" fmla="*/ 1497453 h 2587686"/>
              <a:gd name="connsiteX1-53" fmla="*/ 1289639 w 2593792"/>
              <a:gd name="connsiteY1-54" fmla="*/ 2587683 h 2587686"/>
              <a:gd name="connsiteX2-55" fmla="*/ 0 w 2593792"/>
              <a:gd name="connsiteY2-56" fmla="*/ 1294253 h 2587686"/>
              <a:gd name="connsiteX3-57" fmla="*/ 1289639 w 2593792"/>
              <a:gd name="connsiteY3-58" fmla="*/ 823 h 2587686"/>
              <a:gd name="connsiteX4-59" fmla="*/ 2583632 w 2593792"/>
              <a:gd name="connsiteY4-60" fmla="*/ 1167979 h 2587686"/>
              <a:gd name="connsiteX0-61" fmla="*/ 2483016 w 2483016"/>
              <a:gd name="connsiteY0-62" fmla="*/ 1497738 h 2589548"/>
              <a:gd name="connsiteX1-63" fmla="*/ 1178863 w 2483016"/>
              <a:gd name="connsiteY1-64" fmla="*/ 2587968 h 2589548"/>
              <a:gd name="connsiteX2-65" fmla="*/ 0 w 2483016"/>
              <a:gd name="connsiteY2-66" fmla="*/ 1316112 h 2589548"/>
              <a:gd name="connsiteX3-67" fmla="*/ 1178863 w 2483016"/>
              <a:gd name="connsiteY3-68" fmla="*/ 1108 h 2589548"/>
              <a:gd name="connsiteX4-69" fmla="*/ 2472856 w 2483016"/>
              <a:gd name="connsiteY4-70" fmla="*/ 1168264 h 2589548"/>
              <a:gd name="connsiteX0-71" fmla="*/ 2531194 w 2531194"/>
              <a:gd name="connsiteY0-72" fmla="*/ 1395681 h 2588230"/>
              <a:gd name="connsiteX1-73" fmla="*/ 1178863 w 2531194"/>
              <a:gd name="connsiteY1-74" fmla="*/ 2587968 h 2588230"/>
              <a:gd name="connsiteX2-75" fmla="*/ 0 w 2531194"/>
              <a:gd name="connsiteY2-76" fmla="*/ 1316112 h 2588230"/>
              <a:gd name="connsiteX3-77" fmla="*/ 1178863 w 2531194"/>
              <a:gd name="connsiteY3-78" fmla="*/ 1108 h 2588230"/>
              <a:gd name="connsiteX4-79" fmla="*/ 2472856 w 2531194"/>
              <a:gd name="connsiteY4-80" fmla="*/ 1168264 h 25882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1194" h="2588230">
                <a:moveTo>
                  <a:pt x="2531194" y="1395681"/>
                </a:moveTo>
                <a:cubicBezTo>
                  <a:pt x="2531194" y="2110023"/>
                  <a:pt x="1600729" y="2601230"/>
                  <a:pt x="1178863" y="2587968"/>
                </a:cubicBezTo>
                <a:cubicBezTo>
                  <a:pt x="756997" y="2574707"/>
                  <a:pt x="0" y="2030454"/>
                  <a:pt x="0" y="1316112"/>
                </a:cubicBezTo>
                <a:cubicBezTo>
                  <a:pt x="0" y="601770"/>
                  <a:pt x="766720" y="25749"/>
                  <a:pt x="1178863" y="1108"/>
                </a:cubicBezTo>
                <a:cubicBezTo>
                  <a:pt x="1591006" y="-23533"/>
                  <a:pt x="2381416" y="362482"/>
                  <a:pt x="2472856" y="1168264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lgDash"/>
          </a:ln>
        </p:spPr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3" name="内容占位符 47"/>
          <p:cNvSpPr>
            <a:spLocks noGrp="1"/>
          </p:cNvSpPr>
          <p:nvPr>
            <p:ph sz="quarter" idx="22" hasCustomPrompt="1"/>
          </p:nvPr>
        </p:nvSpPr>
        <p:spPr>
          <a:xfrm>
            <a:off x="2767698" y="2598470"/>
            <a:ext cx="3185290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35" name="内容占位符 34"/>
          <p:cNvSpPr>
            <a:spLocks noGrp="1"/>
          </p:cNvSpPr>
          <p:nvPr>
            <p:ph sz="quarter" idx="23" hasCustomPrompt="1"/>
          </p:nvPr>
        </p:nvSpPr>
        <p:spPr>
          <a:xfrm>
            <a:off x="2763700" y="2231111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36" name="内容占位符 47"/>
          <p:cNvSpPr>
            <a:spLocks noGrp="1"/>
          </p:cNvSpPr>
          <p:nvPr>
            <p:ph sz="quarter" idx="24" hasCustomPrompt="1"/>
          </p:nvPr>
        </p:nvSpPr>
        <p:spPr>
          <a:xfrm>
            <a:off x="2767698" y="4775143"/>
            <a:ext cx="3114675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37" name="内容占位符 34"/>
          <p:cNvSpPr>
            <a:spLocks noGrp="1"/>
          </p:cNvSpPr>
          <p:nvPr>
            <p:ph sz="quarter" idx="25" hasCustomPrompt="1"/>
          </p:nvPr>
        </p:nvSpPr>
        <p:spPr>
          <a:xfrm>
            <a:off x="2763700" y="4407784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38" name="内容占位符 47"/>
          <p:cNvSpPr>
            <a:spLocks noGrp="1"/>
          </p:cNvSpPr>
          <p:nvPr>
            <p:ph sz="quarter" idx="26" hasCustomPrompt="1"/>
          </p:nvPr>
        </p:nvSpPr>
        <p:spPr>
          <a:xfrm>
            <a:off x="8209747" y="4775143"/>
            <a:ext cx="3114675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39" name="内容占位符 34"/>
          <p:cNvSpPr>
            <a:spLocks noGrp="1"/>
          </p:cNvSpPr>
          <p:nvPr>
            <p:ph sz="quarter" idx="27" hasCustomPrompt="1"/>
          </p:nvPr>
        </p:nvSpPr>
        <p:spPr>
          <a:xfrm>
            <a:off x="8205749" y="4407784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40" name="内容占位符 47"/>
          <p:cNvSpPr>
            <a:spLocks noGrp="1"/>
          </p:cNvSpPr>
          <p:nvPr>
            <p:ph sz="quarter" idx="28" hasCustomPrompt="1"/>
          </p:nvPr>
        </p:nvSpPr>
        <p:spPr>
          <a:xfrm>
            <a:off x="8209747" y="2576275"/>
            <a:ext cx="3114675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1" name="内容占位符 34"/>
          <p:cNvSpPr>
            <a:spLocks noGrp="1"/>
          </p:cNvSpPr>
          <p:nvPr>
            <p:ph sz="quarter" idx="29" hasCustomPrompt="1"/>
          </p:nvPr>
        </p:nvSpPr>
        <p:spPr>
          <a:xfrm>
            <a:off x="8205749" y="2208916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3870516" y="484693"/>
            <a:ext cx="4450968" cy="59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3600" b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90204" pitchFamily="34" charset="0"/>
            </a:pPr>
            <a:r>
              <a:rPr lang="zh-CN" altLang="en-US" dirty="0"/>
              <a:t>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段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9"/>
          <p:cNvSpPr/>
          <p:nvPr/>
        </p:nvSpPr>
        <p:spPr>
          <a:xfrm>
            <a:off x="4002821" y="1047597"/>
            <a:ext cx="4186359" cy="163210"/>
          </a:xfrm>
          <a:custGeom>
            <a:avLst/>
            <a:gdLst>
              <a:gd name="connsiteX0" fmla="*/ 383416 w 6863855"/>
              <a:gd name="connsiteY0" fmla="*/ 497045 h 741328"/>
              <a:gd name="connsiteX1" fmla="*/ 3431416 w 6863855"/>
              <a:gd name="connsiteY1" fmla="*/ 141445 h 741328"/>
              <a:gd name="connsiteX2" fmla="*/ 6835016 w 6863855"/>
              <a:gd name="connsiteY2" fmla="*/ 27145 h 741328"/>
              <a:gd name="connsiteX3" fmla="*/ 3139316 w 6863855"/>
              <a:gd name="connsiteY3" fmla="*/ 319245 h 741328"/>
              <a:gd name="connsiteX4" fmla="*/ 345316 w 6863855"/>
              <a:gd name="connsiteY4" fmla="*/ 738345 h 741328"/>
              <a:gd name="connsiteX5" fmla="*/ 383416 w 6863855"/>
              <a:gd name="connsiteY5" fmla="*/ 497045 h 74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3855" h="741328">
                <a:moveTo>
                  <a:pt x="383416" y="497045"/>
                </a:moveTo>
                <a:cubicBezTo>
                  <a:pt x="897766" y="397562"/>
                  <a:pt x="2356149" y="219762"/>
                  <a:pt x="3431416" y="141445"/>
                </a:cubicBezTo>
                <a:cubicBezTo>
                  <a:pt x="4506683" y="63128"/>
                  <a:pt x="7169449" y="-53288"/>
                  <a:pt x="6835016" y="27145"/>
                </a:cubicBezTo>
                <a:cubicBezTo>
                  <a:pt x="5603116" y="124512"/>
                  <a:pt x="4220933" y="200712"/>
                  <a:pt x="3139316" y="319245"/>
                </a:cubicBezTo>
                <a:cubicBezTo>
                  <a:pt x="2057699" y="437778"/>
                  <a:pt x="802516" y="710828"/>
                  <a:pt x="345316" y="738345"/>
                </a:cubicBezTo>
                <a:cubicBezTo>
                  <a:pt x="-111884" y="765862"/>
                  <a:pt x="-130934" y="596528"/>
                  <a:pt x="383416" y="497045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5" name="任意多边形 30"/>
          <p:cNvSpPr/>
          <p:nvPr/>
        </p:nvSpPr>
        <p:spPr>
          <a:xfrm>
            <a:off x="5025188" y="1103072"/>
            <a:ext cx="3131589" cy="97479"/>
          </a:xfrm>
          <a:custGeom>
            <a:avLst/>
            <a:gdLst>
              <a:gd name="connsiteX0" fmla="*/ 0 w 4657663"/>
              <a:gd name="connsiteY0" fmla="*/ 239002 h 239002"/>
              <a:gd name="connsiteX1" fmla="*/ 2857500 w 4657663"/>
              <a:gd name="connsiteY1" fmla="*/ 35802 h 239002"/>
              <a:gd name="connsiteX2" fmla="*/ 4597400 w 4657663"/>
              <a:gd name="connsiteY2" fmla="*/ 10402 h 239002"/>
              <a:gd name="connsiteX3" fmla="*/ 4089400 w 4657663"/>
              <a:gd name="connsiteY3" fmla="*/ 150102 h 23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7663" h="239002">
                <a:moveTo>
                  <a:pt x="0" y="239002"/>
                </a:moveTo>
                <a:lnTo>
                  <a:pt x="2857500" y="35802"/>
                </a:lnTo>
                <a:cubicBezTo>
                  <a:pt x="3623733" y="-2298"/>
                  <a:pt x="4392083" y="-8648"/>
                  <a:pt x="4597400" y="10402"/>
                </a:cubicBezTo>
                <a:cubicBezTo>
                  <a:pt x="4802717" y="29452"/>
                  <a:pt x="4446058" y="89777"/>
                  <a:pt x="4089400" y="150102"/>
                </a:cubicBezTo>
              </a:path>
            </a:pathLst>
          </a:custGeom>
          <a:noFill/>
          <a:ln w="28575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8" name="椭圆 31"/>
          <p:cNvSpPr/>
          <p:nvPr userDrawn="1"/>
        </p:nvSpPr>
        <p:spPr>
          <a:xfrm>
            <a:off x="5241034" y="2592308"/>
            <a:ext cx="2038230" cy="2017902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solidFill>
            <a:schemeClr val="accent5">
              <a:alpha val="90000"/>
            </a:schemeClr>
          </a:solidFill>
          <a:ln w="12700"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9" name="椭圆 37"/>
          <p:cNvSpPr/>
          <p:nvPr userDrawn="1"/>
        </p:nvSpPr>
        <p:spPr>
          <a:xfrm>
            <a:off x="5243742" y="2741418"/>
            <a:ext cx="1818816" cy="1872462"/>
          </a:xfrm>
          <a:custGeom>
            <a:avLst/>
            <a:gdLst>
              <a:gd name="connsiteX0" fmla="*/ 0 w 1814946"/>
              <a:gd name="connsiteY0" fmla="*/ 907473 h 1814946"/>
              <a:gd name="connsiteX1" fmla="*/ 907473 w 1814946"/>
              <a:gd name="connsiteY1" fmla="*/ 0 h 1814946"/>
              <a:gd name="connsiteX2" fmla="*/ 1814946 w 1814946"/>
              <a:gd name="connsiteY2" fmla="*/ 907473 h 1814946"/>
              <a:gd name="connsiteX3" fmla="*/ 907473 w 1814946"/>
              <a:gd name="connsiteY3" fmla="*/ 1814946 h 1814946"/>
              <a:gd name="connsiteX4" fmla="*/ 0 w 1814946"/>
              <a:gd name="connsiteY4" fmla="*/ 907473 h 1814946"/>
              <a:gd name="connsiteX0-1" fmla="*/ 907473 w 1814946"/>
              <a:gd name="connsiteY0-2" fmla="*/ 1814946 h 1906386"/>
              <a:gd name="connsiteX1-3" fmla="*/ 0 w 1814946"/>
              <a:gd name="connsiteY1-4" fmla="*/ 907473 h 1906386"/>
              <a:gd name="connsiteX2-5" fmla="*/ 907473 w 1814946"/>
              <a:gd name="connsiteY2-6" fmla="*/ 0 h 1906386"/>
              <a:gd name="connsiteX3-7" fmla="*/ 1814946 w 1814946"/>
              <a:gd name="connsiteY3-8" fmla="*/ 907473 h 1906386"/>
              <a:gd name="connsiteX4-9" fmla="*/ 998913 w 1814946"/>
              <a:gd name="connsiteY4-10" fmla="*/ 1906386 h 1906386"/>
              <a:gd name="connsiteX0-11" fmla="*/ 907473 w 1814946"/>
              <a:gd name="connsiteY0-12" fmla="*/ 1814946 h 1906386"/>
              <a:gd name="connsiteX1-13" fmla="*/ 0 w 1814946"/>
              <a:gd name="connsiteY1-14" fmla="*/ 907473 h 1906386"/>
              <a:gd name="connsiteX2-15" fmla="*/ 907473 w 1814946"/>
              <a:gd name="connsiteY2-16" fmla="*/ 0 h 1906386"/>
              <a:gd name="connsiteX3-17" fmla="*/ 1814946 w 1814946"/>
              <a:gd name="connsiteY3-18" fmla="*/ 907473 h 1906386"/>
              <a:gd name="connsiteX4-19" fmla="*/ 998913 w 1814946"/>
              <a:gd name="connsiteY4-20" fmla="*/ 1906386 h 1906386"/>
              <a:gd name="connsiteX0-21" fmla="*/ 907473 w 1814946"/>
              <a:gd name="connsiteY0-22" fmla="*/ 1819122 h 1910562"/>
              <a:gd name="connsiteX1-23" fmla="*/ 0 w 1814946"/>
              <a:gd name="connsiteY1-24" fmla="*/ 911649 h 1910562"/>
              <a:gd name="connsiteX2-25" fmla="*/ 907473 w 1814946"/>
              <a:gd name="connsiteY2-26" fmla="*/ 4176 h 1910562"/>
              <a:gd name="connsiteX3-27" fmla="*/ 1814946 w 1814946"/>
              <a:gd name="connsiteY3-28" fmla="*/ 911649 h 1910562"/>
              <a:gd name="connsiteX4-29" fmla="*/ 998913 w 1814946"/>
              <a:gd name="connsiteY4-30" fmla="*/ 1910562 h 1910562"/>
              <a:gd name="connsiteX0-31" fmla="*/ 911343 w 1818816"/>
              <a:gd name="connsiteY0-32" fmla="*/ 1819122 h 1910562"/>
              <a:gd name="connsiteX1-33" fmla="*/ 3870 w 1818816"/>
              <a:gd name="connsiteY1-34" fmla="*/ 911649 h 1910562"/>
              <a:gd name="connsiteX2-35" fmla="*/ 911343 w 1818816"/>
              <a:gd name="connsiteY2-36" fmla="*/ 4176 h 1910562"/>
              <a:gd name="connsiteX3-37" fmla="*/ 1818816 w 1818816"/>
              <a:gd name="connsiteY3-38" fmla="*/ 911649 h 1910562"/>
              <a:gd name="connsiteX4-39" fmla="*/ 1002783 w 1818816"/>
              <a:gd name="connsiteY4-40" fmla="*/ 1910562 h 1910562"/>
              <a:gd name="connsiteX0-41" fmla="*/ 911343 w 1818816"/>
              <a:gd name="connsiteY0-42" fmla="*/ 1819122 h 1923262"/>
              <a:gd name="connsiteX1-43" fmla="*/ 3870 w 1818816"/>
              <a:gd name="connsiteY1-44" fmla="*/ 911649 h 1923262"/>
              <a:gd name="connsiteX2-45" fmla="*/ 911343 w 1818816"/>
              <a:gd name="connsiteY2-46" fmla="*/ 4176 h 1923262"/>
              <a:gd name="connsiteX3-47" fmla="*/ 1818816 w 1818816"/>
              <a:gd name="connsiteY3-48" fmla="*/ 911649 h 1923262"/>
              <a:gd name="connsiteX4-49" fmla="*/ 1117083 w 1818816"/>
              <a:gd name="connsiteY4-50" fmla="*/ 1923262 h 1923262"/>
              <a:gd name="connsiteX0-51" fmla="*/ 911343 w 1818816"/>
              <a:gd name="connsiteY0-52" fmla="*/ 1819122 h 1872462"/>
              <a:gd name="connsiteX1-53" fmla="*/ 3870 w 1818816"/>
              <a:gd name="connsiteY1-54" fmla="*/ 911649 h 1872462"/>
              <a:gd name="connsiteX2-55" fmla="*/ 911343 w 1818816"/>
              <a:gd name="connsiteY2-56" fmla="*/ 4176 h 1872462"/>
              <a:gd name="connsiteX3-57" fmla="*/ 1818816 w 1818816"/>
              <a:gd name="connsiteY3-58" fmla="*/ 911649 h 1872462"/>
              <a:gd name="connsiteX4-59" fmla="*/ 1091683 w 1818816"/>
              <a:gd name="connsiteY4-60" fmla="*/ 1872462 h 18724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18816" h="1872462">
                <a:moveTo>
                  <a:pt x="911343" y="1819122"/>
                </a:moveTo>
                <a:cubicBezTo>
                  <a:pt x="410160" y="1819122"/>
                  <a:pt x="54670" y="1476332"/>
                  <a:pt x="3870" y="911649"/>
                </a:cubicBezTo>
                <a:cubicBezTo>
                  <a:pt x="-46930" y="346966"/>
                  <a:pt x="410160" y="54976"/>
                  <a:pt x="911343" y="4176"/>
                </a:cubicBezTo>
                <a:cubicBezTo>
                  <a:pt x="1412526" y="-46624"/>
                  <a:pt x="1742616" y="372366"/>
                  <a:pt x="1818816" y="911649"/>
                </a:cubicBezTo>
                <a:cubicBezTo>
                  <a:pt x="1818816" y="1412832"/>
                  <a:pt x="1501426" y="1781022"/>
                  <a:pt x="1091683" y="1872462"/>
                </a:cubicBezTo>
              </a:path>
            </a:pathLst>
          </a:cu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38"/>
          <p:cNvSpPr/>
          <p:nvPr userDrawn="1"/>
        </p:nvSpPr>
        <p:spPr>
          <a:xfrm>
            <a:off x="4207009" y="1817779"/>
            <a:ext cx="3770637" cy="3835624"/>
          </a:xfrm>
          <a:custGeom>
            <a:avLst/>
            <a:gdLst>
              <a:gd name="connsiteX0" fmla="*/ 0 w 3769446"/>
              <a:gd name="connsiteY0" fmla="*/ 1884723 h 3769446"/>
              <a:gd name="connsiteX1" fmla="*/ 1884723 w 3769446"/>
              <a:gd name="connsiteY1" fmla="*/ 0 h 3769446"/>
              <a:gd name="connsiteX2" fmla="*/ 3769446 w 3769446"/>
              <a:gd name="connsiteY2" fmla="*/ 1884723 h 3769446"/>
              <a:gd name="connsiteX3" fmla="*/ 1884723 w 3769446"/>
              <a:gd name="connsiteY3" fmla="*/ 3769446 h 3769446"/>
              <a:gd name="connsiteX4" fmla="*/ 0 w 3769446"/>
              <a:gd name="connsiteY4" fmla="*/ 1884723 h 3769446"/>
              <a:gd name="connsiteX0-1" fmla="*/ 1884723 w 3769446"/>
              <a:gd name="connsiteY0-2" fmla="*/ 3769446 h 3860886"/>
              <a:gd name="connsiteX1-3" fmla="*/ 0 w 3769446"/>
              <a:gd name="connsiteY1-4" fmla="*/ 1884723 h 3860886"/>
              <a:gd name="connsiteX2-5" fmla="*/ 1884723 w 3769446"/>
              <a:gd name="connsiteY2-6" fmla="*/ 0 h 3860886"/>
              <a:gd name="connsiteX3-7" fmla="*/ 3769446 w 3769446"/>
              <a:gd name="connsiteY3-8" fmla="*/ 1884723 h 3860886"/>
              <a:gd name="connsiteX4-9" fmla="*/ 1976163 w 3769446"/>
              <a:gd name="connsiteY4-10" fmla="*/ 3860886 h 3860886"/>
              <a:gd name="connsiteX0-11" fmla="*/ 1884723 w 3769446"/>
              <a:gd name="connsiteY0-12" fmla="*/ 3769446 h 3797386"/>
              <a:gd name="connsiteX1-13" fmla="*/ 0 w 3769446"/>
              <a:gd name="connsiteY1-14" fmla="*/ 1884723 h 3797386"/>
              <a:gd name="connsiteX2-15" fmla="*/ 1884723 w 3769446"/>
              <a:gd name="connsiteY2-16" fmla="*/ 0 h 3797386"/>
              <a:gd name="connsiteX3-17" fmla="*/ 3769446 w 3769446"/>
              <a:gd name="connsiteY3-18" fmla="*/ 1884723 h 3797386"/>
              <a:gd name="connsiteX4-19" fmla="*/ 2090463 w 3769446"/>
              <a:gd name="connsiteY4-20" fmla="*/ 3797386 h 3797386"/>
              <a:gd name="connsiteX0-21" fmla="*/ 1884723 w 3769446"/>
              <a:gd name="connsiteY0-22" fmla="*/ 3769446 h 3797386"/>
              <a:gd name="connsiteX1-23" fmla="*/ 0 w 3769446"/>
              <a:gd name="connsiteY1-24" fmla="*/ 1884723 h 3797386"/>
              <a:gd name="connsiteX2-25" fmla="*/ 1884723 w 3769446"/>
              <a:gd name="connsiteY2-26" fmla="*/ 0 h 3797386"/>
              <a:gd name="connsiteX3-27" fmla="*/ 3769446 w 3769446"/>
              <a:gd name="connsiteY3-28" fmla="*/ 1884723 h 3797386"/>
              <a:gd name="connsiteX4-29" fmla="*/ 2090463 w 3769446"/>
              <a:gd name="connsiteY4-30" fmla="*/ 3797386 h 3797386"/>
              <a:gd name="connsiteX0-31" fmla="*/ 1884723 w 3769446"/>
              <a:gd name="connsiteY0-32" fmla="*/ 3769446 h 3797386"/>
              <a:gd name="connsiteX1-33" fmla="*/ 0 w 3769446"/>
              <a:gd name="connsiteY1-34" fmla="*/ 1884723 h 3797386"/>
              <a:gd name="connsiteX2-35" fmla="*/ 1884723 w 3769446"/>
              <a:gd name="connsiteY2-36" fmla="*/ 0 h 3797386"/>
              <a:gd name="connsiteX3-37" fmla="*/ 3769446 w 3769446"/>
              <a:gd name="connsiteY3-38" fmla="*/ 1884723 h 3797386"/>
              <a:gd name="connsiteX4-39" fmla="*/ 2090463 w 3769446"/>
              <a:gd name="connsiteY4-40" fmla="*/ 3797386 h 3797386"/>
              <a:gd name="connsiteX0-41" fmla="*/ 1884723 w 3769446"/>
              <a:gd name="connsiteY0-42" fmla="*/ 3769446 h 3797386"/>
              <a:gd name="connsiteX1-43" fmla="*/ 0 w 3769446"/>
              <a:gd name="connsiteY1-44" fmla="*/ 1884723 h 3797386"/>
              <a:gd name="connsiteX2-45" fmla="*/ 1884723 w 3769446"/>
              <a:gd name="connsiteY2-46" fmla="*/ 0 h 3797386"/>
              <a:gd name="connsiteX3-47" fmla="*/ 3769446 w 3769446"/>
              <a:gd name="connsiteY3-48" fmla="*/ 1884723 h 3797386"/>
              <a:gd name="connsiteX4-49" fmla="*/ 2090463 w 3769446"/>
              <a:gd name="connsiteY4-50" fmla="*/ 3797386 h 3797386"/>
              <a:gd name="connsiteX0-51" fmla="*/ 1884723 w 3769446"/>
              <a:gd name="connsiteY0-52" fmla="*/ 3771536 h 3799476"/>
              <a:gd name="connsiteX1-53" fmla="*/ 0 w 3769446"/>
              <a:gd name="connsiteY1-54" fmla="*/ 1886813 h 3799476"/>
              <a:gd name="connsiteX2-55" fmla="*/ 1884723 w 3769446"/>
              <a:gd name="connsiteY2-56" fmla="*/ 2090 h 3799476"/>
              <a:gd name="connsiteX3-57" fmla="*/ 3769446 w 3769446"/>
              <a:gd name="connsiteY3-58" fmla="*/ 1886813 h 3799476"/>
              <a:gd name="connsiteX4-59" fmla="*/ 2090463 w 3769446"/>
              <a:gd name="connsiteY4-60" fmla="*/ 3799476 h 3799476"/>
              <a:gd name="connsiteX0-61" fmla="*/ 1884723 w 3769446"/>
              <a:gd name="connsiteY0-62" fmla="*/ 3769586 h 3797526"/>
              <a:gd name="connsiteX1-63" fmla="*/ 0 w 3769446"/>
              <a:gd name="connsiteY1-64" fmla="*/ 1884863 h 3797526"/>
              <a:gd name="connsiteX2-65" fmla="*/ 1884723 w 3769446"/>
              <a:gd name="connsiteY2-66" fmla="*/ 140 h 3797526"/>
              <a:gd name="connsiteX3-67" fmla="*/ 3769446 w 3769446"/>
              <a:gd name="connsiteY3-68" fmla="*/ 1884863 h 3797526"/>
              <a:gd name="connsiteX4-69" fmla="*/ 2090463 w 3769446"/>
              <a:gd name="connsiteY4-70" fmla="*/ 3797526 h 3797526"/>
              <a:gd name="connsiteX0-71" fmla="*/ 1887788 w 3772511"/>
              <a:gd name="connsiteY0-72" fmla="*/ 3769591 h 3797531"/>
              <a:gd name="connsiteX1-73" fmla="*/ 3065 w 3772511"/>
              <a:gd name="connsiteY1-74" fmla="*/ 1884868 h 3797531"/>
              <a:gd name="connsiteX2-75" fmla="*/ 1887788 w 3772511"/>
              <a:gd name="connsiteY2-76" fmla="*/ 145 h 3797531"/>
              <a:gd name="connsiteX3-77" fmla="*/ 3772511 w 3772511"/>
              <a:gd name="connsiteY3-78" fmla="*/ 1884868 h 3797531"/>
              <a:gd name="connsiteX4-79" fmla="*/ 2093528 w 3772511"/>
              <a:gd name="connsiteY4-80" fmla="*/ 3797531 h 3797531"/>
              <a:gd name="connsiteX0-81" fmla="*/ 1885914 w 3770637"/>
              <a:gd name="connsiteY0-82" fmla="*/ 3769584 h 3797524"/>
              <a:gd name="connsiteX1-83" fmla="*/ 1191 w 3770637"/>
              <a:gd name="connsiteY1-84" fmla="*/ 1884861 h 3797524"/>
              <a:gd name="connsiteX2-85" fmla="*/ 1885914 w 3770637"/>
              <a:gd name="connsiteY2-86" fmla="*/ 138 h 3797524"/>
              <a:gd name="connsiteX3-87" fmla="*/ 3770637 w 3770637"/>
              <a:gd name="connsiteY3-88" fmla="*/ 1884861 h 3797524"/>
              <a:gd name="connsiteX4-89" fmla="*/ 2091654 w 3770637"/>
              <a:gd name="connsiteY4-90" fmla="*/ 3797524 h 3797524"/>
              <a:gd name="connsiteX0-91" fmla="*/ 1885914 w 3770637"/>
              <a:gd name="connsiteY0-92" fmla="*/ 3769584 h 3797524"/>
              <a:gd name="connsiteX1-93" fmla="*/ 1191 w 3770637"/>
              <a:gd name="connsiteY1-94" fmla="*/ 1884861 h 3797524"/>
              <a:gd name="connsiteX2-95" fmla="*/ 1885914 w 3770637"/>
              <a:gd name="connsiteY2-96" fmla="*/ 138 h 3797524"/>
              <a:gd name="connsiteX3-97" fmla="*/ 3770637 w 3770637"/>
              <a:gd name="connsiteY3-98" fmla="*/ 1884861 h 3797524"/>
              <a:gd name="connsiteX4-99" fmla="*/ 2091654 w 3770637"/>
              <a:gd name="connsiteY4-100" fmla="*/ 3797524 h 3797524"/>
              <a:gd name="connsiteX0-101" fmla="*/ 1885914 w 3770637"/>
              <a:gd name="connsiteY0-102" fmla="*/ 3769584 h 3835624"/>
              <a:gd name="connsiteX1-103" fmla="*/ 1191 w 3770637"/>
              <a:gd name="connsiteY1-104" fmla="*/ 1884861 h 3835624"/>
              <a:gd name="connsiteX2-105" fmla="*/ 1885914 w 3770637"/>
              <a:gd name="connsiteY2-106" fmla="*/ 138 h 3835624"/>
              <a:gd name="connsiteX3-107" fmla="*/ 3770637 w 3770637"/>
              <a:gd name="connsiteY3-108" fmla="*/ 1884861 h 3835624"/>
              <a:gd name="connsiteX4-109" fmla="*/ 2053554 w 3770637"/>
              <a:gd name="connsiteY4-110" fmla="*/ 3835624 h 38356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770637" h="3835624">
                <a:moveTo>
                  <a:pt x="1885914" y="3769584"/>
                </a:moveTo>
                <a:cubicBezTo>
                  <a:pt x="845010" y="3693384"/>
                  <a:pt x="-36909" y="2913065"/>
                  <a:pt x="1191" y="1884861"/>
                </a:cubicBezTo>
                <a:cubicBezTo>
                  <a:pt x="39291" y="856657"/>
                  <a:pt x="870410" y="-12562"/>
                  <a:pt x="1885914" y="138"/>
                </a:cubicBezTo>
                <a:cubicBezTo>
                  <a:pt x="2901418" y="12838"/>
                  <a:pt x="3732537" y="831257"/>
                  <a:pt x="3770637" y="1884861"/>
                </a:cubicBezTo>
                <a:cubicBezTo>
                  <a:pt x="3669037" y="2900365"/>
                  <a:pt x="3003018" y="3744184"/>
                  <a:pt x="2053554" y="3835624"/>
                </a:cubicBezTo>
              </a:path>
            </a:pathLst>
          </a:cu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28" name="椭圆 31"/>
          <p:cNvSpPr/>
          <p:nvPr/>
        </p:nvSpPr>
        <p:spPr>
          <a:xfrm>
            <a:off x="3993653" y="1832083"/>
            <a:ext cx="1203710" cy="119170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solidFill>
            <a:schemeClr val="accent5"/>
          </a:solidFill>
          <a:ln w="12700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0" name="椭圆 31"/>
          <p:cNvSpPr/>
          <p:nvPr/>
        </p:nvSpPr>
        <p:spPr>
          <a:xfrm rot="21159850">
            <a:off x="3991100" y="1886879"/>
            <a:ext cx="1141898" cy="113051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85599" y="1908283"/>
            <a:ext cx="1141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latin typeface="站酷快乐体" panose="02010600030101010101" pitchFamily="2" charset="-122"/>
                <a:ea typeface="站酷快乐体" panose="02010600030101010101" pitchFamily="2" charset="-122"/>
              </a:rPr>
              <a:t>01</a:t>
            </a:r>
            <a:endParaRPr lang="zh-CN" altLang="en-US" sz="5400" dirty="0">
              <a:solidFill>
                <a:schemeClr val="accent1"/>
              </a:solidFill>
              <a:latin typeface="站酷快乐体" panose="02010600030101010101" pitchFamily="2" charset="-122"/>
              <a:ea typeface="站酷快乐体" panose="02010600030101010101" pitchFamily="2" charset="-122"/>
            </a:endParaRPr>
          </a:p>
        </p:txBody>
      </p:sp>
      <p:sp>
        <p:nvSpPr>
          <p:cNvPr id="24" name="椭圆 31"/>
          <p:cNvSpPr/>
          <p:nvPr/>
        </p:nvSpPr>
        <p:spPr>
          <a:xfrm>
            <a:off x="7039431" y="1832083"/>
            <a:ext cx="1203711" cy="119170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solidFill>
            <a:schemeClr val="accent5"/>
          </a:solidFill>
          <a:ln w="12700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26" name="椭圆 31"/>
          <p:cNvSpPr/>
          <p:nvPr/>
        </p:nvSpPr>
        <p:spPr>
          <a:xfrm rot="6463139">
            <a:off x="7036880" y="1886880"/>
            <a:ext cx="1141896" cy="113051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79654" y="1920279"/>
            <a:ext cx="121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300" dirty="0">
                <a:solidFill>
                  <a:schemeClr val="accent1"/>
                </a:solidFill>
                <a:latin typeface="站酷快乐体" panose="02010600030101010101" pitchFamily="2" charset="-122"/>
                <a:ea typeface="站酷快乐体" panose="02010600030101010101" pitchFamily="2" charset="-122"/>
              </a:rPr>
              <a:t>02</a:t>
            </a:r>
            <a:endParaRPr lang="zh-CN" altLang="en-US" sz="5400" spc="-300" dirty="0">
              <a:solidFill>
                <a:schemeClr val="accent1"/>
              </a:solidFill>
              <a:latin typeface="站酷快乐体" panose="02010600030101010101" pitchFamily="2" charset="-122"/>
              <a:ea typeface="站酷快乐体" panose="02010600030101010101" pitchFamily="2" charset="-122"/>
            </a:endParaRPr>
          </a:p>
        </p:txBody>
      </p:sp>
      <p:sp>
        <p:nvSpPr>
          <p:cNvPr id="20" name="椭圆 31"/>
          <p:cNvSpPr/>
          <p:nvPr/>
        </p:nvSpPr>
        <p:spPr>
          <a:xfrm>
            <a:off x="7024916" y="4257138"/>
            <a:ext cx="1203712" cy="119170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solidFill>
            <a:schemeClr val="accent5"/>
          </a:solidFill>
          <a:ln w="12700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22" name="椭圆 31"/>
          <p:cNvSpPr/>
          <p:nvPr/>
        </p:nvSpPr>
        <p:spPr>
          <a:xfrm rot="7084705">
            <a:off x="7022366" y="4311934"/>
            <a:ext cx="1141897" cy="113051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58978" y="4353987"/>
            <a:ext cx="1305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300" dirty="0">
                <a:solidFill>
                  <a:schemeClr val="accent1"/>
                </a:solidFill>
                <a:latin typeface="站酷快乐体" panose="02010600030101010101" pitchFamily="2" charset="-122"/>
                <a:ea typeface="站酷快乐体" panose="02010600030101010101" pitchFamily="2" charset="-122"/>
              </a:rPr>
              <a:t>03</a:t>
            </a:r>
            <a:endParaRPr lang="zh-CN" altLang="en-US" sz="5400" spc="-300" dirty="0">
              <a:solidFill>
                <a:schemeClr val="accent1"/>
              </a:solidFill>
              <a:latin typeface="站酷快乐体" panose="02010600030101010101" pitchFamily="2" charset="-122"/>
              <a:ea typeface="站酷快乐体" panose="02010600030101010101" pitchFamily="2" charset="-122"/>
            </a:endParaRPr>
          </a:p>
        </p:txBody>
      </p:sp>
      <p:sp>
        <p:nvSpPr>
          <p:cNvPr id="16" name="椭圆 31"/>
          <p:cNvSpPr/>
          <p:nvPr/>
        </p:nvSpPr>
        <p:spPr>
          <a:xfrm>
            <a:off x="4015429" y="4257138"/>
            <a:ext cx="1203711" cy="119170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solidFill>
            <a:schemeClr val="accent5"/>
          </a:solidFill>
          <a:ln w="12700"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8" name="椭圆 31"/>
          <p:cNvSpPr/>
          <p:nvPr/>
        </p:nvSpPr>
        <p:spPr>
          <a:xfrm rot="20980210">
            <a:off x="4012874" y="4311934"/>
            <a:ext cx="1141898" cy="113051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90322" y="4353987"/>
            <a:ext cx="1141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300" dirty="0">
                <a:solidFill>
                  <a:schemeClr val="accent1"/>
                </a:solidFill>
                <a:latin typeface="站酷快乐体" panose="02010600030101010101" pitchFamily="2" charset="-122"/>
                <a:ea typeface="站酷快乐体" panose="02010600030101010101" pitchFamily="2" charset="-122"/>
              </a:rPr>
              <a:t>04</a:t>
            </a:r>
            <a:endParaRPr lang="zh-CN" altLang="en-US" sz="5400" spc="-300" dirty="0">
              <a:solidFill>
                <a:schemeClr val="accent1"/>
              </a:solidFill>
              <a:latin typeface="站酷快乐体" panose="02010600030101010101" pitchFamily="2" charset="-122"/>
              <a:ea typeface="站酷快乐体" panose="02010600030101010101" pitchFamily="2" charset="-122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1301751" y="2357723"/>
            <a:ext cx="2289884" cy="45719"/>
          </a:xfrm>
          <a:custGeom>
            <a:avLst/>
            <a:gdLst>
              <a:gd name="connsiteX0" fmla="*/ 0 w 3810000"/>
              <a:gd name="connsiteY0" fmla="*/ 254000 h 304800"/>
              <a:gd name="connsiteX1" fmla="*/ 63500 w 3810000"/>
              <a:gd name="connsiteY1" fmla="*/ 241300 h 304800"/>
              <a:gd name="connsiteX2" fmla="*/ 139700 w 3810000"/>
              <a:gd name="connsiteY2" fmla="*/ 215900 h 304800"/>
              <a:gd name="connsiteX3" fmla="*/ 228600 w 3810000"/>
              <a:gd name="connsiteY3" fmla="*/ 203200 h 304800"/>
              <a:gd name="connsiteX4" fmla="*/ 368300 w 3810000"/>
              <a:gd name="connsiteY4" fmla="*/ 190500 h 304800"/>
              <a:gd name="connsiteX5" fmla="*/ 419100 w 3810000"/>
              <a:gd name="connsiteY5" fmla="*/ 228600 h 304800"/>
              <a:gd name="connsiteX6" fmla="*/ 546100 w 3810000"/>
              <a:gd name="connsiteY6" fmla="*/ 279400 h 304800"/>
              <a:gd name="connsiteX7" fmla="*/ 609600 w 3810000"/>
              <a:gd name="connsiteY7" fmla="*/ 304800 h 304800"/>
              <a:gd name="connsiteX8" fmla="*/ 850900 w 3810000"/>
              <a:gd name="connsiteY8" fmla="*/ 279400 h 304800"/>
              <a:gd name="connsiteX9" fmla="*/ 914400 w 3810000"/>
              <a:gd name="connsiteY9" fmla="*/ 266700 h 304800"/>
              <a:gd name="connsiteX10" fmla="*/ 1041400 w 3810000"/>
              <a:gd name="connsiteY10" fmla="*/ 254000 h 304800"/>
              <a:gd name="connsiteX11" fmla="*/ 1104900 w 3810000"/>
              <a:gd name="connsiteY11" fmla="*/ 241300 h 304800"/>
              <a:gd name="connsiteX12" fmla="*/ 1333500 w 3810000"/>
              <a:gd name="connsiteY12" fmla="*/ 203200 h 304800"/>
              <a:gd name="connsiteX13" fmla="*/ 1397000 w 3810000"/>
              <a:gd name="connsiteY13" fmla="*/ 190500 h 304800"/>
              <a:gd name="connsiteX14" fmla="*/ 1473200 w 3810000"/>
              <a:gd name="connsiteY14" fmla="*/ 165100 h 304800"/>
              <a:gd name="connsiteX15" fmla="*/ 1600200 w 3810000"/>
              <a:gd name="connsiteY15" fmla="*/ 101600 h 304800"/>
              <a:gd name="connsiteX16" fmla="*/ 1663700 w 3810000"/>
              <a:gd name="connsiteY16" fmla="*/ 88900 h 304800"/>
              <a:gd name="connsiteX17" fmla="*/ 1714500 w 3810000"/>
              <a:gd name="connsiteY17" fmla="*/ 63500 h 304800"/>
              <a:gd name="connsiteX18" fmla="*/ 1778000 w 3810000"/>
              <a:gd name="connsiteY18" fmla="*/ 76200 h 304800"/>
              <a:gd name="connsiteX19" fmla="*/ 1790700 w 3810000"/>
              <a:gd name="connsiteY19" fmla="*/ 114300 h 304800"/>
              <a:gd name="connsiteX20" fmla="*/ 1841500 w 3810000"/>
              <a:gd name="connsiteY20" fmla="*/ 190500 h 304800"/>
              <a:gd name="connsiteX21" fmla="*/ 1879600 w 3810000"/>
              <a:gd name="connsiteY21" fmla="*/ 203200 h 304800"/>
              <a:gd name="connsiteX22" fmla="*/ 1981200 w 3810000"/>
              <a:gd name="connsiteY22" fmla="*/ 190500 h 304800"/>
              <a:gd name="connsiteX23" fmla="*/ 2057400 w 3810000"/>
              <a:gd name="connsiteY23" fmla="*/ 165100 h 304800"/>
              <a:gd name="connsiteX24" fmla="*/ 2095500 w 3810000"/>
              <a:gd name="connsiteY24" fmla="*/ 152400 h 304800"/>
              <a:gd name="connsiteX25" fmla="*/ 2146300 w 3810000"/>
              <a:gd name="connsiteY25" fmla="*/ 127000 h 304800"/>
              <a:gd name="connsiteX26" fmla="*/ 2209800 w 3810000"/>
              <a:gd name="connsiteY26" fmla="*/ 101600 h 304800"/>
              <a:gd name="connsiteX27" fmla="*/ 2247900 w 3810000"/>
              <a:gd name="connsiteY27" fmla="*/ 76200 h 304800"/>
              <a:gd name="connsiteX28" fmla="*/ 2336800 w 3810000"/>
              <a:gd name="connsiteY28" fmla="*/ 50800 h 304800"/>
              <a:gd name="connsiteX29" fmla="*/ 2374900 w 3810000"/>
              <a:gd name="connsiteY29" fmla="*/ 25400 h 304800"/>
              <a:gd name="connsiteX30" fmla="*/ 2451100 w 3810000"/>
              <a:gd name="connsiteY30" fmla="*/ 0 h 304800"/>
              <a:gd name="connsiteX31" fmla="*/ 2489200 w 3810000"/>
              <a:gd name="connsiteY31" fmla="*/ 12700 h 304800"/>
              <a:gd name="connsiteX32" fmla="*/ 2514600 w 3810000"/>
              <a:gd name="connsiteY32" fmla="*/ 50800 h 304800"/>
              <a:gd name="connsiteX33" fmla="*/ 2578100 w 3810000"/>
              <a:gd name="connsiteY33" fmla="*/ 63500 h 304800"/>
              <a:gd name="connsiteX34" fmla="*/ 2882900 w 3810000"/>
              <a:gd name="connsiteY34" fmla="*/ 38100 h 304800"/>
              <a:gd name="connsiteX35" fmla="*/ 2933700 w 3810000"/>
              <a:gd name="connsiteY35" fmla="*/ 12700 h 304800"/>
              <a:gd name="connsiteX36" fmla="*/ 3022600 w 3810000"/>
              <a:gd name="connsiteY36" fmla="*/ 25400 h 304800"/>
              <a:gd name="connsiteX37" fmla="*/ 3073400 w 3810000"/>
              <a:gd name="connsiteY37" fmla="*/ 50800 h 304800"/>
              <a:gd name="connsiteX38" fmla="*/ 3467100 w 3810000"/>
              <a:gd name="connsiteY38" fmla="*/ 76200 h 304800"/>
              <a:gd name="connsiteX39" fmla="*/ 3479800 w 3810000"/>
              <a:gd name="connsiteY39" fmla="*/ 139700 h 304800"/>
              <a:gd name="connsiteX40" fmla="*/ 3543300 w 3810000"/>
              <a:gd name="connsiteY40" fmla="*/ 228600 h 304800"/>
              <a:gd name="connsiteX41" fmla="*/ 3594100 w 3810000"/>
              <a:gd name="connsiteY41" fmla="*/ 254000 h 304800"/>
              <a:gd name="connsiteX42" fmla="*/ 3810000 w 3810000"/>
              <a:gd name="connsiteY42" fmla="*/ 2540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810000" h="304800">
                <a:moveTo>
                  <a:pt x="0" y="254000"/>
                </a:moveTo>
                <a:cubicBezTo>
                  <a:pt x="21167" y="249767"/>
                  <a:pt x="42675" y="246980"/>
                  <a:pt x="63500" y="241300"/>
                </a:cubicBezTo>
                <a:cubicBezTo>
                  <a:pt x="89331" y="234255"/>
                  <a:pt x="113195" y="219686"/>
                  <a:pt x="139700" y="215900"/>
                </a:cubicBezTo>
                <a:lnTo>
                  <a:pt x="228600" y="203200"/>
                </a:lnTo>
                <a:cubicBezTo>
                  <a:pt x="325278" y="170974"/>
                  <a:pt x="278546" y="172549"/>
                  <a:pt x="368300" y="190500"/>
                </a:cubicBezTo>
                <a:cubicBezTo>
                  <a:pt x="385233" y="203200"/>
                  <a:pt x="401151" y="217382"/>
                  <a:pt x="419100" y="228600"/>
                </a:cubicBezTo>
                <a:cubicBezTo>
                  <a:pt x="472049" y="261693"/>
                  <a:pt x="482767" y="254067"/>
                  <a:pt x="546100" y="279400"/>
                </a:cubicBezTo>
                <a:lnTo>
                  <a:pt x="609600" y="304800"/>
                </a:lnTo>
                <a:lnTo>
                  <a:pt x="850900" y="279400"/>
                </a:lnTo>
                <a:cubicBezTo>
                  <a:pt x="872269" y="276347"/>
                  <a:pt x="893004" y="269553"/>
                  <a:pt x="914400" y="266700"/>
                </a:cubicBezTo>
                <a:cubicBezTo>
                  <a:pt x="956571" y="261077"/>
                  <a:pt x="999229" y="259623"/>
                  <a:pt x="1041400" y="254000"/>
                </a:cubicBezTo>
                <a:cubicBezTo>
                  <a:pt x="1062796" y="251147"/>
                  <a:pt x="1083633" y="244999"/>
                  <a:pt x="1104900" y="241300"/>
                </a:cubicBezTo>
                <a:cubicBezTo>
                  <a:pt x="1181009" y="228064"/>
                  <a:pt x="1257749" y="218350"/>
                  <a:pt x="1333500" y="203200"/>
                </a:cubicBezTo>
                <a:cubicBezTo>
                  <a:pt x="1354667" y="198967"/>
                  <a:pt x="1376175" y="196180"/>
                  <a:pt x="1397000" y="190500"/>
                </a:cubicBezTo>
                <a:cubicBezTo>
                  <a:pt x="1422831" y="183455"/>
                  <a:pt x="1448671" y="175832"/>
                  <a:pt x="1473200" y="165100"/>
                </a:cubicBezTo>
                <a:cubicBezTo>
                  <a:pt x="1516562" y="146129"/>
                  <a:pt x="1553789" y="110882"/>
                  <a:pt x="1600200" y="101600"/>
                </a:cubicBezTo>
                <a:lnTo>
                  <a:pt x="1663700" y="88900"/>
                </a:lnTo>
                <a:cubicBezTo>
                  <a:pt x="1680633" y="80433"/>
                  <a:pt x="1695684" y="65591"/>
                  <a:pt x="1714500" y="63500"/>
                </a:cubicBezTo>
                <a:cubicBezTo>
                  <a:pt x="1735954" y="61116"/>
                  <a:pt x="1760039" y="64226"/>
                  <a:pt x="1778000" y="76200"/>
                </a:cubicBezTo>
                <a:cubicBezTo>
                  <a:pt x="1789139" y="83626"/>
                  <a:pt x="1784199" y="102598"/>
                  <a:pt x="1790700" y="114300"/>
                </a:cubicBezTo>
                <a:cubicBezTo>
                  <a:pt x="1805525" y="140985"/>
                  <a:pt x="1812540" y="180847"/>
                  <a:pt x="1841500" y="190500"/>
                </a:cubicBezTo>
                <a:lnTo>
                  <a:pt x="1879600" y="203200"/>
                </a:lnTo>
                <a:cubicBezTo>
                  <a:pt x="1913467" y="198967"/>
                  <a:pt x="1947827" y="197651"/>
                  <a:pt x="1981200" y="190500"/>
                </a:cubicBezTo>
                <a:cubicBezTo>
                  <a:pt x="2007380" y="184890"/>
                  <a:pt x="2032000" y="173567"/>
                  <a:pt x="2057400" y="165100"/>
                </a:cubicBezTo>
                <a:cubicBezTo>
                  <a:pt x="2070100" y="160867"/>
                  <a:pt x="2083526" y="158387"/>
                  <a:pt x="2095500" y="152400"/>
                </a:cubicBezTo>
                <a:cubicBezTo>
                  <a:pt x="2112433" y="143933"/>
                  <a:pt x="2129000" y="134689"/>
                  <a:pt x="2146300" y="127000"/>
                </a:cubicBezTo>
                <a:cubicBezTo>
                  <a:pt x="2167132" y="117741"/>
                  <a:pt x="2189410" y="111795"/>
                  <a:pt x="2209800" y="101600"/>
                </a:cubicBezTo>
                <a:cubicBezTo>
                  <a:pt x="2223452" y="94774"/>
                  <a:pt x="2233871" y="82213"/>
                  <a:pt x="2247900" y="76200"/>
                </a:cubicBezTo>
                <a:cubicBezTo>
                  <a:pt x="2304867" y="51785"/>
                  <a:pt x="2287372" y="75514"/>
                  <a:pt x="2336800" y="50800"/>
                </a:cubicBezTo>
                <a:cubicBezTo>
                  <a:pt x="2350452" y="43974"/>
                  <a:pt x="2360952" y="31599"/>
                  <a:pt x="2374900" y="25400"/>
                </a:cubicBezTo>
                <a:cubicBezTo>
                  <a:pt x="2399366" y="14526"/>
                  <a:pt x="2451100" y="0"/>
                  <a:pt x="2451100" y="0"/>
                </a:cubicBezTo>
                <a:cubicBezTo>
                  <a:pt x="2463800" y="4233"/>
                  <a:pt x="2478747" y="4337"/>
                  <a:pt x="2489200" y="12700"/>
                </a:cubicBezTo>
                <a:cubicBezTo>
                  <a:pt x="2501119" y="22235"/>
                  <a:pt x="2501348" y="43227"/>
                  <a:pt x="2514600" y="50800"/>
                </a:cubicBezTo>
                <a:cubicBezTo>
                  <a:pt x="2533342" y="61510"/>
                  <a:pt x="2556933" y="59267"/>
                  <a:pt x="2578100" y="63500"/>
                </a:cubicBezTo>
                <a:cubicBezTo>
                  <a:pt x="2588424" y="62957"/>
                  <a:pt x="2808098" y="63034"/>
                  <a:pt x="2882900" y="38100"/>
                </a:cubicBezTo>
                <a:cubicBezTo>
                  <a:pt x="2900861" y="32113"/>
                  <a:pt x="2916767" y="21167"/>
                  <a:pt x="2933700" y="12700"/>
                </a:cubicBezTo>
                <a:cubicBezTo>
                  <a:pt x="2963333" y="16933"/>
                  <a:pt x="2993721" y="17524"/>
                  <a:pt x="3022600" y="25400"/>
                </a:cubicBezTo>
                <a:cubicBezTo>
                  <a:pt x="3040865" y="30381"/>
                  <a:pt x="3054590" y="48650"/>
                  <a:pt x="3073400" y="50800"/>
                </a:cubicBezTo>
                <a:cubicBezTo>
                  <a:pt x="3204056" y="65732"/>
                  <a:pt x="3335867" y="67733"/>
                  <a:pt x="3467100" y="76200"/>
                </a:cubicBezTo>
                <a:cubicBezTo>
                  <a:pt x="3471333" y="97367"/>
                  <a:pt x="3472974" y="119222"/>
                  <a:pt x="3479800" y="139700"/>
                </a:cubicBezTo>
                <a:cubicBezTo>
                  <a:pt x="3491822" y="175765"/>
                  <a:pt x="3512125" y="206332"/>
                  <a:pt x="3543300" y="228600"/>
                </a:cubicBezTo>
                <a:cubicBezTo>
                  <a:pt x="3558706" y="239604"/>
                  <a:pt x="3575253" y="252205"/>
                  <a:pt x="3594100" y="254000"/>
                </a:cubicBezTo>
                <a:cubicBezTo>
                  <a:pt x="3665742" y="260823"/>
                  <a:pt x="3738033" y="254000"/>
                  <a:pt x="3810000" y="25400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1301751" y="4866613"/>
            <a:ext cx="2289884" cy="45719"/>
          </a:xfrm>
          <a:custGeom>
            <a:avLst/>
            <a:gdLst>
              <a:gd name="connsiteX0" fmla="*/ 0 w 3810000"/>
              <a:gd name="connsiteY0" fmla="*/ 254000 h 304800"/>
              <a:gd name="connsiteX1" fmla="*/ 63500 w 3810000"/>
              <a:gd name="connsiteY1" fmla="*/ 241300 h 304800"/>
              <a:gd name="connsiteX2" fmla="*/ 139700 w 3810000"/>
              <a:gd name="connsiteY2" fmla="*/ 215900 h 304800"/>
              <a:gd name="connsiteX3" fmla="*/ 228600 w 3810000"/>
              <a:gd name="connsiteY3" fmla="*/ 203200 h 304800"/>
              <a:gd name="connsiteX4" fmla="*/ 368300 w 3810000"/>
              <a:gd name="connsiteY4" fmla="*/ 190500 h 304800"/>
              <a:gd name="connsiteX5" fmla="*/ 419100 w 3810000"/>
              <a:gd name="connsiteY5" fmla="*/ 228600 h 304800"/>
              <a:gd name="connsiteX6" fmla="*/ 546100 w 3810000"/>
              <a:gd name="connsiteY6" fmla="*/ 279400 h 304800"/>
              <a:gd name="connsiteX7" fmla="*/ 609600 w 3810000"/>
              <a:gd name="connsiteY7" fmla="*/ 304800 h 304800"/>
              <a:gd name="connsiteX8" fmla="*/ 850900 w 3810000"/>
              <a:gd name="connsiteY8" fmla="*/ 279400 h 304800"/>
              <a:gd name="connsiteX9" fmla="*/ 914400 w 3810000"/>
              <a:gd name="connsiteY9" fmla="*/ 266700 h 304800"/>
              <a:gd name="connsiteX10" fmla="*/ 1041400 w 3810000"/>
              <a:gd name="connsiteY10" fmla="*/ 254000 h 304800"/>
              <a:gd name="connsiteX11" fmla="*/ 1104900 w 3810000"/>
              <a:gd name="connsiteY11" fmla="*/ 241300 h 304800"/>
              <a:gd name="connsiteX12" fmla="*/ 1333500 w 3810000"/>
              <a:gd name="connsiteY12" fmla="*/ 203200 h 304800"/>
              <a:gd name="connsiteX13" fmla="*/ 1397000 w 3810000"/>
              <a:gd name="connsiteY13" fmla="*/ 190500 h 304800"/>
              <a:gd name="connsiteX14" fmla="*/ 1473200 w 3810000"/>
              <a:gd name="connsiteY14" fmla="*/ 165100 h 304800"/>
              <a:gd name="connsiteX15" fmla="*/ 1600200 w 3810000"/>
              <a:gd name="connsiteY15" fmla="*/ 101600 h 304800"/>
              <a:gd name="connsiteX16" fmla="*/ 1663700 w 3810000"/>
              <a:gd name="connsiteY16" fmla="*/ 88900 h 304800"/>
              <a:gd name="connsiteX17" fmla="*/ 1714500 w 3810000"/>
              <a:gd name="connsiteY17" fmla="*/ 63500 h 304800"/>
              <a:gd name="connsiteX18" fmla="*/ 1778000 w 3810000"/>
              <a:gd name="connsiteY18" fmla="*/ 76200 h 304800"/>
              <a:gd name="connsiteX19" fmla="*/ 1790700 w 3810000"/>
              <a:gd name="connsiteY19" fmla="*/ 114300 h 304800"/>
              <a:gd name="connsiteX20" fmla="*/ 1841500 w 3810000"/>
              <a:gd name="connsiteY20" fmla="*/ 190500 h 304800"/>
              <a:gd name="connsiteX21" fmla="*/ 1879600 w 3810000"/>
              <a:gd name="connsiteY21" fmla="*/ 203200 h 304800"/>
              <a:gd name="connsiteX22" fmla="*/ 1981200 w 3810000"/>
              <a:gd name="connsiteY22" fmla="*/ 190500 h 304800"/>
              <a:gd name="connsiteX23" fmla="*/ 2057400 w 3810000"/>
              <a:gd name="connsiteY23" fmla="*/ 165100 h 304800"/>
              <a:gd name="connsiteX24" fmla="*/ 2095500 w 3810000"/>
              <a:gd name="connsiteY24" fmla="*/ 152400 h 304800"/>
              <a:gd name="connsiteX25" fmla="*/ 2146300 w 3810000"/>
              <a:gd name="connsiteY25" fmla="*/ 127000 h 304800"/>
              <a:gd name="connsiteX26" fmla="*/ 2209800 w 3810000"/>
              <a:gd name="connsiteY26" fmla="*/ 101600 h 304800"/>
              <a:gd name="connsiteX27" fmla="*/ 2247900 w 3810000"/>
              <a:gd name="connsiteY27" fmla="*/ 76200 h 304800"/>
              <a:gd name="connsiteX28" fmla="*/ 2336800 w 3810000"/>
              <a:gd name="connsiteY28" fmla="*/ 50800 h 304800"/>
              <a:gd name="connsiteX29" fmla="*/ 2374900 w 3810000"/>
              <a:gd name="connsiteY29" fmla="*/ 25400 h 304800"/>
              <a:gd name="connsiteX30" fmla="*/ 2451100 w 3810000"/>
              <a:gd name="connsiteY30" fmla="*/ 0 h 304800"/>
              <a:gd name="connsiteX31" fmla="*/ 2489200 w 3810000"/>
              <a:gd name="connsiteY31" fmla="*/ 12700 h 304800"/>
              <a:gd name="connsiteX32" fmla="*/ 2514600 w 3810000"/>
              <a:gd name="connsiteY32" fmla="*/ 50800 h 304800"/>
              <a:gd name="connsiteX33" fmla="*/ 2578100 w 3810000"/>
              <a:gd name="connsiteY33" fmla="*/ 63500 h 304800"/>
              <a:gd name="connsiteX34" fmla="*/ 2882900 w 3810000"/>
              <a:gd name="connsiteY34" fmla="*/ 38100 h 304800"/>
              <a:gd name="connsiteX35" fmla="*/ 2933700 w 3810000"/>
              <a:gd name="connsiteY35" fmla="*/ 12700 h 304800"/>
              <a:gd name="connsiteX36" fmla="*/ 3022600 w 3810000"/>
              <a:gd name="connsiteY36" fmla="*/ 25400 h 304800"/>
              <a:gd name="connsiteX37" fmla="*/ 3073400 w 3810000"/>
              <a:gd name="connsiteY37" fmla="*/ 50800 h 304800"/>
              <a:gd name="connsiteX38" fmla="*/ 3467100 w 3810000"/>
              <a:gd name="connsiteY38" fmla="*/ 76200 h 304800"/>
              <a:gd name="connsiteX39" fmla="*/ 3479800 w 3810000"/>
              <a:gd name="connsiteY39" fmla="*/ 139700 h 304800"/>
              <a:gd name="connsiteX40" fmla="*/ 3543300 w 3810000"/>
              <a:gd name="connsiteY40" fmla="*/ 228600 h 304800"/>
              <a:gd name="connsiteX41" fmla="*/ 3594100 w 3810000"/>
              <a:gd name="connsiteY41" fmla="*/ 254000 h 304800"/>
              <a:gd name="connsiteX42" fmla="*/ 3810000 w 3810000"/>
              <a:gd name="connsiteY42" fmla="*/ 2540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810000" h="304800">
                <a:moveTo>
                  <a:pt x="0" y="254000"/>
                </a:moveTo>
                <a:cubicBezTo>
                  <a:pt x="21167" y="249767"/>
                  <a:pt x="42675" y="246980"/>
                  <a:pt x="63500" y="241300"/>
                </a:cubicBezTo>
                <a:cubicBezTo>
                  <a:pt x="89331" y="234255"/>
                  <a:pt x="113195" y="219686"/>
                  <a:pt x="139700" y="215900"/>
                </a:cubicBezTo>
                <a:lnTo>
                  <a:pt x="228600" y="203200"/>
                </a:lnTo>
                <a:cubicBezTo>
                  <a:pt x="325278" y="170974"/>
                  <a:pt x="278546" y="172549"/>
                  <a:pt x="368300" y="190500"/>
                </a:cubicBezTo>
                <a:cubicBezTo>
                  <a:pt x="385233" y="203200"/>
                  <a:pt x="401151" y="217382"/>
                  <a:pt x="419100" y="228600"/>
                </a:cubicBezTo>
                <a:cubicBezTo>
                  <a:pt x="472049" y="261693"/>
                  <a:pt x="482767" y="254067"/>
                  <a:pt x="546100" y="279400"/>
                </a:cubicBezTo>
                <a:lnTo>
                  <a:pt x="609600" y="304800"/>
                </a:lnTo>
                <a:lnTo>
                  <a:pt x="850900" y="279400"/>
                </a:lnTo>
                <a:cubicBezTo>
                  <a:pt x="872269" y="276347"/>
                  <a:pt x="893004" y="269553"/>
                  <a:pt x="914400" y="266700"/>
                </a:cubicBezTo>
                <a:cubicBezTo>
                  <a:pt x="956571" y="261077"/>
                  <a:pt x="999229" y="259623"/>
                  <a:pt x="1041400" y="254000"/>
                </a:cubicBezTo>
                <a:cubicBezTo>
                  <a:pt x="1062796" y="251147"/>
                  <a:pt x="1083633" y="244999"/>
                  <a:pt x="1104900" y="241300"/>
                </a:cubicBezTo>
                <a:cubicBezTo>
                  <a:pt x="1181009" y="228064"/>
                  <a:pt x="1257749" y="218350"/>
                  <a:pt x="1333500" y="203200"/>
                </a:cubicBezTo>
                <a:cubicBezTo>
                  <a:pt x="1354667" y="198967"/>
                  <a:pt x="1376175" y="196180"/>
                  <a:pt x="1397000" y="190500"/>
                </a:cubicBezTo>
                <a:cubicBezTo>
                  <a:pt x="1422831" y="183455"/>
                  <a:pt x="1448671" y="175832"/>
                  <a:pt x="1473200" y="165100"/>
                </a:cubicBezTo>
                <a:cubicBezTo>
                  <a:pt x="1516562" y="146129"/>
                  <a:pt x="1553789" y="110882"/>
                  <a:pt x="1600200" y="101600"/>
                </a:cubicBezTo>
                <a:lnTo>
                  <a:pt x="1663700" y="88900"/>
                </a:lnTo>
                <a:cubicBezTo>
                  <a:pt x="1680633" y="80433"/>
                  <a:pt x="1695684" y="65591"/>
                  <a:pt x="1714500" y="63500"/>
                </a:cubicBezTo>
                <a:cubicBezTo>
                  <a:pt x="1735954" y="61116"/>
                  <a:pt x="1760039" y="64226"/>
                  <a:pt x="1778000" y="76200"/>
                </a:cubicBezTo>
                <a:cubicBezTo>
                  <a:pt x="1789139" y="83626"/>
                  <a:pt x="1784199" y="102598"/>
                  <a:pt x="1790700" y="114300"/>
                </a:cubicBezTo>
                <a:cubicBezTo>
                  <a:pt x="1805525" y="140985"/>
                  <a:pt x="1812540" y="180847"/>
                  <a:pt x="1841500" y="190500"/>
                </a:cubicBezTo>
                <a:lnTo>
                  <a:pt x="1879600" y="203200"/>
                </a:lnTo>
                <a:cubicBezTo>
                  <a:pt x="1913467" y="198967"/>
                  <a:pt x="1947827" y="197651"/>
                  <a:pt x="1981200" y="190500"/>
                </a:cubicBezTo>
                <a:cubicBezTo>
                  <a:pt x="2007380" y="184890"/>
                  <a:pt x="2032000" y="173567"/>
                  <a:pt x="2057400" y="165100"/>
                </a:cubicBezTo>
                <a:cubicBezTo>
                  <a:pt x="2070100" y="160867"/>
                  <a:pt x="2083526" y="158387"/>
                  <a:pt x="2095500" y="152400"/>
                </a:cubicBezTo>
                <a:cubicBezTo>
                  <a:pt x="2112433" y="143933"/>
                  <a:pt x="2129000" y="134689"/>
                  <a:pt x="2146300" y="127000"/>
                </a:cubicBezTo>
                <a:cubicBezTo>
                  <a:pt x="2167132" y="117741"/>
                  <a:pt x="2189410" y="111795"/>
                  <a:pt x="2209800" y="101600"/>
                </a:cubicBezTo>
                <a:cubicBezTo>
                  <a:pt x="2223452" y="94774"/>
                  <a:pt x="2233871" y="82213"/>
                  <a:pt x="2247900" y="76200"/>
                </a:cubicBezTo>
                <a:cubicBezTo>
                  <a:pt x="2304867" y="51785"/>
                  <a:pt x="2287372" y="75514"/>
                  <a:pt x="2336800" y="50800"/>
                </a:cubicBezTo>
                <a:cubicBezTo>
                  <a:pt x="2350452" y="43974"/>
                  <a:pt x="2360952" y="31599"/>
                  <a:pt x="2374900" y="25400"/>
                </a:cubicBezTo>
                <a:cubicBezTo>
                  <a:pt x="2399366" y="14526"/>
                  <a:pt x="2451100" y="0"/>
                  <a:pt x="2451100" y="0"/>
                </a:cubicBezTo>
                <a:cubicBezTo>
                  <a:pt x="2463800" y="4233"/>
                  <a:pt x="2478747" y="4337"/>
                  <a:pt x="2489200" y="12700"/>
                </a:cubicBezTo>
                <a:cubicBezTo>
                  <a:pt x="2501119" y="22235"/>
                  <a:pt x="2501348" y="43227"/>
                  <a:pt x="2514600" y="50800"/>
                </a:cubicBezTo>
                <a:cubicBezTo>
                  <a:pt x="2533342" y="61510"/>
                  <a:pt x="2556933" y="59267"/>
                  <a:pt x="2578100" y="63500"/>
                </a:cubicBezTo>
                <a:cubicBezTo>
                  <a:pt x="2588424" y="62957"/>
                  <a:pt x="2808098" y="63034"/>
                  <a:pt x="2882900" y="38100"/>
                </a:cubicBezTo>
                <a:cubicBezTo>
                  <a:pt x="2900861" y="32113"/>
                  <a:pt x="2916767" y="21167"/>
                  <a:pt x="2933700" y="12700"/>
                </a:cubicBezTo>
                <a:cubicBezTo>
                  <a:pt x="2963333" y="16933"/>
                  <a:pt x="2993721" y="17524"/>
                  <a:pt x="3022600" y="25400"/>
                </a:cubicBezTo>
                <a:cubicBezTo>
                  <a:pt x="3040865" y="30381"/>
                  <a:pt x="3054590" y="48650"/>
                  <a:pt x="3073400" y="50800"/>
                </a:cubicBezTo>
                <a:cubicBezTo>
                  <a:pt x="3204056" y="65732"/>
                  <a:pt x="3335867" y="67733"/>
                  <a:pt x="3467100" y="76200"/>
                </a:cubicBezTo>
                <a:cubicBezTo>
                  <a:pt x="3471333" y="97367"/>
                  <a:pt x="3472974" y="119222"/>
                  <a:pt x="3479800" y="139700"/>
                </a:cubicBezTo>
                <a:cubicBezTo>
                  <a:pt x="3491822" y="175765"/>
                  <a:pt x="3512125" y="206332"/>
                  <a:pt x="3543300" y="228600"/>
                </a:cubicBezTo>
                <a:cubicBezTo>
                  <a:pt x="3558706" y="239604"/>
                  <a:pt x="3575253" y="252205"/>
                  <a:pt x="3594100" y="254000"/>
                </a:cubicBezTo>
                <a:cubicBezTo>
                  <a:pt x="3665742" y="260823"/>
                  <a:pt x="3738033" y="254000"/>
                  <a:pt x="3810000" y="25400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8572026" y="2357723"/>
            <a:ext cx="2289884" cy="45719"/>
          </a:xfrm>
          <a:custGeom>
            <a:avLst/>
            <a:gdLst>
              <a:gd name="connsiteX0" fmla="*/ 0 w 3810000"/>
              <a:gd name="connsiteY0" fmla="*/ 254000 h 304800"/>
              <a:gd name="connsiteX1" fmla="*/ 63500 w 3810000"/>
              <a:gd name="connsiteY1" fmla="*/ 241300 h 304800"/>
              <a:gd name="connsiteX2" fmla="*/ 139700 w 3810000"/>
              <a:gd name="connsiteY2" fmla="*/ 215900 h 304800"/>
              <a:gd name="connsiteX3" fmla="*/ 228600 w 3810000"/>
              <a:gd name="connsiteY3" fmla="*/ 203200 h 304800"/>
              <a:gd name="connsiteX4" fmla="*/ 368300 w 3810000"/>
              <a:gd name="connsiteY4" fmla="*/ 190500 h 304800"/>
              <a:gd name="connsiteX5" fmla="*/ 419100 w 3810000"/>
              <a:gd name="connsiteY5" fmla="*/ 228600 h 304800"/>
              <a:gd name="connsiteX6" fmla="*/ 546100 w 3810000"/>
              <a:gd name="connsiteY6" fmla="*/ 279400 h 304800"/>
              <a:gd name="connsiteX7" fmla="*/ 609600 w 3810000"/>
              <a:gd name="connsiteY7" fmla="*/ 304800 h 304800"/>
              <a:gd name="connsiteX8" fmla="*/ 850900 w 3810000"/>
              <a:gd name="connsiteY8" fmla="*/ 279400 h 304800"/>
              <a:gd name="connsiteX9" fmla="*/ 914400 w 3810000"/>
              <a:gd name="connsiteY9" fmla="*/ 266700 h 304800"/>
              <a:gd name="connsiteX10" fmla="*/ 1041400 w 3810000"/>
              <a:gd name="connsiteY10" fmla="*/ 254000 h 304800"/>
              <a:gd name="connsiteX11" fmla="*/ 1104900 w 3810000"/>
              <a:gd name="connsiteY11" fmla="*/ 241300 h 304800"/>
              <a:gd name="connsiteX12" fmla="*/ 1333500 w 3810000"/>
              <a:gd name="connsiteY12" fmla="*/ 203200 h 304800"/>
              <a:gd name="connsiteX13" fmla="*/ 1397000 w 3810000"/>
              <a:gd name="connsiteY13" fmla="*/ 190500 h 304800"/>
              <a:gd name="connsiteX14" fmla="*/ 1473200 w 3810000"/>
              <a:gd name="connsiteY14" fmla="*/ 165100 h 304800"/>
              <a:gd name="connsiteX15" fmla="*/ 1600200 w 3810000"/>
              <a:gd name="connsiteY15" fmla="*/ 101600 h 304800"/>
              <a:gd name="connsiteX16" fmla="*/ 1663700 w 3810000"/>
              <a:gd name="connsiteY16" fmla="*/ 88900 h 304800"/>
              <a:gd name="connsiteX17" fmla="*/ 1714500 w 3810000"/>
              <a:gd name="connsiteY17" fmla="*/ 63500 h 304800"/>
              <a:gd name="connsiteX18" fmla="*/ 1778000 w 3810000"/>
              <a:gd name="connsiteY18" fmla="*/ 76200 h 304800"/>
              <a:gd name="connsiteX19" fmla="*/ 1790700 w 3810000"/>
              <a:gd name="connsiteY19" fmla="*/ 114300 h 304800"/>
              <a:gd name="connsiteX20" fmla="*/ 1841500 w 3810000"/>
              <a:gd name="connsiteY20" fmla="*/ 190500 h 304800"/>
              <a:gd name="connsiteX21" fmla="*/ 1879600 w 3810000"/>
              <a:gd name="connsiteY21" fmla="*/ 203200 h 304800"/>
              <a:gd name="connsiteX22" fmla="*/ 1981200 w 3810000"/>
              <a:gd name="connsiteY22" fmla="*/ 190500 h 304800"/>
              <a:gd name="connsiteX23" fmla="*/ 2057400 w 3810000"/>
              <a:gd name="connsiteY23" fmla="*/ 165100 h 304800"/>
              <a:gd name="connsiteX24" fmla="*/ 2095500 w 3810000"/>
              <a:gd name="connsiteY24" fmla="*/ 152400 h 304800"/>
              <a:gd name="connsiteX25" fmla="*/ 2146300 w 3810000"/>
              <a:gd name="connsiteY25" fmla="*/ 127000 h 304800"/>
              <a:gd name="connsiteX26" fmla="*/ 2209800 w 3810000"/>
              <a:gd name="connsiteY26" fmla="*/ 101600 h 304800"/>
              <a:gd name="connsiteX27" fmla="*/ 2247900 w 3810000"/>
              <a:gd name="connsiteY27" fmla="*/ 76200 h 304800"/>
              <a:gd name="connsiteX28" fmla="*/ 2336800 w 3810000"/>
              <a:gd name="connsiteY28" fmla="*/ 50800 h 304800"/>
              <a:gd name="connsiteX29" fmla="*/ 2374900 w 3810000"/>
              <a:gd name="connsiteY29" fmla="*/ 25400 h 304800"/>
              <a:gd name="connsiteX30" fmla="*/ 2451100 w 3810000"/>
              <a:gd name="connsiteY30" fmla="*/ 0 h 304800"/>
              <a:gd name="connsiteX31" fmla="*/ 2489200 w 3810000"/>
              <a:gd name="connsiteY31" fmla="*/ 12700 h 304800"/>
              <a:gd name="connsiteX32" fmla="*/ 2514600 w 3810000"/>
              <a:gd name="connsiteY32" fmla="*/ 50800 h 304800"/>
              <a:gd name="connsiteX33" fmla="*/ 2578100 w 3810000"/>
              <a:gd name="connsiteY33" fmla="*/ 63500 h 304800"/>
              <a:gd name="connsiteX34" fmla="*/ 2882900 w 3810000"/>
              <a:gd name="connsiteY34" fmla="*/ 38100 h 304800"/>
              <a:gd name="connsiteX35" fmla="*/ 2933700 w 3810000"/>
              <a:gd name="connsiteY35" fmla="*/ 12700 h 304800"/>
              <a:gd name="connsiteX36" fmla="*/ 3022600 w 3810000"/>
              <a:gd name="connsiteY36" fmla="*/ 25400 h 304800"/>
              <a:gd name="connsiteX37" fmla="*/ 3073400 w 3810000"/>
              <a:gd name="connsiteY37" fmla="*/ 50800 h 304800"/>
              <a:gd name="connsiteX38" fmla="*/ 3467100 w 3810000"/>
              <a:gd name="connsiteY38" fmla="*/ 76200 h 304800"/>
              <a:gd name="connsiteX39" fmla="*/ 3479800 w 3810000"/>
              <a:gd name="connsiteY39" fmla="*/ 139700 h 304800"/>
              <a:gd name="connsiteX40" fmla="*/ 3543300 w 3810000"/>
              <a:gd name="connsiteY40" fmla="*/ 228600 h 304800"/>
              <a:gd name="connsiteX41" fmla="*/ 3594100 w 3810000"/>
              <a:gd name="connsiteY41" fmla="*/ 254000 h 304800"/>
              <a:gd name="connsiteX42" fmla="*/ 3810000 w 3810000"/>
              <a:gd name="connsiteY42" fmla="*/ 2540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810000" h="304800">
                <a:moveTo>
                  <a:pt x="0" y="254000"/>
                </a:moveTo>
                <a:cubicBezTo>
                  <a:pt x="21167" y="249767"/>
                  <a:pt x="42675" y="246980"/>
                  <a:pt x="63500" y="241300"/>
                </a:cubicBezTo>
                <a:cubicBezTo>
                  <a:pt x="89331" y="234255"/>
                  <a:pt x="113195" y="219686"/>
                  <a:pt x="139700" y="215900"/>
                </a:cubicBezTo>
                <a:lnTo>
                  <a:pt x="228600" y="203200"/>
                </a:lnTo>
                <a:cubicBezTo>
                  <a:pt x="325278" y="170974"/>
                  <a:pt x="278546" y="172549"/>
                  <a:pt x="368300" y="190500"/>
                </a:cubicBezTo>
                <a:cubicBezTo>
                  <a:pt x="385233" y="203200"/>
                  <a:pt x="401151" y="217382"/>
                  <a:pt x="419100" y="228600"/>
                </a:cubicBezTo>
                <a:cubicBezTo>
                  <a:pt x="472049" y="261693"/>
                  <a:pt x="482767" y="254067"/>
                  <a:pt x="546100" y="279400"/>
                </a:cubicBezTo>
                <a:lnTo>
                  <a:pt x="609600" y="304800"/>
                </a:lnTo>
                <a:lnTo>
                  <a:pt x="850900" y="279400"/>
                </a:lnTo>
                <a:cubicBezTo>
                  <a:pt x="872269" y="276347"/>
                  <a:pt x="893004" y="269553"/>
                  <a:pt x="914400" y="266700"/>
                </a:cubicBezTo>
                <a:cubicBezTo>
                  <a:pt x="956571" y="261077"/>
                  <a:pt x="999229" y="259623"/>
                  <a:pt x="1041400" y="254000"/>
                </a:cubicBezTo>
                <a:cubicBezTo>
                  <a:pt x="1062796" y="251147"/>
                  <a:pt x="1083633" y="244999"/>
                  <a:pt x="1104900" y="241300"/>
                </a:cubicBezTo>
                <a:cubicBezTo>
                  <a:pt x="1181009" y="228064"/>
                  <a:pt x="1257749" y="218350"/>
                  <a:pt x="1333500" y="203200"/>
                </a:cubicBezTo>
                <a:cubicBezTo>
                  <a:pt x="1354667" y="198967"/>
                  <a:pt x="1376175" y="196180"/>
                  <a:pt x="1397000" y="190500"/>
                </a:cubicBezTo>
                <a:cubicBezTo>
                  <a:pt x="1422831" y="183455"/>
                  <a:pt x="1448671" y="175832"/>
                  <a:pt x="1473200" y="165100"/>
                </a:cubicBezTo>
                <a:cubicBezTo>
                  <a:pt x="1516562" y="146129"/>
                  <a:pt x="1553789" y="110882"/>
                  <a:pt x="1600200" y="101600"/>
                </a:cubicBezTo>
                <a:lnTo>
                  <a:pt x="1663700" y="88900"/>
                </a:lnTo>
                <a:cubicBezTo>
                  <a:pt x="1680633" y="80433"/>
                  <a:pt x="1695684" y="65591"/>
                  <a:pt x="1714500" y="63500"/>
                </a:cubicBezTo>
                <a:cubicBezTo>
                  <a:pt x="1735954" y="61116"/>
                  <a:pt x="1760039" y="64226"/>
                  <a:pt x="1778000" y="76200"/>
                </a:cubicBezTo>
                <a:cubicBezTo>
                  <a:pt x="1789139" y="83626"/>
                  <a:pt x="1784199" y="102598"/>
                  <a:pt x="1790700" y="114300"/>
                </a:cubicBezTo>
                <a:cubicBezTo>
                  <a:pt x="1805525" y="140985"/>
                  <a:pt x="1812540" y="180847"/>
                  <a:pt x="1841500" y="190500"/>
                </a:cubicBezTo>
                <a:lnTo>
                  <a:pt x="1879600" y="203200"/>
                </a:lnTo>
                <a:cubicBezTo>
                  <a:pt x="1913467" y="198967"/>
                  <a:pt x="1947827" y="197651"/>
                  <a:pt x="1981200" y="190500"/>
                </a:cubicBezTo>
                <a:cubicBezTo>
                  <a:pt x="2007380" y="184890"/>
                  <a:pt x="2032000" y="173567"/>
                  <a:pt x="2057400" y="165100"/>
                </a:cubicBezTo>
                <a:cubicBezTo>
                  <a:pt x="2070100" y="160867"/>
                  <a:pt x="2083526" y="158387"/>
                  <a:pt x="2095500" y="152400"/>
                </a:cubicBezTo>
                <a:cubicBezTo>
                  <a:pt x="2112433" y="143933"/>
                  <a:pt x="2129000" y="134689"/>
                  <a:pt x="2146300" y="127000"/>
                </a:cubicBezTo>
                <a:cubicBezTo>
                  <a:pt x="2167132" y="117741"/>
                  <a:pt x="2189410" y="111795"/>
                  <a:pt x="2209800" y="101600"/>
                </a:cubicBezTo>
                <a:cubicBezTo>
                  <a:pt x="2223452" y="94774"/>
                  <a:pt x="2233871" y="82213"/>
                  <a:pt x="2247900" y="76200"/>
                </a:cubicBezTo>
                <a:cubicBezTo>
                  <a:pt x="2304867" y="51785"/>
                  <a:pt x="2287372" y="75514"/>
                  <a:pt x="2336800" y="50800"/>
                </a:cubicBezTo>
                <a:cubicBezTo>
                  <a:pt x="2350452" y="43974"/>
                  <a:pt x="2360952" y="31599"/>
                  <a:pt x="2374900" y="25400"/>
                </a:cubicBezTo>
                <a:cubicBezTo>
                  <a:pt x="2399366" y="14526"/>
                  <a:pt x="2451100" y="0"/>
                  <a:pt x="2451100" y="0"/>
                </a:cubicBezTo>
                <a:cubicBezTo>
                  <a:pt x="2463800" y="4233"/>
                  <a:pt x="2478747" y="4337"/>
                  <a:pt x="2489200" y="12700"/>
                </a:cubicBezTo>
                <a:cubicBezTo>
                  <a:pt x="2501119" y="22235"/>
                  <a:pt x="2501348" y="43227"/>
                  <a:pt x="2514600" y="50800"/>
                </a:cubicBezTo>
                <a:cubicBezTo>
                  <a:pt x="2533342" y="61510"/>
                  <a:pt x="2556933" y="59267"/>
                  <a:pt x="2578100" y="63500"/>
                </a:cubicBezTo>
                <a:cubicBezTo>
                  <a:pt x="2588424" y="62957"/>
                  <a:pt x="2808098" y="63034"/>
                  <a:pt x="2882900" y="38100"/>
                </a:cubicBezTo>
                <a:cubicBezTo>
                  <a:pt x="2900861" y="32113"/>
                  <a:pt x="2916767" y="21167"/>
                  <a:pt x="2933700" y="12700"/>
                </a:cubicBezTo>
                <a:cubicBezTo>
                  <a:pt x="2963333" y="16933"/>
                  <a:pt x="2993721" y="17524"/>
                  <a:pt x="3022600" y="25400"/>
                </a:cubicBezTo>
                <a:cubicBezTo>
                  <a:pt x="3040865" y="30381"/>
                  <a:pt x="3054590" y="48650"/>
                  <a:pt x="3073400" y="50800"/>
                </a:cubicBezTo>
                <a:cubicBezTo>
                  <a:pt x="3204056" y="65732"/>
                  <a:pt x="3335867" y="67733"/>
                  <a:pt x="3467100" y="76200"/>
                </a:cubicBezTo>
                <a:cubicBezTo>
                  <a:pt x="3471333" y="97367"/>
                  <a:pt x="3472974" y="119222"/>
                  <a:pt x="3479800" y="139700"/>
                </a:cubicBezTo>
                <a:cubicBezTo>
                  <a:pt x="3491822" y="175765"/>
                  <a:pt x="3512125" y="206332"/>
                  <a:pt x="3543300" y="228600"/>
                </a:cubicBezTo>
                <a:cubicBezTo>
                  <a:pt x="3558706" y="239604"/>
                  <a:pt x="3575253" y="252205"/>
                  <a:pt x="3594100" y="254000"/>
                </a:cubicBezTo>
                <a:cubicBezTo>
                  <a:pt x="3665742" y="260823"/>
                  <a:pt x="3738033" y="254000"/>
                  <a:pt x="3810000" y="25400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42" name="任意多边形: 形状 41"/>
          <p:cNvSpPr/>
          <p:nvPr/>
        </p:nvSpPr>
        <p:spPr>
          <a:xfrm>
            <a:off x="8572026" y="4866613"/>
            <a:ext cx="2289884" cy="45719"/>
          </a:xfrm>
          <a:custGeom>
            <a:avLst/>
            <a:gdLst>
              <a:gd name="connsiteX0" fmla="*/ 0 w 3810000"/>
              <a:gd name="connsiteY0" fmla="*/ 254000 h 304800"/>
              <a:gd name="connsiteX1" fmla="*/ 63500 w 3810000"/>
              <a:gd name="connsiteY1" fmla="*/ 241300 h 304800"/>
              <a:gd name="connsiteX2" fmla="*/ 139700 w 3810000"/>
              <a:gd name="connsiteY2" fmla="*/ 215900 h 304800"/>
              <a:gd name="connsiteX3" fmla="*/ 228600 w 3810000"/>
              <a:gd name="connsiteY3" fmla="*/ 203200 h 304800"/>
              <a:gd name="connsiteX4" fmla="*/ 368300 w 3810000"/>
              <a:gd name="connsiteY4" fmla="*/ 190500 h 304800"/>
              <a:gd name="connsiteX5" fmla="*/ 419100 w 3810000"/>
              <a:gd name="connsiteY5" fmla="*/ 228600 h 304800"/>
              <a:gd name="connsiteX6" fmla="*/ 546100 w 3810000"/>
              <a:gd name="connsiteY6" fmla="*/ 279400 h 304800"/>
              <a:gd name="connsiteX7" fmla="*/ 609600 w 3810000"/>
              <a:gd name="connsiteY7" fmla="*/ 304800 h 304800"/>
              <a:gd name="connsiteX8" fmla="*/ 850900 w 3810000"/>
              <a:gd name="connsiteY8" fmla="*/ 279400 h 304800"/>
              <a:gd name="connsiteX9" fmla="*/ 914400 w 3810000"/>
              <a:gd name="connsiteY9" fmla="*/ 266700 h 304800"/>
              <a:gd name="connsiteX10" fmla="*/ 1041400 w 3810000"/>
              <a:gd name="connsiteY10" fmla="*/ 254000 h 304800"/>
              <a:gd name="connsiteX11" fmla="*/ 1104900 w 3810000"/>
              <a:gd name="connsiteY11" fmla="*/ 241300 h 304800"/>
              <a:gd name="connsiteX12" fmla="*/ 1333500 w 3810000"/>
              <a:gd name="connsiteY12" fmla="*/ 203200 h 304800"/>
              <a:gd name="connsiteX13" fmla="*/ 1397000 w 3810000"/>
              <a:gd name="connsiteY13" fmla="*/ 190500 h 304800"/>
              <a:gd name="connsiteX14" fmla="*/ 1473200 w 3810000"/>
              <a:gd name="connsiteY14" fmla="*/ 165100 h 304800"/>
              <a:gd name="connsiteX15" fmla="*/ 1600200 w 3810000"/>
              <a:gd name="connsiteY15" fmla="*/ 101600 h 304800"/>
              <a:gd name="connsiteX16" fmla="*/ 1663700 w 3810000"/>
              <a:gd name="connsiteY16" fmla="*/ 88900 h 304800"/>
              <a:gd name="connsiteX17" fmla="*/ 1714500 w 3810000"/>
              <a:gd name="connsiteY17" fmla="*/ 63500 h 304800"/>
              <a:gd name="connsiteX18" fmla="*/ 1778000 w 3810000"/>
              <a:gd name="connsiteY18" fmla="*/ 76200 h 304800"/>
              <a:gd name="connsiteX19" fmla="*/ 1790700 w 3810000"/>
              <a:gd name="connsiteY19" fmla="*/ 114300 h 304800"/>
              <a:gd name="connsiteX20" fmla="*/ 1841500 w 3810000"/>
              <a:gd name="connsiteY20" fmla="*/ 190500 h 304800"/>
              <a:gd name="connsiteX21" fmla="*/ 1879600 w 3810000"/>
              <a:gd name="connsiteY21" fmla="*/ 203200 h 304800"/>
              <a:gd name="connsiteX22" fmla="*/ 1981200 w 3810000"/>
              <a:gd name="connsiteY22" fmla="*/ 190500 h 304800"/>
              <a:gd name="connsiteX23" fmla="*/ 2057400 w 3810000"/>
              <a:gd name="connsiteY23" fmla="*/ 165100 h 304800"/>
              <a:gd name="connsiteX24" fmla="*/ 2095500 w 3810000"/>
              <a:gd name="connsiteY24" fmla="*/ 152400 h 304800"/>
              <a:gd name="connsiteX25" fmla="*/ 2146300 w 3810000"/>
              <a:gd name="connsiteY25" fmla="*/ 127000 h 304800"/>
              <a:gd name="connsiteX26" fmla="*/ 2209800 w 3810000"/>
              <a:gd name="connsiteY26" fmla="*/ 101600 h 304800"/>
              <a:gd name="connsiteX27" fmla="*/ 2247900 w 3810000"/>
              <a:gd name="connsiteY27" fmla="*/ 76200 h 304800"/>
              <a:gd name="connsiteX28" fmla="*/ 2336800 w 3810000"/>
              <a:gd name="connsiteY28" fmla="*/ 50800 h 304800"/>
              <a:gd name="connsiteX29" fmla="*/ 2374900 w 3810000"/>
              <a:gd name="connsiteY29" fmla="*/ 25400 h 304800"/>
              <a:gd name="connsiteX30" fmla="*/ 2451100 w 3810000"/>
              <a:gd name="connsiteY30" fmla="*/ 0 h 304800"/>
              <a:gd name="connsiteX31" fmla="*/ 2489200 w 3810000"/>
              <a:gd name="connsiteY31" fmla="*/ 12700 h 304800"/>
              <a:gd name="connsiteX32" fmla="*/ 2514600 w 3810000"/>
              <a:gd name="connsiteY32" fmla="*/ 50800 h 304800"/>
              <a:gd name="connsiteX33" fmla="*/ 2578100 w 3810000"/>
              <a:gd name="connsiteY33" fmla="*/ 63500 h 304800"/>
              <a:gd name="connsiteX34" fmla="*/ 2882900 w 3810000"/>
              <a:gd name="connsiteY34" fmla="*/ 38100 h 304800"/>
              <a:gd name="connsiteX35" fmla="*/ 2933700 w 3810000"/>
              <a:gd name="connsiteY35" fmla="*/ 12700 h 304800"/>
              <a:gd name="connsiteX36" fmla="*/ 3022600 w 3810000"/>
              <a:gd name="connsiteY36" fmla="*/ 25400 h 304800"/>
              <a:gd name="connsiteX37" fmla="*/ 3073400 w 3810000"/>
              <a:gd name="connsiteY37" fmla="*/ 50800 h 304800"/>
              <a:gd name="connsiteX38" fmla="*/ 3467100 w 3810000"/>
              <a:gd name="connsiteY38" fmla="*/ 76200 h 304800"/>
              <a:gd name="connsiteX39" fmla="*/ 3479800 w 3810000"/>
              <a:gd name="connsiteY39" fmla="*/ 139700 h 304800"/>
              <a:gd name="connsiteX40" fmla="*/ 3543300 w 3810000"/>
              <a:gd name="connsiteY40" fmla="*/ 228600 h 304800"/>
              <a:gd name="connsiteX41" fmla="*/ 3594100 w 3810000"/>
              <a:gd name="connsiteY41" fmla="*/ 254000 h 304800"/>
              <a:gd name="connsiteX42" fmla="*/ 3810000 w 3810000"/>
              <a:gd name="connsiteY42" fmla="*/ 2540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810000" h="304800">
                <a:moveTo>
                  <a:pt x="0" y="254000"/>
                </a:moveTo>
                <a:cubicBezTo>
                  <a:pt x="21167" y="249767"/>
                  <a:pt x="42675" y="246980"/>
                  <a:pt x="63500" y="241300"/>
                </a:cubicBezTo>
                <a:cubicBezTo>
                  <a:pt x="89331" y="234255"/>
                  <a:pt x="113195" y="219686"/>
                  <a:pt x="139700" y="215900"/>
                </a:cubicBezTo>
                <a:lnTo>
                  <a:pt x="228600" y="203200"/>
                </a:lnTo>
                <a:cubicBezTo>
                  <a:pt x="325278" y="170974"/>
                  <a:pt x="278546" y="172549"/>
                  <a:pt x="368300" y="190500"/>
                </a:cubicBezTo>
                <a:cubicBezTo>
                  <a:pt x="385233" y="203200"/>
                  <a:pt x="401151" y="217382"/>
                  <a:pt x="419100" y="228600"/>
                </a:cubicBezTo>
                <a:cubicBezTo>
                  <a:pt x="472049" y="261693"/>
                  <a:pt x="482767" y="254067"/>
                  <a:pt x="546100" y="279400"/>
                </a:cubicBezTo>
                <a:lnTo>
                  <a:pt x="609600" y="304800"/>
                </a:lnTo>
                <a:lnTo>
                  <a:pt x="850900" y="279400"/>
                </a:lnTo>
                <a:cubicBezTo>
                  <a:pt x="872269" y="276347"/>
                  <a:pt x="893004" y="269553"/>
                  <a:pt x="914400" y="266700"/>
                </a:cubicBezTo>
                <a:cubicBezTo>
                  <a:pt x="956571" y="261077"/>
                  <a:pt x="999229" y="259623"/>
                  <a:pt x="1041400" y="254000"/>
                </a:cubicBezTo>
                <a:cubicBezTo>
                  <a:pt x="1062796" y="251147"/>
                  <a:pt x="1083633" y="244999"/>
                  <a:pt x="1104900" y="241300"/>
                </a:cubicBezTo>
                <a:cubicBezTo>
                  <a:pt x="1181009" y="228064"/>
                  <a:pt x="1257749" y="218350"/>
                  <a:pt x="1333500" y="203200"/>
                </a:cubicBezTo>
                <a:cubicBezTo>
                  <a:pt x="1354667" y="198967"/>
                  <a:pt x="1376175" y="196180"/>
                  <a:pt x="1397000" y="190500"/>
                </a:cubicBezTo>
                <a:cubicBezTo>
                  <a:pt x="1422831" y="183455"/>
                  <a:pt x="1448671" y="175832"/>
                  <a:pt x="1473200" y="165100"/>
                </a:cubicBezTo>
                <a:cubicBezTo>
                  <a:pt x="1516562" y="146129"/>
                  <a:pt x="1553789" y="110882"/>
                  <a:pt x="1600200" y="101600"/>
                </a:cubicBezTo>
                <a:lnTo>
                  <a:pt x="1663700" y="88900"/>
                </a:lnTo>
                <a:cubicBezTo>
                  <a:pt x="1680633" y="80433"/>
                  <a:pt x="1695684" y="65591"/>
                  <a:pt x="1714500" y="63500"/>
                </a:cubicBezTo>
                <a:cubicBezTo>
                  <a:pt x="1735954" y="61116"/>
                  <a:pt x="1760039" y="64226"/>
                  <a:pt x="1778000" y="76200"/>
                </a:cubicBezTo>
                <a:cubicBezTo>
                  <a:pt x="1789139" y="83626"/>
                  <a:pt x="1784199" y="102598"/>
                  <a:pt x="1790700" y="114300"/>
                </a:cubicBezTo>
                <a:cubicBezTo>
                  <a:pt x="1805525" y="140985"/>
                  <a:pt x="1812540" y="180847"/>
                  <a:pt x="1841500" y="190500"/>
                </a:cubicBezTo>
                <a:lnTo>
                  <a:pt x="1879600" y="203200"/>
                </a:lnTo>
                <a:cubicBezTo>
                  <a:pt x="1913467" y="198967"/>
                  <a:pt x="1947827" y="197651"/>
                  <a:pt x="1981200" y="190500"/>
                </a:cubicBezTo>
                <a:cubicBezTo>
                  <a:pt x="2007380" y="184890"/>
                  <a:pt x="2032000" y="173567"/>
                  <a:pt x="2057400" y="165100"/>
                </a:cubicBezTo>
                <a:cubicBezTo>
                  <a:pt x="2070100" y="160867"/>
                  <a:pt x="2083526" y="158387"/>
                  <a:pt x="2095500" y="152400"/>
                </a:cubicBezTo>
                <a:cubicBezTo>
                  <a:pt x="2112433" y="143933"/>
                  <a:pt x="2129000" y="134689"/>
                  <a:pt x="2146300" y="127000"/>
                </a:cubicBezTo>
                <a:cubicBezTo>
                  <a:pt x="2167132" y="117741"/>
                  <a:pt x="2189410" y="111795"/>
                  <a:pt x="2209800" y="101600"/>
                </a:cubicBezTo>
                <a:cubicBezTo>
                  <a:pt x="2223452" y="94774"/>
                  <a:pt x="2233871" y="82213"/>
                  <a:pt x="2247900" y="76200"/>
                </a:cubicBezTo>
                <a:cubicBezTo>
                  <a:pt x="2304867" y="51785"/>
                  <a:pt x="2287372" y="75514"/>
                  <a:pt x="2336800" y="50800"/>
                </a:cubicBezTo>
                <a:cubicBezTo>
                  <a:pt x="2350452" y="43974"/>
                  <a:pt x="2360952" y="31599"/>
                  <a:pt x="2374900" y="25400"/>
                </a:cubicBezTo>
                <a:cubicBezTo>
                  <a:pt x="2399366" y="14526"/>
                  <a:pt x="2451100" y="0"/>
                  <a:pt x="2451100" y="0"/>
                </a:cubicBezTo>
                <a:cubicBezTo>
                  <a:pt x="2463800" y="4233"/>
                  <a:pt x="2478747" y="4337"/>
                  <a:pt x="2489200" y="12700"/>
                </a:cubicBezTo>
                <a:cubicBezTo>
                  <a:pt x="2501119" y="22235"/>
                  <a:pt x="2501348" y="43227"/>
                  <a:pt x="2514600" y="50800"/>
                </a:cubicBezTo>
                <a:cubicBezTo>
                  <a:pt x="2533342" y="61510"/>
                  <a:pt x="2556933" y="59267"/>
                  <a:pt x="2578100" y="63500"/>
                </a:cubicBezTo>
                <a:cubicBezTo>
                  <a:pt x="2588424" y="62957"/>
                  <a:pt x="2808098" y="63034"/>
                  <a:pt x="2882900" y="38100"/>
                </a:cubicBezTo>
                <a:cubicBezTo>
                  <a:pt x="2900861" y="32113"/>
                  <a:pt x="2916767" y="21167"/>
                  <a:pt x="2933700" y="12700"/>
                </a:cubicBezTo>
                <a:cubicBezTo>
                  <a:pt x="2963333" y="16933"/>
                  <a:pt x="2993721" y="17524"/>
                  <a:pt x="3022600" y="25400"/>
                </a:cubicBezTo>
                <a:cubicBezTo>
                  <a:pt x="3040865" y="30381"/>
                  <a:pt x="3054590" y="48650"/>
                  <a:pt x="3073400" y="50800"/>
                </a:cubicBezTo>
                <a:cubicBezTo>
                  <a:pt x="3204056" y="65732"/>
                  <a:pt x="3335867" y="67733"/>
                  <a:pt x="3467100" y="76200"/>
                </a:cubicBezTo>
                <a:cubicBezTo>
                  <a:pt x="3471333" y="97367"/>
                  <a:pt x="3472974" y="119222"/>
                  <a:pt x="3479800" y="139700"/>
                </a:cubicBezTo>
                <a:cubicBezTo>
                  <a:pt x="3491822" y="175765"/>
                  <a:pt x="3512125" y="206332"/>
                  <a:pt x="3543300" y="228600"/>
                </a:cubicBezTo>
                <a:cubicBezTo>
                  <a:pt x="3558706" y="239604"/>
                  <a:pt x="3575253" y="252205"/>
                  <a:pt x="3594100" y="254000"/>
                </a:cubicBezTo>
                <a:cubicBezTo>
                  <a:pt x="3665742" y="260823"/>
                  <a:pt x="3738033" y="254000"/>
                  <a:pt x="3810000" y="25400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45" name="内容占位符 34"/>
          <p:cNvSpPr>
            <a:spLocks noGrp="1"/>
          </p:cNvSpPr>
          <p:nvPr>
            <p:ph sz="quarter" idx="29" hasCustomPrompt="1"/>
          </p:nvPr>
        </p:nvSpPr>
        <p:spPr>
          <a:xfrm>
            <a:off x="8458975" y="1950509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46" name="内容占位符 34"/>
          <p:cNvSpPr>
            <a:spLocks noGrp="1"/>
          </p:cNvSpPr>
          <p:nvPr>
            <p:ph sz="quarter" idx="30" hasCustomPrompt="1"/>
          </p:nvPr>
        </p:nvSpPr>
        <p:spPr>
          <a:xfrm>
            <a:off x="8437151" y="4478799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47" name="内容占位符 47"/>
          <p:cNvSpPr>
            <a:spLocks noGrp="1"/>
          </p:cNvSpPr>
          <p:nvPr>
            <p:ph sz="quarter" idx="28" hasCustomPrompt="1"/>
          </p:nvPr>
        </p:nvSpPr>
        <p:spPr>
          <a:xfrm>
            <a:off x="8483089" y="2456183"/>
            <a:ext cx="2978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8" name="内容占位符 47"/>
          <p:cNvSpPr>
            <a:spLocks noGrp="1"/>
          </p:cNvSpPr>
          <p:nvPr>
            <p:ph sz="quarter" idx="31" hasCustomPrompt="1"/>
          </p:nvPr>
        </p:nvSpPr>
        <p:spPr>
          <a:xfrm>
            <a:off x="8483089" y="4988860"/>
            <a:ext cx="2978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9" name="内容占位符 34"/>
          <p:cNvSpPr>
            <a:spLocks noGrp="1"/>
          </p:cNvSpPr>
          <p:nvPr>
            <p:ph sz="quarter" idx="32" hasCustomPrompt="1"/>
          </p:nvPr>
        </p:nvSpPr>
        <p:spPr>
          <a:xfrm>
            <a:off x="445045" y="1948090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 algn="r"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50" name="内容占位符 47"/>
          <p:cNvSpPr>
            <a:spLocks noGrp="1"/>
          </p:cNvSpPr>
          <p:nvPr>
            <p:ph sz="quarter" idx="33" hasCustomPrompt="1"/>
          </p:nvPr>
        </p:nvSpPr>
        <p:spPr>
          <a:xfrm>
            <a:off x="602387" y="2426300"/>
            <a:ext cx="2978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r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51" name="内容占位符 34"/>
          <p:cNvSpPr>
            <a:spLocks noGrp="1"/>
          </p:cNvSpPr>
          <p:nvPr>
            <p:ph sz="quarter" idx="34" hasCustomPrompt="1"/>
          </p:nvPr>
        </p:nvSpPr>
        <p:spPr>
          <a:xfrm>
            <a:off x="445045" y="4448108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 algn="r"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52" name="内容占位符 47"/>
          <p:cNvSpPr>
            <a:spLocks noGrp="1"/>
          </p:cNvSpPr>
          <p:nvPr>
            <p:ph sz="quarter" idx="35" hasCustomPrompt="1"/>
          </p:nvPr>
        </p:nvSpPr>
        <p:spPr>
          <a:xfrm>
            <a:off x="602387" y="4951718"/>
            <a:ext cx="2978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r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53" name="内容占位符 29"/>
          <p:cNvSpPr>
            <a:spLocks noGrp="1"/>
          </p:cNvSpPr>
          <p:nvPr>
            <p:ph sz="quarter" idx="36" hasCustomPrompt="1"/>
          </p:nvPr>
        </p:nvSpPr>
        <p:spPr>
          <a:xfrm>
            <a:off x="3870516" y="3443326"/>
            <a:ext cx="4450968" cy="49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3" name="标题 1"/>
          <p:cNvSpPr>
            <a:spLocks noGrp="1"/>
          </p:cNvSpPr>
          <p:nvPr>
            <p:ph type="title" hasCustomPrompt="1"/>
          </p:nvPr>
        </p:nvSpPr>
        <p:spPr>
          <a:xfrm>
            <a:off x="3870516" y="484693"/>
            <a:ext cx="4450968" cy="59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3600" b="0" i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90204" pitchFamily="34" charset="0"/>
            </a:pPr>
            <a:r>
              <a:rPr lang="zh-CN" altLang="en-US" dirty="0"/>
              <a:t>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段文本（图标/数字/SWOT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02821" y="1047597"/>
            <a:ext cx="4186359" cy="163210"/>
            <a:chOff x="3165003" y="4030582"/>
            <a:chExt cx="5853910" cy="276264"/>
          </a:xfrm>
        </p:grpSpPr>
        <p:sp>
          <p:nvSpPr>
            <p:cNvPr id="4" name="任意多边形 29"/>
            <p:cNvSpPr/>
            <p:nvPr/>
          </p:nvSpPr>
          <p:spPr>
            <a:xfrm>
              <a:off x="3165003" y="4030582"/>
              <a:ext cx="5853910" cy="276264"/>
            </a:xfrm>
            <a:custGeom>
              <a:avLst/>
              <a:gdLst>
                <a:gd name="connsiteX0" fmla="*/ 383416 w 6863855"/>
                <a:gd name="connsiteY0" fmla="*/ 497045 h 741328"/>
                <a:gd name="connsiteX1" fmla="*/ 3431416 w 6863855"/>
                <a:gd name="connsiteY1" fmla="*/ 141445 h 741328"/>
                <a:gd name="connsiteX2" fmla="*/ 6835016 w 6863855"/>
                <a:gd name="connsiteY2" fmla="*/ 27145 h 741328"/>
                <a:gd name="connsiteX3" fmla="*/ 3139316 w 6863855"/>
                <a:gd name="connsiteY3" fmla="*/ 319245 h 741328"/>
                <a:gd name="connsiteX4" fmla="*/ 345316 w 6863855"/>
                <a:gd name="connsiteY4" fmla="*/ 738345 h 741328"/>
                <a:gd name="connsiteX5" fmla="*/ 383416 w 6863855"/>
                <a:gd name="connsiteY5" fmla="*/ 497045 h 74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3855" h="741328">
                  <a:moveTo>
                    <a:pt x="383416" y="497045"/>
                  </a:moveTo>
                  <a:cubicBezTo>
                    <a:pt x="897766" y="397562"/>
                    <a:pt x="2356149" y="219762"/>
                    <a:pt x="3431416" y="141445"/>
                  </a:cubicBezTo>
                  <a:cubicBezTo>
                    <a:pt x="4506683" y="63128"/>
                    <a:pt x="7169449" y="-53288"/>
                    <a:pt x="6835016" y="27145"/>
                  </a:cubicBezTo>
                  <a:cubicBezTo>
                    <a:pt x="5603116" y="124512"/>
                    <a:pt x="4220933" y="200712"/>
                    <a:pt x="3139316" y="319245"/>
                  </a:cubicBezTo>
                  <a:cubicBezTo>
                    <a:pt x="2057699" y="437778"/>
                    <a:pt x="802516" y="710828"/>
                    <a:pt x="345316" y="738345"/>
                  </a:cubicBezTo>
                  <a:cubicBezTo>
                    <a:pt x="-111884" y="765862"/>
                    <a:pt x="-130934" y="596528"/>
                    <a:pt x="383416" y="497045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任意多边形 30"/>
            <p:cNvSpPr/>
            <p:nvPr/>
          </p:nvSpPr>
          <p:spPr>
            <a:xfrm>
              <a:off x="4594609" y="4124484"/>
              <a:ext cx="4378994" cy="165002"/>
            </a:xfrm>
            <a:custGeom>
              <a:avLst/>
              <a:gdLst>
                <a:gd name="connsiteX0" fmla="*/ 0 w 4657663"/>
                <a:gd name="connsiteY0" fmla="*/ 239002 h 239002"/>
                <a:gd name="connsiteX1" fmla="*/ 2857500 w 4657663"/>
                <a:gd name="connsiteY1" fmla="*/ 35802 h 239002"/>
                <a:gd name="connsiteX2" fmla="*/ 4597400 w 4657663"/>
                <a:gd name="connsiteY2" fmla="*/ 10402 h 239002"/>
                <a:gd name="connsiteX3" fmla="*/ 4089400 w 4657663"/>
                <a:gd name="connsiteY3" fmla="*/ 150102 h 23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7663" h="239002">
                  <a:moveTo>
                    <a:pt x="0" y="239002"/>
                  </a:moveTo>
                  <a:lnTo>
                    <a:pt x="2857500" y="35802"/>
                  </a:lnTo>
                  <a:cubicBezTo>
                    <a:pt x="3623733" y="-2298"/>
                    <a:pt x="4392083" y="-8648"/>
                    <a:pt x="4597400" y="10402"/>
                  </a:cubicBezTo>
                  <a:cubicBezTo>
                    <a:pt x="4802717" y="29452"/>
                    <a:pt x="4446058" y="89777"/>
                    <a:pt x="4089400" y="150102"/>
                  </a:cubicBezTo>
                </a:path>
              </a:pathLst>
            </a:custGeom>
            <a:noFill/>
            <a:ln w="28575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4103541" y="1932912"/>
            <a:ext cx="3984918" cy="3984918"/>
            <a:chOff x="3777788" y="1716641"/>
            <a:chExt cx="4773060" cy="4773060"/>
          </a:xfrm>
        </p:grpSpPr>
        <p:sp>
          <p:nvSpPr>
            <p:cNvPr id="9" name="任意多边形 36"/>
            <p:cNvSpPr/>
            <p:nvPr/>
          </p:nvSpPr>
          <p:spPr>
            <a:xfrm flipH="1" flipV="1">
              <a:off x="3777788" y="4080311"/>
              <a:ext cx="4773060" cy="45719"/>
            </a:xfrm>
            <a:custGeom>
              <a:avLst/>
              <a:gdLst>
                <a:gd name="connsiteX0" fmla="*/ 0 w 1393372"/>
                <a:gd name="connsiteY0" fmla="*/ 72708 h 72708"/>
                <a:gd name="connsiteX1" fmla="*/ 870857 w 1393372"/>
                <a:gd name="connsiteY1" fmla="*/ 136 h 72708"/>
                <a:gd name="connsiteX2" fmla="*/ 1393372 w 1393372"/>
                <a:gd name="connsiteY2" fmla="*/ 58193 h 7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3372" h="72708">
                  <a:moveTo>
                    <a:pt x="0" y="72708"/>
                  </a:moveTo>
                  <a:cubicBezTo>
                    <a:pt x="319314" y="37631"/>
                    <a:pt x="638628" y="2555"/>
                    <a:pt x="870857" y="136"/>
                  </a:cubicBezTo>
                  <a:cubicBezTo>
                    <a:pt x="1103086" y="-2283"/>
                    <a:pt x="1248229" y="27955"/>
                    <a:pt x="1393372" y="58193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任意多边形 36"/>
            <p:cNvSpPr/>
            <p:nvPr/>
          </p:nvSpPr>
          <p:spPr>
            <a:xfrm rot="16200000" flipH="1" flipV="1">
              <a:off x="3777788" y="4080311"/>
              <a:ext cx="4773060" cy="45719"/>
            </a:xfrm>
            <a:custGeom>
              <a:avLst/>
              <a:gdLst>
                <a:gd name="connsiteX0" fmla="*/ 0 w 1393372"/>
                <a:gd name="connsiteY0" fmla="*/ 72708 h 72708"/>
                <a:gd name="connsiteX1" fmla="*/ 870857 w 1393372"/>
                <a:gd name="connsiteY1" fmla="*/ 136 h 72708"/>
                <a:gd name="connsiteX2" fmla="*/ 1393372 w 1393372"/>
                <a:gd name="connsiteY2" fmla="*/ 58193 h 7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3372" h="72708">
                  <a:moveTo>
                    <a:pt x="0" y="72708"/>
                  </a:moveTo>
                  <a:cubicBezTo>
                    <a:pt x="319314" y="37631"/>
                    <a:pt x="638628" y="2555"/>
                    <a:pt x="870857" y="136"/>
                  </a:cubicBezTo>
                  <a:cubicBezTo>
                    <a:pt x="1103086" y="-2283"/>
                    <a:pt x="1248229" y="27955"/>
                    <a:pt x="1393372" y="58193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12017" y="2205267"/>
            <a:ext cx="1448648" cy="1276626"/>
            <a:chOff x="4340617" y="2357667"/>
            <a:chExt cx="1448648" cy="1276626"/>
          </a:xfrm>
        </p:grpSpPr>
        <p:sp>
          <p:nvSpPr>
            <p:cNvPr id="14" name="任意多边形 3"/>
            <p:cNvSpPr/>
            <p:nvPr/>
          </p:nvSpPr>
          <p:spPr>
            <a:xfrm>
              <a:off x="4420124" y="2357667"/>
              <a:ext cx="1369141" cy="1226642"/>
            </a:xfrm>
            <a:custGeom>
              <a:avLst/>
              <a:gdLst>
                <a:gd name="connsiteX0" fmla="*/ 235132 w 4441372"/>
                <a:gd name="connsiteY0" fmla="*/ 26126 h 2312126"/>
                <a:gd name="connsiteX1" fmla="*/ 0 w 4441372"/>
                <a:gd name="connsiteY1" fmla="*/ 26126 h 2312126"/>
                <a:gd name="connsiteX2" fmla="*/ 52252 w 4441372"/>
                <a:gd name="connsiteY2" fmla="*/ 2299063 h 2312126"/>
                <a:gd name="connsiteX3" fmla="*/ 4441372 w 4441372"/>
                <a:gd name="connsiteY3" fmla="*/ 2312126 h 2312126"/>
                <a:gd name="connsiteX4" fmla="*/ 4284618 w 4441372"/>
                <a:gd name="connsiteY4" fmla="*/ 52251 h 2312126"/>
                <a:gd name="connsiteX5" fmla="*/ 1854926 w 4441372"/>
                <a:gd name="connsiteY5" fmla="*/ 0 h 2312126"/>
                <a:gd name="connsiteX0-1" fmla="*/ 235132 w 4441372"/>
                <a:gd name="connsiteY0-2" fmla="*/ 26126 h 2312126"/>
                <a:gd name="connsiteX1-3" fmla="*/ 0 w 4441372"/>
                <a:gd name="connsiteY1-4" fmla="*/ 26126 h 2312126"/>
                <a:gd name="connsiteX2-5" fmla="*/ 52252 w 4441372"/>
                <a:gd name="connsiteY2-6" fmla="*/ 2299063 h 2312126"/>
                <a:gd name="connsiteX3-7" fmla="*/ 4441372 w 4441372"/>
                <a:gd name="connsiteY3-8" fmla="*/ 2312126 h 2312126"/>
                <a:gd name="connsiteX4-9" fmla="*/ 4389121 w 4441372"/>
                <a:gd name="connsiteY4-10" fmla="*/ 39188 h 2312126"/>
                <a:gd name="connsiteX5-11" fmla="*/ 1854926 w 4441372"/>
                <a:gd name="connsiteY5-12" fmla="*/ 0 h 2312126"/>
                <a:gd name="connsiteX0-13" fmla="*/ 235132 w 4860149"/>
                <a:gd name="connsiteY0-14" fmla="*/ 165813 h 2451813"/>
                <a:gd name="connsiteX1-15" fmla="*/ 0 w 4860149"/>
                <a:gd name="connsiteY1-16" fmla="*/ 165813 h 2451813"/>
                <a:gd name="connsiteX2-17" fmla="*/ 52252 w 4860149"/>
                <a:gd name="connsiteY2-18" fmla="*/ 2438750 h 2451813"/>
                <a:gd name="connsiteX3-19" fmla="*/ 4441372 w 4860149"/>
                <a:gd name="connsiteY3-20" fmla="*/ 2451813 h 2451813"/>
                <a:gd name="connsiteX4-21" fmla="*/ 4389121 w 4860149"/>
                <a:gd name="connsiteY4-22" fmla="*/ 178875 h 2451813"/>
                <a:gd name="connsiteX5-23" fmla="*/ 1854926 w 4860149"/>
                <a:gd name="connsiteY5-24" fmla="*/ 139687 h 2451813"/>
                <a:gd name="connsiteX0-25" fmla="*/ 235132 w 4752333"/>
                <a:gd name="connsiteY0-26" fmla="*/ 39388 h 2325388"/>
                <a:gd name="connsiteX1-27" fmla="*/ 0 w 4752333"/>
                <a:gd name="connsiteY1-28" fmla="*/ 39388 h 2325388"/>
                <a:gd name="connsiteX2-29" fmla="*/ 52252 w 4752333"/>
                <a:gd name="connsiteY2-30" fmla="*/ 2312325 h 2325388"/>
                <a:gd name="connsiteX3-31" fmla="*/ 4441372 w 4752333"/>
                <a:gd name="connsiteY3-32" fmla="*/ 2325388 h 2325388"/>
                <a:gd name="connsiteX4-33" fmla="*/ 4389121 w 4752333"/>
                <a:gd name="connsiteY4-34" fmla="*/ 52450 h 2325388"/>
                <a:gd name="connsiteX5-35" fmla="*/ 1854926 w 4752333"/>
                <a:gd name="connsiteY5-36" fmla="*/ 13262 h 2325388"/>
                <a:gd name="connsiteX0-37" fmla="*/ 235132 w 4860149"/>
                <a:gd name="connsiteY0-38" fmla="*/ 39388 h 2603032"/>
                <a:gd name="connsiteX1-39" fmla="*/ 0 w 4860149"/>
                <a:gd name="connsiteY1-40" fmla="*/ 39388 h 2603032"/>
                <a:gd name="connsiteX2-41" fmla="*/ 52252 w 4860149"/>
                <a:gd name="connsiteY2-42" fmla="*/ 2312325 h 2603032"/>
                <a:gd name="connsiteX3-43" fmla="*/ 4441372 w 4860149"/>
                <a:gd name="connsiteY3-44" fmla="*/ 2325388 h 2603032"/>
                <a:gd name="connsiteX4-45" fmla="*/ 4389121 w 4860149"/>
                <a:gd name="connsiteY4-46" fmla="*/ 52450 h 2603032"/>
                <a:gd name="connsiteX5-47" fmla="*/ 1854926 w 4860149"/>
                <a:gd name="connsiteY5-48" fmla="*/ 13262 h 2603032"/>
                <a:gd name="connsiteX0-49" fmla="*/ 235132 w 4617563"/>
                <a:gd name="connsiteY0-50" fmla="*/ 39388 h 2493940"/>
                <a:gd name="connsiteX1-51" fmla="*/ 0 w 4617563"/>
                <a:gd name="connsiteY1-52" fmla="*/ 39388 h 2493940"/>
                <a:gd name="connsiteX2-53" fmla="*/ 52252 w 4617563"/>
                <a:gd name="connsiteY2-54" fmla="*/ 2312325 h 2493940"/>
                <a:gd name="connsiteX3-55" fmla="*/ 4441372 w 4617563"/>
                <a:gd name="connsiteY3-56" fmla="*/ 2325388 h 2493940"/>
                <a:gd name="connsiteX4-57" fmla="*/ 4389121 w 4617563"/>
                <a:gd name="connsiteY4-58" fmla="*/ 52450 h 2493940"/>
                <a:gd name="connsiteX5-59" fmla="*/ 1854926 w 4617563"/>
                <a:gd name="connsiteY5-60" fmla="*/ 13262 h 2493940"/>
                <a:gd name="connsiteX0-61" fmla="*/ 235132 w 4479124"/>
                <a:gd name="connsiteY0-62" fmla="*/ 26126 h 2480678"/>
                <a:gd name="connsiteX1-63" fmla="*/ 0 w 4479124"/>
                <a:gd name="connsiteY1-64" fmla="*/ 26126 h 2480678"/>
                <a:gd name="connsiteX2-65" fmla="*/ 52252 w 4479124"/>
                <a:gd name="connsiteY2-66" fmla="*/ 2299063 h 2480678"/>
                <a:gd name="connsiteX3-67" fmla="*/ 4441372 w 4479124"/>
                <a:gd name="connsiteY3-68" fmla="*/ 2312126 h 2480678"/>
                <a:gd name="connsiteX4-69" fmla="*/ 4389121 w 4479124"/>
                <a:gd name="connsiteY4-70" fmla="*/ 39188 h 2480678"/>
                <a:gd name="connsiteX5-71" fmla="*/ 1854926 w 4479124"/>
                <a:gd name="connsiteY5-72" fmla="*/ 0 h 2480678"/>
                <a:gd name="connsiteX0-73" fmla="*/ 533373 w 4777365"/>
                <a:gd name="connsiteY0-74" fmla="*/ 26126 h 2589770"/>
                <a:gd name="connsiteX1-75" fmla="*/ 298241 w 4777365"/>
                <a:gd name="connsiteY1-76" fmla="*/ 26126 h 2589770"/>
                <a:gd name="connsiteX2-77" fmla="*/ 350493 w 4777365"/>
                <a:gd name="connsiteY2-78" fmla="*/ 2299063 h 2589770"/>
                <a:gd name="connsiteX3-79" fmla="*/ 4739613 w 4777365"/>
                <a:gd name="connsiteY3-80" fmla="*/ 2312126 h 2589770"/>
                <a:gd name="connsiteX4-81" fmla="*/ 4687362 w 4777365"/>
                <a:gd name="connsiteY4-82" fmla="*/ 39188 h 2589770"/>
                <a:gd name="connsiteX5-83" fmla="*/ 2153167 w 4777365"/>
                <a:gd name="connsiteY5-84" fmla="*/ 0 h 2589770"/>
                <a:gd name="connsiteX0-85" fmla="*/ 248811 w 4492803"/>
                <a:gd name="connsiteY0-86" fmla="*/ 26126 h 2476671"/>
                <a:gd name="connsiteX1-87" fmla="*/ 13679 w 4492803"/>
                <a:gd name="connsiteY1-88" fmla="*/ 26126 h 2476671"/>
                <a:gd name="connsiteX2-89" fmla="*/ 65931 w 4492803"/>
                <a:gd name="connsiteY2-90" fmla="*/ 2299063 h 2476671"/>
                <a:gd name="connsiteX3-91" fmla="*/ 4455051 w 4492803"/>
                <a:gd name="connsiteY3-92" fmla="*/ 2312126 h 2476671"/>
                <a:gd name="connsiteX4-93" fmla="*/ 4402800 w 4492803"/>
                <a:gd name="connsiteY4-94" fmla="*/ 39188 h 2476671"/>
                <a:gd name="connsiteX5-95" fmla="*/ 1868605 w 4492803"/>
                <a:gd name="connsiteY5-96" fmla="*/ 0 h 2476671"/>
                <a:gd name="connsiteX0-97" fmla="*/ 248811 w 4475396"/>
                <a:gd name="connsiteY0-98" fmla="*/ 26126 h 2343322"/>
                <a:gd name="connsiteX1-99" fmla="*/ 13679 w 4475396"/>
                <a:gd name="connsiteY1-100" fmla="*/ 26126 h 2343322"/>
                <a:gd name="connsiteX2-101" fmla="*/ 65931 w 4475396"/>
                <a:gd name="connsiteY2-102" fmla="*/ 2299063 h 2343322"/>
                <a:gd name="connsiteX3-103" fmla="*/ 4455051 w 4475396"/>
                <a:gd name="connsiteY3-104" fmla="*/ 2312126 h 2343322"/>
                <a:gd name="connsiteX4-105" fmla="*/ 4402800 w 4475396"/>
                <a:gd name="connsiteY4-106" fmla="*/ 39188 h 2343322"/>
                <a:gd name="connsiteX5-107" fmla="*/ 1868605 w 4475396"/>
                <a:gd name="connsiteY5-108" fmla="*/ 0 h 2343322"/>
                <a:gd name="connsiteX0-109" fmla="*/ 1129968 w 4475396"/>
                <a:gd name="connsiteY0-110" fmla="*/ 65314 h 2343322"/>
                <a:gd name="connsiteX1-111" fmla="*/ 13679 w 4475396"/>
                <a:gd name="connsiteY1-112" fmla="*/ 26126 h 2343322"/>
                <a:gd name="connsiteX2-113" fmla="*/ 65931 w 4475396"/>
                <a:gd name="connsiteY2-114" fmla="*/ 2299063 h 2343322"/>
                <a:gd name="connsiteX3-115" fmla="*/ 4455051 w 4475396"/>
                <a:gd name="connsiteY3-116" fmla="*/ 2312126 h 2343322"/>
                <a:gd name="connsiteX4-117" fmla="*/ 4402800 w 4475396"/>
                <a:gd name="connsiteY4-118" fmla="*/ 39188 h 2343322"/>
                <a:gd name="connsiteX5-119" fmla="*/ 1868605 w 4475396"/>
                <a:gd name="connsiteY5-120" fmla="*/ 0 h 2343322"/>
                <a:gd name="connsiteX0-121" fmla="*/ 1129968 w 4517641"/>
                <a:gd name="connsiteY0-122" fmla="*/ 200403 h 2478411"/>
                <a:gd name="connsiteX1-123" fmla="*/ 13679 w 4517641"/>
                <a:gd name="connsiteY1-124" fmla="*/ 161215 h 2478411"/>
                <a:gd name="connsiteX2-125" fmla="*/ 65931 w 4517641"/>
                <a:gd name="connsiteY2-126" fmla="*/ 2434152 h 2478411"/>
                <a:gd name="connsiteX3-127" fmla="*/ 4455051 w 4517641"/>
                <a:gd name="connsiteY3-128" fmla="*/ 2447215 h 2478411"/>
                <a:gd name="connsiteX4-129" fmla="*/ 4402800 w 4517641"/>
                <a:gd name="connsiteY4-130" fmla="*/ 174277 h 2478411"/>
                <a:gd name="connsiteX5-131" fmla="*/ 3308240 w 4517641"/>
                <a:gd name="connsiteY5-132" fmla="*/ 148152 h 2478411"/>
                <a:gd name="connsiteX0-133" fmla="*/ 1129968 w 4493857"/>
                <a:gd name="connsiteY0-134" fmla="*/ 84545 h 2362553"/>
                <a:gd name="connsiteX1-135" fmla="*/ 13679 w 4493857"/>
                <a:gd name="connsiteY1-136" fmla="*/ 45357 h 2362553"/>
                <a:gd name="connsiteX2-137" fmla="*/ 65931 w 4493857"/>
                <a:gd name="connsiteY2-138" fmla="*/ 2318294 h 2362553"/>
                <a:gd name="connsiteX3-139" fmla="*/ 4455051 w 4493857"/>
                <a:gd name="connsiteY3-140" fmla="*/ 2331357 h 2362553"/>
                <a:gd name="connsiteX4-141" fmla="*/ 4402800 w 4493857"/>
                <a:gd name="connsiteY4-142" fmla="*/ 58419 h 2362553"/>
                <a:gd name="connsiteX5-143" fmla="*/ 3308240 w 4493857"/>
                <a:gd name="connsiteY5-144" fmla="*/ 32294 h 2362553"/>
                <a:gd name="connsiteX0-145" fmla="*/ 1129968 w 4478639"/>
                <a:gd name="connsiteY0-146" fmla="*/ 52251 h 2330259"/>
                <a:gd name="connsiteX1-147" fmla="*/ 13679 w 4478639"/>
                <a:gd name="connsiteY1-148" fmla="*/ 13063 h 2330259"/>
                <a:gd name="connsiteX2-149" fmla="*/ 65931 w 4478639"/>
                <a:gd name="connsiteY2-150" fmla="*/ 2286000 h 2330259"/>
                <a:gd name="connsiteX3-151" fmla="*/ 4455051 w 4478639"/>
                <a:gd name="connsiteY3-152" fmla="*/ 2299063 h 2330259"/>
                <a:gd name="connsiteX4-153" fmla="*/ 4402800 w 4478639"/>
                <a:gd name="connsiteY4-154" fmla="*/ 26125 h 2330259"/>
                <a:gd name="connsiteX5-155" fmla="*/ 3308240 w 4478639"/>
                <a:gd name="connsiteY5-156" fmla="*/ 0 h 2330259"/>
                <a:gd name="connsiteX0-157" fmla="*/ 1129968 w 4478639"/>
                <a:gd name="connsiteY0-158" fmla="*/ 13063 h 2330259"/>
                <a:gd name="connsiteX1-159" fmla="*/ 13679 w 4478639"/>
                <a:gd name="connsiteY1-160" fmla="*/ 13063 h 2330259"/>
                <a:gd name="connsiteX2-161" fmla="*/ 65931 w 4478639"/>
                <a:gd name="connsiteY2-162" fmla="*/ 2286000 h 2330259"/>
                <a:gd name="connsiteX3-163" fmla="*/ 4455051 w 4478639"/>
                <a:gd name="connsiteY3-164" fmla="*/ 2299063 h 2330259"/>
                <a:gd name="connsiteX4-165" fmla="*/ 4402800 w 4478639"/>
                <a:gd name="connsiteY4-166" fmla="*/ 26125 h 2330259"/>
                <a:gd name="connsiteX5-167" fmla="*/ 3308240 w 4478639"/>
                <a:gd name="connsiteY5-168" fmla="*/ 0 h 2330259"/>
                <a:gd name="connsiteX0-169" fmla="*/ 1129968 w 4478639"/>
                <a:gd name="connsiteY0-170" fmla="*/ 13063 h 2330259"/>
                <a:gd name="connsiteX1-171" fmla="*/ 13679 w 4478639"/>
                <a:gd name="connsiteY1-172" fmla="*/ 13063 h 2330259"/>
                <a:gd name="connsiteX2-173" fmla="*/ 65931 w 4478639"/>
                <a:gd name="connsiteY2-174" fmla="*/ 2286000 h 2330259"/>
                <a:gd name="connsiteX3-175" fmla="*/ 4455051 w 4478639"/>
                <a:gd name="connsiteY3-176" fmla="*/ 2299063 h 2330259"/>
                <a:gd name="connsiteX4-177" fmla="*/ 4402800 w 4478639"/>
                <a:gd name="connsiteY4-178" fmla="*/ 26125 h 2330259"/>
                <a:gd name="connsiteX5-179" fmla="*/ 3308240 w 4478639"/>
                <a:gd name="connsiteY5-180" fmla="*/ 0 h 2330259"/>
                <a:gd name="connsiteX6" fmla="*/ 1129968 w 4478639"/>
                <a:gd name="connsiteY6" fmla="*/ 13063 h 2330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4478639" h="2330259">
                  <a:moveTo>
                    <a:pt x="1129968" y="13063"/>
                  </a:moveTo>
                  <a:lnTo>
                    <a:pt x="13679" y="13063"/>
                  </a:lnTo>
                  <a:cubicBezTo>
                    <a:pt x="-16801" y="391886"/>
                    <a:pt x="4971" y="2283823"/>
                    <a:pt x="65931" y="2286000"/>
                  </a:cubicBezTo>
                  <a:cubicBezTo>
                    <a:pt x="126891" y="2288177"/>
                    <a:pt x="4411508" y="2375263"/>
                    <a:pt x="4455051" y="2299063"/>
                  </a:cubicBezTo>
                  <a:cubicBezTo>
                    <a:pt x="4498594" y="2222863"/>
                    <a:pt x="4482237" y="69668"/>
                    <a:pt x="4402800" y="26125"/>
                  </a:cubicBezTo>
                  <a:cubicBezTo>
                    <a:pt x="4323363" y="-17418"/>
                    <a:pt x="4152972" y="13063"/>
                    <a:pt x="3308240" y="0"/>
                  </a:cubicBezTo>
                  <a:lnTo>
                    <a:pt x="1129968" y="13063"/>
                  </a:lnTo>
                  <a:close/>
                </a:path>
              </a:pathLst>
            </a:custGeom>
            <a:solidFill>
              <a:schemeClr val="accent5"/>
            </a:solidFill>
            <a:ln w="25400" cap="rnd">
              <a:noFill/>
              <a:prstDash val="lgDash"/>
            </a:ln>
            <a:effectLst>
              <a:softEdge rad="38100"/>
            </a:effectLst>
          </p:spPr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任意多边形 3"/>
            <p:cNvSpPr/>
            <p:nvPr/>
          </p:nvSpPr>
          <p:spPr>
            <a:xfrm>
              <a:off x="4340617" y="2407651"/>
              <a:ext cx="1369141" cy="1226642"/>
            </a:xfrm>
            <a:custGeom>
              <a:avLst/>
              <a:gdLst>
                <a:gd name="connsiteX0" fmla="*/ 235132 w 4441372"/>
                <a:gd name="connsiteY0" fmla="*/ 26126 h 2312126"/>
                <a:gd name="connsiteX1" fmla="*/ 0 w 4441372"/>
                <a:gd name="connsiteY1" fmla="*/ 26126 h 2312126"/>
                <a:gd name="connsiteX2" fmla="*/ 52252 w 4441372"/>
                <a:gd name="connsiteY2" fmla="*/ 2299063 h 2312126"/>
                <a:gd name="connsiteX3" fmla="*/ 4441372 w 4441372"/>
                <a:gd name="connsiteY3" fmla="*/ 2312126 h 2312126"/>
                <a:gd name="connsiteX4" fmla="*/ 4284618 w 4441372"/>
                <a:gd name="connsiteY4" fmla="*/ 52251 h 2312126"/>
                <a:gd name="connsiteX5" fmla="*/ 1854926 w 4441372"/>
                <a:gd name="connsiteY5" fmla="*/ 0 h 2312126"/>
                <a:gd name="connsiteX0-1" fmla="*/ 235132 w 4441372"/>
                <a:gd name="connsiteY0-2" fmla="*/ 26126 h 2312126"/>
                <a:gd name="connsiteX1-3" fmla="*/ 0 w 4441372"/>
                <a:gd name="connsiteY1-4" fmla="*/ 26126 h 2312126"/>
                <a:gd name="connsiteX2-5" fmla="*/ 52252 w 4441372"/>
                <a:gd name="connsiteY2-6" fmla="*/ 2299063 h 2312126"/>
                <a:gd name="connsiteX3-7" fmla="*/ 4441372 w 4441372"/>
                <a:gd name="connsiteY3-8" fmla="*/ 2312126 h 2312126"/>
                <a:gd name="connsiteX4-9" fmla="*/ 4389121 w 4441372"/>
                <a:gd name="connsiteY4-10" fmla="*/ 39188 h 2312126"/>
                <a:gd name="connsiteX5-11" fmla="*/ 1854926 w 4441372"/>
                <a:gd name="connsiteY5-12" fmla="*/ 0 h 2312126"/>
                <a:gd name="connsiteX0-13" fmla="*/ 235132 w 4860149"/>
                <a:gd name="connsiteY0-14" fmla="*/ 165813 h 2451813"/>
                <a:gd name="connsiteX1-15" fmla="*/ 0 w 4860149"/>
                <a:gd name="connsiteY1-16" fmla="*/ 165813 h 2451813"/>
                <a:gd name="connsiteX2-17" fmla="*/ 52252 w 4860149"/>
                <a:gd name="connsiteY2-18" fmla="*/ 2438750 h 2451813"/>
                <a:gd name="connsiteX3-19" fmla="*/ 4441372 w 4860149"/>
                <a:gd name="connsiteY3-20" fmla="*/ 2451813 h 2451813"/>
                <a:gd name="connsiteX4-21" fmla="*/ 4389121 w 4860149"/>
                <a:gd name="connsiteY4-22" fmla="*/ 178875 h 2451813"/>
                <a:gd name="connsiteX5-23" fmla="*/ 1854926 w 4860149"/>
                <a:gd name="connsiteY5-24" fmla="*/ 139687 h 2451813"/>
                <a:gd name="connsiteX0-25" fmla="*/ 235132 w 4752333"/>
                <a:gd name="connsiteY0-26" fmla="*/ 39388 h 2325388"/>
                <a:gd name="connsiteX1-27" fmla="*/ 0 w 4752333"/>
                <a:gd name="connsiteY1-28" fmla="*/ 39388 h 2325388"/>
                <a:gd name="connsiteX2-29" fmla="*/ 52252 w 4752333"/>
                <a:gd name="connsiteY2-30" fmla="*/ 2312325 h 2325388"/>
                <a:gd name="connsiteX3-31" fmla="*/ 4441372 w 4752333"/>
                <a:gd name="connsiteY3-32" fmla="*/ 2325388 h 2325388"/>
                <a:gd name="connsiteX4-33" fmla="*/ 4389121 w 4752333"/>
                <a:gd name="connsiteY4-34" fmla="*/ 52450 h 2325388"/>
                <a:gd name="connsiteX5-35" fmla="*/ 1854926 w 4752333"/>
                <a:gd name="connsiteY5-36" fmla="*/ 13262 h 2325388"/>
                <a:gd name="connsiteX0-37" fmla="*/ 235132 w 4860149"/>
                <a:gd name="connsiteY0-38" fmla="*/ 39388 h 2603032"/>
                <a:gd name="connsiteX1-39" fmla="*/ 0 w 4860149"/>
                <a:gd name="connsiteY1-40" fmla="*/ 39388 h 2603032"/>
                <a:gd name="connsiteX2-41" fmla="*/ 52252 w 4860149"/>
                <a:gd name="connsiteY2-42" fmla="*/ 2312325 h 2603032"/>
                <a:gd name="connsiteX3-43" fmla="*/ 4441372 w 4860149"/>
                <a:gd name="connsiteY3-44" fmla="*/ 2325388 h 2603032"/>
                <a:gd name="connsiteX4-45" fmla="*/ 4389121 w 4860149"/>
                <a:gd name="connsiteY4-46" fmla="*/ 52450 h 2603032"/>
                <a:gd name="connsiteX5-47" fmla="*/ 1854926 w 4860149"/>
                <a:gd name="connsiteY5-48" fmla="*/ 13262 h 2603032"/>
                <a:gd name="connsiteX0-49" fmla="*/ 235132 w 4617563"/>
                <a:gd name="connsiteY0-50" fmla="*/ 39388 h 2493940"/>
                <a:gd name="connsiteX1-51" fmla="*/ 0 w 4617563"/>
                <a:gd name="connsiteY1-52" fmla="*/ 39388 h 2493940"/>
                <a:gd name="connsiteX2-53" fmla="*/ 52252 w 4617563"/>
                <a:gd name="connsiteY2-54" fmla="*/ 2312325 h 2493940"/>
                <a:gd name="connsiteX3-55" fmla="*/ 4441372 w 4617563"/>
                <a:gd name="connsiteY3-56" fmla="*/ 2325388 h 2493940"/>
                <a:gd name="connsiteX4-57" fmla="*/ 4389121 w 4617563"/>
                <a:gd name="connsiteY4-58" fmla="*/ 52450 h 2493940"/>
                <a:gd name="connsiteX5-59" fmla="*/ 1854926 w 4617563"/>
                <a:gd name="connsiteY5-60" fmla="*/ 13262 h 2493940"/>
                <a:gd name="connsiteX0-61" fmla="*/ 235132 w 4479124"/>
                <a:gd name="connsiteY0-62" fmla="*/ 26126 h 2480678"/>
                <a:gd name="connsiteX1-63" fmla="*/ 0 w 4479124"/>
                <a:gd name="connsiteY1-64" fmla="*/ 26126 h 2480678"/>
                <a:gd name="connsiteX2-65" fmla="*/ 52252 w 4479124"/>
                <a:gd name="connsiteY2-66" fmla="*/ 2299063 h 2480678"/>
                <a:gd name="connsiteX3-67" fmla="*/ 4441372 w 4479124"/>
                <a:gd name="connsiteY3-68" fmla="*/ 2312126 h 2480678"/>
                <a:gd name="connsiteX4-69" fmla="*/ 4389121 w 4479124"/>
                <a:gd name="connsiteY4-70" fmla="*/ 39188 h 2480678"/>
                <a:gd name="connsiteX5-71" fmla="*/ 1854926 w 4479124"/>
                <a:gd name="connsiteY5-72" fmla="*/ 0 h 2480678"/>
                <a:gd name="connsiteX0-73" fmla="*/ 533373 w 4777365"/>
                <a:gd name="connsiteY0-74" fmla="*/ 26126 h 2589770"/>
                <a:gd name="connsiteX1-75" fmla="*/ 298241 w 4777365"/>
                <a:gd name="connsiteY1-76" fmla="*/ 26126 h 2589770"/>
                <a:gd name="connsiteX2-77" fmla="*/ 350493 w 4777365"/>
                <a:gd name="connsiteY2-78" fmla="*/ 2299063 h 2589770"/>
                <a:gd name="connsiteX3-79" fmla="*/ 4739613 w 4777365"/>
                <a:gd name="connsiteY3-80" fmla="*/ 2312126 h 2589770"/>
                <a:gd name="connsiteX4-81" fmla="*/ 4687362 w 4777365"/>
                <a:gd name="connsiteY4-82" fmla="*/ 39188 h 2589770"/>
                <a:gd name="connsiteX5-83" fmla="*/ 2153167 w 4777365"/>
                <a:gd name="connsiteY5-84" fmla="*/ 0 h 2589770"/>
                <a:gd name="connsiteX0-85" fmla="*/ 248811 w 4492803"/>
                <a:gd name="connsiteY0-86" fmla="*/ 26126 h 2476671"/>
                <a:gd name="connsiteX1-87" fmla="*/ 13679 w 4492803"/>
                <a:gd name="connsiteY1-88" fmla="*/ 26126 h 2476671"/>
                <a:gd name="connsiteX2-89" fmla="*/ 65931 w 4492803"/>
                <a:gd name="connsiteY2-90" fmla="*/ 2299063 h 2476671"/>
                <a:gd name="connsiteX3-91" fmla="*/ 4455051 w 4492803"/>
                <a:gd name="connsiteY3-92" fmla="*/ 2312126 h 2476671"/>
                <a:gd name="connsiteX4-93" fmla="*/ 4402800 w 4492803"/>
                <a:gd name="connsiteY4-94" fmla="*/ 39188 h 2476671"/>
                <a:gd name="connsiteX5-95" fmla="*/ 1868605 w 4492803"/>
                <a:gd name="connsiteY5-96" fmla="*/ 0 h 2476671"/>
                <a:gd name="connsiteX0-97" fmla="*/ 248811 w 4475396"/>
                <a:gd name="connsiteY0-98" fmla="*/ 26126 h 2343322"/>
                <a:gd name="connsiteX1-99" fmla="*/ 13679 w 4475396"/>
                <a:gd name="connsiteY1-100" fmla="*/ 26126 h 2343322"/>
                <a:gd name="connsiteX2-101" fmla="*/ 65931 w 4475396"/>
                <a:gd name="connsiteY2-102" fmla="*/ 2299063 h 2343322"/>
                <a:gd name="connsiteX3-103" fmla="*/ 4455051 w 4475396"/>
                <a:gd name="connsiteY3-104" fmla="*/ 2312126 h 2343322"/>
                <a:gd name="connsiteX4-105" fmla="*/ 4402800 w 4475396"/>
                <a:gd name="connsiteY4-106" fmla="*/ 39188 h 2343322"/>
                <a:gd name="connsiteX5-107" fmla="*/ 1868605 w 4475396"/>
                <a:gd name="connsiteY5-108" fmla="*/ 0 h 2343322"/>
                <a:gd name="connsiteX0-109" fmla="*/ 1129968 w 4475396"/>
                <a:gd name="connsiteY0-110" fmla="*/ 65314 h 2343322"/>
                <a:gd name="connsiteX1-111" fmla="*/ 13679 w 4475396"/>
                <a:gd name="connsiteY1-112" fmla="*/ 26126 h 2343322"/>
                <a:gd name="connsiteX2-113" fmla="*/ 65931 w 4475396"/>
                <a:gd name="connsiteY2-114" fmla="*/ 2299063 h 2343322"/>
                <a:gd name="connsiteX3-115" fmla="*/ 4455051 w 4475396"/>
                <a:gd name="connsiteY3-116" fmla="*/ 2312126 h 2343322"/>
                <a:gd name="connsiteX4-117" fmla="*/ 4402800 w 4475396"/>
                <a:gd name="connsiteY4-118" fmla="*/ 39188 h 2343322"/>
                <a:gd name="connsiteX5-119" fmla="*/ 1868605 w 4475396"/>
                <a:gd name="connsiteY5-120" fmla="*/ 0 h 2343322"/>
                <a:gd name="connsiteX0-121" fmla="*/ 1129968 w 4517641"/>
                <a:gd name="connsiteY0-122" fmla="*/ 200403 h 2478411"/>
                <a:gd name="connsiteX1-123" fmla="*/ 13679 w 4517641"/>
                <a:gd name="connsiteY1-124" fmla="*/ 161215 h 2478411"/>
                <a:gd name="connsiteX2-125" fmla="*/ 65931 w 4517641"/>
                <a:gd name="connsiteY2-126" fmla="*/ 2434152 h 2478411"/>
                <a:gd name="connsiteX3-127" fmla="*/ 4455051 w 4517641"/>
                <a:gd name="connsiteY3-128" fmla="*/ 2447215 h 2478411"/>
                <a:gd name="connsiteX4-129" fmla="*/ 4402800 w 4517641"/>
                <a:gd name="connsiteY4-130" fmla="*/ 174277 h 2478411"/>
                <a:gd name="connsiteX5-131" fmla="*/ 3308240 w 4517641"/>
                <a:gd name="connsiteY5-132" fmla="*/ 148152 h 2478411"/>
                <a:gd name="connsiteX0-133" fmla="*/ 1129968 w 4493857"/>
                <a:gd name="connsiteY0-134" fmla="*/ 84545 h 2362553"/>
                <a:gd name="connsiteX1-135" fmla="*/ 13679 w 4493857"/>
                <a:gd name="connsiteY1-136" fmla="*/ 45357 h 2362553"/>
                <a:gd name="connsiteX2-137" fmla="*/ 65931 w 4493857"/>
                <a:gd name="connsiteY2-138" fmla="*/ 2318294 h 2362553"/>
                <a:gd name="connsiteX3-139" fmla="*/ 4455051 w 4493857"/>
                <a:gd name="connsiteY3-140" fmla="*/ 2331357 h 2362553"/>
                <a:gd name="connsiteX4-141" fmla="*/ 4402800 w 4493857"/>
                <a:gd name="connsiteY4-142" fmla="*/ 58419 h 2362553"/>
                <a:gd name="connsiteX5-143" fmla="*/ 3308240 w 4493857"/>
                <a:gd name="connsiteY5-144" fmla="*/ 32294 h 2362553"/>
                <a:gd name="connsiteX0-145" fmla="*/ 1129968 w 4478639"/>
                <a:gd name="connsiteY0-146" fmla="*/ 52251 h 2330259"/>
                <a:gd name="connsiteX1-147" fmla="*/ 13679 w 4478639"/>
                <a:gd name="connsiteY1-148" fmla="*/ 13063 h 2330259"/>
                <a:gd name="connsiteX2-149" fmla="*/ 65931 w 4478639"/>
                <a:gd name="connsiteY2-150" fmla="*/ 2286000 h 2330259"/>
                <a:gd name="connsiteX3-151" fmla="*/ 4455051 w 4478639"/>
                <a:gd name="connsiteY3-152" fmla="*/ 2299063 h 2330259"/>
                <a:gd name="connsiteX4-153" fmla="*/ 4402800 w 4478639"/>
                <a:gd name="connsiteY4-154" fmla="*/ 26125 h 2330259"/>
                <a:gd name="connsiteX5-155" fmla="*/ 3308240 w 4478639"/>
                <a:gd name="connsiteY5-156" fmla="*/ 0 h 2330259"/>
                <a:gd name="connsiteX0-157" fmla="*/ 1129968 w 4478639"/>
                <a:gd name="connsiteY0-158" fmla="*/ 13063 h 2330259"/>
                <a:gd name="connsiteX1-159" fmla="*/ 13679 w 4478639"/>
                <a:gd name="connsiteY1-160" fmla="*/ 13063 h 2330259"/>
                <a:gd name="connsiteX2-161" fmla="*/ 65931 w 4478639"/>
                <a:gd name="connsiteY2-162" fmla="*/ 2286000 h 2330259"/>
                <a:gd name="connsiteX3-163" fmla="*/ 4455051 w 4478639"/>
                <a:gd name="connsiteY3-164" fmla="*/ 2299063 h 2330259"/>
                <a:gd name="connsiteX4-165" fmla="*/ 4402800 w 4478639"/>
                <a:gd name="connsiteY4-166" fmla="*/ 26125 h 2330259"/>
                <a:gd name="connsiteX5-167" fmla="*/ 3308240 w 4478639"/>
                <a:gd name="connsiteY5-168" fmla="*/ 0 h 2330259"/>
                <a:gd name="connsiteX0-169" fmla="*/ 1129968 w 4478639"/>
                <a:gd name="connsiteY0-170" fmla="*/ 13063 h 2330259"/>
                <a:gd name="connsiteX1-171" fmla="*/ 13679 w 4478639"/>
                <a:gd name="connsiteY1-172" fmla="*/ 13063 h 2330259"/>
                <a:gd name="connsiteX2-173" fmla="*/ 65931 w 4478639"/>
                <a:gd name="connsiteY2-174" fmla="*/ 2286000 h 2330259"/>
                <a:gd name="connsiteX3-175" fmla="*/ 4455051 w 4478639"/>
                <a:gd name="connsiteY3-176" fmla="*/ 2299063 h 2330259"/>
                <a:gd name="connsiteX4-177" fmla="*/ 4402800 w 4478639"/>
                <a:gd name="connsiteY4-178" fmla="*/ 26125 h 2330259"/>
                <a:gd name="connsiteX5-179" fmla="*/ 3308240 w 4478639"/>
                <a:gd name="connsiteY5-180" fmla="*/ 0 h 2330259"/>
                <a:gd name="connsiteX6" fmla="*/ 1129968 w 4478639"/>
                <a:gd name="connsiteY6" fmla="*/ 13063 h 2330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4478639" h="2330259">
                  <a:moveTo>
                    <a:pt x="1129968" y="13063"/>
                  </a:moveTo>
                  <a:lnTo>
                    <a:pt x="13679" y="13063"/>
                  </a:lnTo>
                  <a:cubicBezTo>
                    <a:pt x="-16801" y="391886"/>
                    <a:pt x="4971" y="2283823"/>
                    <a:pt x="65931" y="2286000"/>
                  </a:cubicBezTo>
                  <a:cubicBezTo>
                    <a:pt x="126891" y="2288177"/>
                    <a:pt x="4411508" y="2375263"/>
                    <a:pt x="4455051" y="2299063"/>
                  </a:cubicBezTo>
                  <a:cubicBezTo>
                    <a:pt x="4498594" y="2222863"/>
                    <a:pt x="4482237" y="69668"/>
                    <a:pt x="4402800" y="26125"/>
                  </a:cubicBezTo>
                  <a:cubicBezTo>
                    <a:pt x="4323363" y="-17418"/>
                    <a:pt x="4152972" y="13063"/>
                    <a:pt x="3308240" y="0"/>
                  </a:cubicBezTo>
                  <a:lnTo>
                    <a:pt x="1129968" y="13063"/>
                  </a:ln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prstDash val="lgDash"/>
            </a:ln>
          </p:spPr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09590" y="2205267"/>
            <a:ext cx="1448648" cy="1276626"/>
            <a:chOff x="4340617" y="2357667"/>
            <a:chExt cx="1448648" cy="1276626"/>
          </a:xfrm>
        </p:grpSpPr>
        <p:sp>
          <p:nvSpPr>
            <p:cNvPr id="19" name="任意多边形 3"/>
            <p:cNvSpPr/>
            <p:nvPr/>
          </p:nvSpPr>
          <p:spPr>
            <a:xfrm>
              <a:off x="4420124" y="2357667"/>
              <a:ext cx="1369141" cy="1226642"/>
            </a:xfrm>
            <a:custGeom>
              <a:avLst/>
              <a:gdLst>
                <a:gd name="connsiteX0" fmla="*/ 235132 w 4441372"/>
                <a:gd name="connsiteY0" fmla="*/ 26126 h 2312126"/>
                <a:gd name="connsiteX1" fmla="*/ 0 w 4441372"/>
                <a:gd name="connsiteY1" fmla="*/ 26126 h 2312126"/>
                <a:gd name="connsiteX2" fmla="*/ 52252 w 4441372"/>
                <a:gd name="connsiteY2" fmla="*/ 2299063 h 2312126"/>
                <a:gd name="connsiteX3" fmla="*/ 4441372 w 4441372"/>
                <a:gd name="connsiteY3" fmla="*/ 2312126 h 2312126"/>
                <a:gd name="connsiteX4" fmla="*/ 4284618 w 4441372"/>
                <a:gd name="connsiteY4" fmla="*/ 52251 h 2312126"/>
                <a:gd name="connsiteX5" fmla="*/ 1854926 w 4441372"/>
                <a:gd name="connsiteY5" fmla="*/ 0 h 2312126"/>
                <a:gd name="connsiteX0-1" fmla="*/ 235132 w 4441372"/>
                <a:gd name="connsiteY0-2" fmla="*/ 26126 h 2312126"/>
                <a:gd name="connsiteX1-3" fmla="*/ 0 w 4441372"/>
                <a:gd name="connsiteY1-4" fmla="*/ 26126 h 2312126"/>
                <a:gd name="connsiteX2-5" fmla="*/ 52252 w 4441372"/>
                <a:gd name="connsiteY2-6" fmla="*/ 2299063 h 2312126"/>
                <a:gd name="connsiteX3-7" fmla="*/ 4441372 w 4441372"/>
                <a:gd name="connsiteY3-8" fmla="*/ 2312126 h 2312126"/>
                <a:gd name="connsiteX4-9" fmla="*/ 4389121 w 4441372"/>
                <a:gd name="connsiteY4-10" fmla="*/ 39188 h 2312126"/>
                <a:gd name="connsiteX5-11" fmla="*/ 1854926 w 4441372"/>
                <a:gd name="connsiteY5-12" fmla="*/ 0 h 2312126"/>
                <a:gd name="connsiteX0-13" fmla="*/ 235132 w 4860149"/>
                <a:gd name="connsiteY0-14" fmla="*/ 165813 h 2451813"/>
                <a:gd name="connsiteX1-15" fmla="*/ 0 w 4860149"/>
                <a:gd name="connsiteY1-16" fmla="*/ 165813 h 2451813"/>
                <a:gd name="connsiteX2-17" fmla="*/ 52252 w 4860149"/>
                <a:gd name="connsiteY2-18" fmla="*/ 2438750 h 2451813"/>
                <a:gd name="connsiteX3-19" fmla="*/ 4441372 w 4860149"/>
                <a:gd name="connsiteY3-20" fmla="*/ 2451813 h 2451813"/>
                <a:gd name="connsiteX4-21" fmla="*/ 4389121 w 4860149"/>
                <a:gd name="connsiteY4-22" fmla="*/ 178875 h 2451813"/>
                <a:gd name="connsiteX5-23" fmla="*/ 1854926 w 4860149"/>
                <a:gd name="connsiteY5-24" fmla="*/ 139687 h 2451813"/>
                <a:gd name="connsiteX0-25" fmla="*/ 235132 w 4752333"/>
                <a:gd name="connsiteY0-26" fmla="*/ 39388 h 2325388"/>
                <a:gd name="connsiteX1-27" fmla="*/ 0 w 4752333"/>
                <a:gd name="connsiteY1-28" fmla="*/ 39388 h 2325388"/>
                <a:gd name="connsiteX2-29" fmla="*/ 52252 w 4752333"/>
                <a:gd name="connsiteY2-30" fmla="*/ 2312325 h 2325388"/>
                <a:gd name="connsiteX3-31" fmla="*/ 4441372 w 4752333"/>
                <a:gd name="connsiteY3-32" fmla="*/ 2325388 h 2325388"/>
                <a:gd name="connsiteX4-33" fmla="*/ 4389121 w 4752333"/>
                <a:gd name="connsiteY4-34" fmla="*/ 52450 h 2325388"/>
                <a:gd name="connsiteX5-35" fmla="*/ 1854926 w 4752333"/>
                <a:gd name="connsiteY5-36" fmla="*/ 13262 h 2325388"/>
                <a:gd name="connsiteX0-37" fmla="*/ 235132 w 4860149"/>
                <a:gd name="connsiteY0-38" fmla="*/ 39388 h 2603032"/>
                <a:gd name="connsiteX1-39" fmla="*/ 0 w 4860149"/>
                <a:gd name="connsiteY1-40" fmla="*/ 39388 h 2603032"/>
                <a:gd name="connsiteX2-41" fmla="*/ 52252 w 4860149"/>
                <a:gd name="connsiteY2-42" fmla="*/ 2312325 h 2603032"/>
                <a:gd name="connsiteX3-43" fmla="*/ 4441372 w 4860149"/>
                <a:gd name="connsiteY3-44" fmla="*/ 2325388 h 2603032"/>
                <a:gd name="connsiteX4-45" fmla="*/ 4389121 w 4860149"/>
                <a:gd name="connsiteY4-46" fmla="*/ 52450 h 2603032"/>
                <a:gd name="connsiteX5-47" fmla="*/ 1854926 w 4860149"/>
                <a:gd name="connsiteY5-48" fmla="*/ 13262 h 2603032"/>
                <a:gd name="connsiteX0-49" fmla="*/ 235132 w 4617563"/>
                <a:gd name="connsiteY0-50" fmla="*/ 39388 h 2493940"/>
                <a:gd name="connsiteX1-51" fmla="*/ 0 w 4617563"/>
                <a:gd name="connsiteY1-52" fmla="*/ 39388 h 2493940"/>
                <a:gd name="connsiteX2-53" fmla="*/ 52252 w 4617563"/>
                <a:gd name="connsiteY2-54" fmla="*/ 2312325 h 2493940"/>
                <a:gd name="connsiteX3-55" fmla="*/ 4441372 w 4617563"/>
                <a:gd name="connsiteY3-56" fmla="*/ 2325388 h 2493940"/>
                <a:gd name="connsiteX4-57" fmla="*/ 4389121 w 4617563"/>
                <a:gd name="connsiteY4-58" fmla="*/ 52450 h 2493940"/>
                <a:gd name="connsiteX5-59" fmla="*/ 1854926 w 4617563"/>
                <a:gd name="connsiteY5-60" fmla="*/ 13262 h 2493940"/>
                <a:gd name="connsiteX0-61" fmla="*/ 235132 w 4479124"/>
                <a:gd name="connsiteY0-62" fmla="*/ 26126 h 2480678"/>
                <a:gd name="connsiteX1-63" fmla="*/ 0 w 4479124"/>
                <a:gd name="connsiteY1-64" fmla="*/ 26126 h 2480678"/>
                <a:gd name="connsiteX2-65" fmla="*/ 52252 w 4479124"/>
                <a:gd name="connsiteY2-66" fmla="*/ 2299063 h 2480678"/>
                <a:gd name="connsiteX3-67" fmla="*/ 4441372 w 4479124"/>
                <a:gd name="connsiteY3-68" fmla="*/ 2312126 h 2480678"/>
                <a:gd name="connsiteX4-69" fmla="*/ 4389121 w 4479124"/>
                <a:gd name="connsiteY4-70" fmla="*/ 39188 h 2480678"/>
                <a:gd name="connsiteX5-71" fmla="*/ 1854926 w 4479124"/>
                <a:gd name="connsiteY5-72" fmla="*/ 0 h 2480678"/>
                <a:gd name="connsiteX0-73" fmla="*/ 533373 w 4777365"/>
                <a:gd name="connsiteY0-74" fmla="*/ 26126 h 2589770"/>
                <a:gd name="connsiteX1-75" fmla="*/ 298241 w 4777365"/>
                <a:gd name="connsiteY1-76" fmla="*/ 26126 h 2589770"/>
                <a:gd name="connsiteX2-77" fmla="*/ 350493 w 4777365"/>
                <a:gd name="connsiteY2-78" fmla="*/ 2299063 h 2589770"/>
                <a:gd name="connsiteX3-79" fmla="*/ 4739613 w 4777365"/>
                <a:gd name="connsiteY3-80" fmla="*/ 2312126 h 2589770"/>
                <a:gd name="connsiteX4-81" fmla="*/ 4687362 w 4777365"/>
                <a:gd name="connsiteY4-82" fmla="*/ 39188 h 2589770"/>
                <a:gd name="connsiteX5-83" fmla="*/ 2153167 w 4777365"/>
                <a:gd name="connsiteY5-84" fmla="*/ 0 h 2589770"/>
                <a:gd name="connsiteX0-85" fmla="*/ 248811 w 4492803"/>
                <a:gd name="connsiteY0-86" fmla="*/ 26126 h 2476671"/>
                <a:gd name="connsiteX1-87" fmla="*/ 13679 w 4492803"/>
                <a:gd name="connsiteY1-88" fmla="*/ 26126 h 2476671"/>
                <a:gd name="connsiteX2-89" fmla="*/ 65931 w 4492803"/>
                <a:gd name="connsiteY2-90" fmla="*/ 2299063 h 2476671"/>
                <a:gd name="connsiteX3-91" fmla="*/ 4455051 w 4492803"/>
                <a:gd name="connsiteY3-92" fmla="*/ 2312126 h 2476671"/>
                <a:gd name="connsiteX4-93" fmla="*/ 4402800 w 4492803"/>
                <a:gd name="connsiteY4-94" fmla="*/ 39188 h 2476671"/>
                <a:gd name="connsiteX5-95" fmla="*/ 1868605 w 4492803"/>
                <a:gd name="connsiteY5-96" fmla="*/ 0 h 2476671"/>
                <a:gd name="connsiteX0-97" fmla="*/ 248811 w 4475396"/>
                <a:gd name="connsiteY0-98" fmla="*/ 26126 h 2343322"/>
                <a:gd name="connsiteX1-99" fmla="*/ 13679 w 4475396"/>
                <a:gd name="connsiteY1-100" fmla="*/ 26126 h 2343322"/>
                <a:gd name="connsiteX2-101" fmla="*/ 65931 w 4475396"/>
                <a:gd name="connsiteY2-102" fmla="*/ 2299063 h 2343322"/>
                <a:gd name="connsiteX3-103" fmla="*/ 4455051 w 4475396"/>
                <a:gd name="connsiteY3-104" fmla="*/ 2312126 h 2343322"/>
                <a:gd name="connsiteX4-105" fmla="*/ 4402800 w 4475396"/>
                <a:gd name="connsiteY4-106" fmla="*/ 39188 h 2343322"/>
                <a:gd name="connsiteX5-107" fmla="*/ 1868605 w 4475396"/>
                <a:gd name="connsiteY5-108" fmla="*/ 0 h 2343322"/>
                <a:gd name="connsiteX0-109" fmla="*/ 1129968 w 4475396"/>
                <a:gd name="connsiteY0-110" fmla="*/ 65314 h 2343322"/>
                <a:gd name="connsiteX1-111" fmla="*/ 13679 w 4475396"/>
                <a:gd name="connsiteY1-112" fmla="*/ 26126 h 2343322"/>
                <a:gd name="connsiteX2-113" fmla="*/ 65931 w 4475396"/>
                <a:gd name="connsiteY2-114" fmla="*/ 2299063 h 2343322"/>
                <a:gd name="connsiteX3-115" fmla="*/ 4455051 w 4475396"/>
                <a:gd name="connsiteY3-116" fmla="*/ 2312126 h 2343322"/>
                <a:gd name="connsiteX4-117" fmla="*/ 4402800 w 4475396"/>
                <a:gd name="connsiteY4-118" fmla="*/ 39188 h 2343322"/>
                <a:gd name="connsiteX5-119" fmla="*/ 1868605 w 4475396"/>
                <a:gd name="connsiteY5-120" fmla="*/ 0 h 2343322"/>
                <a:gd name="connsiteX0-121" fmla="*/ 1129968 w 4517641"/>
                <a:gd name="connsiteY0-122" fmla="*/ 200403 h 2478411"/>
                <a:gd name="connsiteX1-123" fmla="*/ 13679 w 4517641"/>
                <a:gd name="connsiteY1-124" fmla="*/ 161215 h 2478411"/>
                <a:gd name="connsiteX2-125" fmla="*/ 65931 w 4517641"/>
                <a:gd name="connsiteY2-126" fmla="*/ 2434152 h 2478411"/>
                <a:gd name="connsiteX3-127" fmla="*/ 4455051 w 4517641"/>
                <a:gd name="connsiteY3-128" fmla="*/ 2447215 h 2478411"/>
                <a:gd name="connsiteX4-129" fmla="*/ 4402800 w 4517641"/>
                <a:gd name="connsiteY4-130" fmla="*/ 174277 h 2478411"/>
                <a:gd name="connsiteX5-131" fmla="*/ 3308240 w 4517641"/>
                <a:gd name="connsiteY5-132" fmla="*/ 148152 h 2478411"/>
                <a:gd name="connsiteX0-133" fmla="*/ 1129968 w 4493857"/>
                <a:gd name="connsiteY0-134" fmla="*/ 84545 h 2362553"/>
                <a:gd name="connsiteX1-135" fmla="*/ 13679 w 4493857"/>
                <a:gd name="connsiteY1-136" fmla="*/ 45357 h 2362553"/>
                <a:gd name="connsiteX2-137" fmla="*/ 65931 w 4493857"/>
                <a:gd name="connsiteY2-138" fmla="*/ 2318294 h 2362553"/>
                <a:gd name="connsiteX3-139" fmla="*/ 4455051 w 4493857"/>
                <a:gd name="connsiteY3-140" fmla="*/ 2331357 h 2362553"/>
                <a:gd name="connsiteX4-141" fmla="*/ 4402800 w 4493857"/>
                <a:gd name="connsiteY4-142" fmla="*/ 58419 h 2362553"/>
                <a:gd name="connsiteX5-143" fmla="*/ 3308240 w 4493857"/>
                <a:gd name="connsiteY5-144" fmla="*/ 32294 h 2362553"/>
                <a:gd name="connsiteX0-145" fmla="*/ 1129968 w 4478639"/>
                <a:gd name="connsiteY0-146" fmla="*/ 52251 h 2330259"/>
                <a:gd name="connsiteX1-147" fmla="*/ 13679 w 4478639"/>
                <a:gd name="connsiteY1-148" fmla="*/ 13063 h 2330259"/>
                <a:gd name="connsiteX2-149" fmla="*/ 65931 w 4478639"/>
                <a:gd name="connsiteY2-150" fmla="*/ 2286000 h 2330259"/>
                <a:gd name="connsiteX3-151" fmla="*/ 4455051 w 4478639"/>
                <a:gd name="connsiteY3-152" fmla="*/ 2299063 h 2330259"/>
                <a:gd name="connsiteX4-153" fmla="*/ 4402800 w 4478639"/>
                <a:gd name="connsiteY4-154" fmla="*/ 26125 h 2330259"/>
                <a:gd name="connsiteX5-155" fmla="*/ 3308240 w 4478639"/>
                <a:gd name="connsiteY5-156" fmla="*/ 0 h 2330259"/>
                <a:gd name="connsiteX0-157" fmla="*/ 1129968 w 4478639"/>
                <a:gd name="connsiteY0-158" fmla="*/ 13063 h 2330259"/>
                <a:gd name="connsiteX1-159" fmla="*/ 13679 w 4478639"/>
                <a:gd name="connsiteY1-160" fmla="*/ 13063 h 2330259"/>
                <a:gd name="connsiteX2-161" fmla="*/ 65931 w 4478639"/>
                <a:gd name="connsiteY2-162" fmla="*/ 2286000 h 2330259"/>
                <a:gd name="connsiteX3-163" fmla="*/ 4455051 w 4478639"/>
                <a:gd name="connsiteY3-164" fmla="*/ 2299063 h 2330259"/>
                <a:gd name="connsiteX4-165" fmla="*/ 4402800 w 4478639"/>
                <a:gd name="connsiteY4-166" fmla="*/ 26125 h 2330259"/>
                <a:gd name="connsiteX5-167" fmla="*/ 3308240 w 4478639"/>
                <a:gd name="connsiteY5-168" fmla="*/ 0 h 2330259"/>
                <a:gd name="connsiteX0-169" fmla="*/ 1129968 w 4478639"/>
                <a:gd name="connsiteY0-170" fmla="*/ 13063 h 2330259"/>
                <a:gd name="connsiteX1-171" fmla="*/ 13679 w 4478639"/>
                <a:gd name="connsiteY1-172" fmla="*/ 13063 h 2330259"/>
                <a:gd name="connsiteX2-173" fmla="*/ 65931 w 4478639"/>
                <a:gd name="connsiteY2-174" fmla="*/ 2286000 h 2330259"/>
                <a:gd name="connsiteX3-175" fmla="*/ 4455051 w 4478639"/>
                <a:gd name="connsiteY3-176" fmla="*/ 2299063 h 2330259"/>
                <a:gd name="connsiteX4-177" fmla="*/ 4402800 w 4478639"/>
                <a:gd name="connsiteY4-178" fmla="*/ 26125 h 2330259"/>
                <a:gd name="connsiteX5-179" fmla="*/ 3308240 w 4478639"/>
                <a:gd name="connsiteY5-180" fmla="*/ 0 h 2330259"/>
                <a:gd name="connsiteX6" fmla="*/ 1129968 w 4478639"/>
                <a:gd name="connsiteY6" fmla="*/ 13063 h 2330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4478639" h="2330259">
                  <a:moveTo>
                    <a:pt x="1129968" y="13063"/>
                  </a:moveTo>
                  <a:lnTo>
                    <a:pt x="13679" y="13063"/>
                  </a:lnTo>
                  <a:cubicBezTo>
                    <a:pt x="-16801" y="391886"/>
                    <a:pt x="4971" y="2283823"/>
                    <a:pt x="65931" y="2286000"/>
                  </a:cubicBezTo>
                  <a:cubicBezTo>
                    <a:pt x="126891" y="2288177"/>
                    <a:pt x="4411508" y="2375263"/>
                    <a:pt x="4455051" y="2299063"/>
                  </a:cubicBezTo>
                  <a:cubicBezTo>
                    <a:pt x="4498594" y="2222863"/>
                    <a:pt x="4482237" y="69668"/>
                    <a:pt x="4402800" y="26125"/>
                  </a:cubicBezTo>
                  <a:cubicBezTo>
                    <a:pt x="4323363" y="-17418"/>
                    <a:pt x="4152972" y="13063"/>
                    <a:pt x="3308240" y="0"/>
                  </a:cubicBezTo>
                  <a:lnTo>
                    <a:pt x="1129968" y="13063"/>
                  </a:lnTo>
                  <a:close/>
                </a:path>
              </a:pathLst>
            </a:custGeom>
            <a:solidFill>
              <a:schemeClr val="accent5"/>
            </a:solidFill>
            <a:ln w="25400" cap="rnd">
              <a:noFill/>
              <a:prstDash val="lgDash"/>
            </a:ln>
            <a:effectLst>
              <a:softEdge rad="38100"/>
            </a:effectLst>
          </p:spPr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任意多边形 3"/>
            <p:cNvSpPr/>
            <p:nvPr/>
          </p:nvSpPr>
          <p:spPr>
            <a:xfrm>
              <a:off x="4340617" y="2407651"/>
              <a:ext cx="1369141" cy="1226642"/>
            </a:xfrm>
            <a:custGeom>
              <a:avLst/>
              <a:gdLst>
                <a:gd name="connsiteX0" fmla="*/ 235132 w 4441372"/>
                <a:gd name="connsiteY0" fmla="*/ 26126 h 2312126"/>
                <a:gd name="connsiteX1" fmla="*/ 0 w 4441372"/>
                <a:gd name="connsiteY1" fmla="*/ 26126 h 2312126"/>
                <a:gd name="connsiteX2" fmla="*/ 52252 w 4441372"/>
                <a:gd name="connsiteY2" fmla="*/ 2299063 h 2312126"/>
                <a:gd name="connsiteX3" fmla="*/ 4441372 w 4441372"/>
                <a:gd name="connsiteY3" fmla="*/ 2312126 h 2312126"/>
                <a:gd name="connsiteX4" fmla="*/ 4284618 w 4441372"/>
                <a:gd name="connsiteY4" fmla="*/ 52251 h 2312126"/>
                <a:gd name="connsiteX5" fmla="*/ 1854926 w 4441372"/>
                <a:gd name="connsiteY5" fmla="*/ 0 h 2312126"/>
                <a:gd name="connsiteX0-1" fmla="*/ 235132 w 4441372"/>
                <a:gd name="connsiteY0-2" fmla="*/ 26126 h 2312126"/>
                <a:gd name="connsiteX1-3" fmla="*/ 0 w 4441372"/>
                <a:gd name="connsiteY1-4" fmla="*/ 26126 h 2312126"/>
                <a:gd name="connsiteX2-5" fmla="*/ 52252 w 4441372"/>
                <a:gd name="connsiteY2-6" fmla="*/ 2299063 h 2312126"/>
                <a:gd name="connsiteX3-7" fmla="*/ 4441372 w 4441372"/>
                <a:gd name="connsiteY3-8" fmla="*/ 2312126 h 2312126"/>
                <a:gd name="connsiteX4-9" fmla="*/ 4389121 w 4441372"/>
                <a:gd name="connsiteY4-10" fmla="*/ 39188 h 2312126"/>
                <a:gd name="connsiteX5-11" fmla="*/ 1854926 w 4441372"/>
                <a:gd name="connsiteY5-12" fmla="*/ 0 h 2312126"/>
                <a:gd name="connsiteX0-13" fmla="*/ 235132 w 4860149"/>
                <a:gd name="connsiteY0-14" fmla="*/ 165813 h 2451813"/>
                <a:gd name="connsiteX1-15" fmla="*/ 0 w 4860149"/>
                <a:gd name="connsiteY1-16" fmla="*/ 165813 h 2451813"/>
                <a:gd name="connsiteX2-17" fmla="*/ 52252 w 4860149"/>
                <a:gd name="connsiteY2-18" fmla="*/ 2438750 h 2451813"/>
                <a:gd name="connsiteX3-19" fmla="*/ 4441372 w 4860149"/>
                <a:gd name="connsiteY3-20" fmla="*/ 2451813 h 2451813"/>
                <a:gd name="connsiteX4-21" fmla="*/ 4389121 w 4860149"/>
                <a:gd name="connsiteY4-22" fmla="*/ 178875 h 2451813"/>
                <a:gd name="connsiteX5-23" fmla="*/ 1854926 w 4860149"/>
                <a:gd name="connsiteY5-24" fmla="*/ 139687 h 2451813"/>
                <a:gd name="connsiteX0-25" fmla="*/ 235132 w 4752333"/>
                <a:gd name="connsiteY0-26" fmla="*/ 39388 h 2325388"/>
                <a:gd name="connsiteX1-27" fmla="*/ 0 w 4752333"/>
                <a:gd name="connsiteY1-28" fmla="*/ 39388 h 2325388"/>
                <a:gd name="connsiteX2-29" fmla="*/ 52252 w 4752333"/>
                <a:gd name="connsiteY2-30" fmla="*/ 2312325 h 2325388"/>
                <a:gd name="connsiteX3-31" fmla="*/ 4441372 w 4752333"/>
                <a:gd name="connsiteY3-32" fmla="*/ 2325388 h 2325388"/>
                <a:gd name="connsiteX4-33" fmla="*/ 4389121 w 4752333"/>
                <a:gd name="connsiteY4-34" fmla="*/ 52450 h 2325388"/>
                <a:gd name="connsiteX5-35" fmla="*/ 1854926 w 4752333"/>
                <a:gd name="connsiteY5-36" fmla="*/ 13262 h 2325388"/>
                <a:gd name="connsiteX0-37" fmla="*/ 235132 w 4860149"/>
                <a:gd name="connsiteY0-38" fmla="*/ 39388 h 2603032"/>
                <a:gd name="connsiteX1-39" fmla="*/ 0 w 4860149"/>
                <a:gd name="connsiteY1-40" fmla="*/ 39388 h 2603032"/>
                <a:gd name="connsiteX2-41" fmla="*/ 52252 w 4860149"/>
                <a:gd name="connsiteY2-42" fmla="*/ 2312325 h 2603032"/>
                <a:gd name="connsiteX3-43" fmla="*/ 4441372 w 4860149"/>
                <a:gd name="connsiteY3-44" fmla="*/ 2325388 h 2603032"/>
                <a:gd name="connsiteX4-45" fmla="*/ 4389121 w 4860149"/>
                <a:gd name="connsiteY4-46" fmla="*/ 52450 h 2603032"/>
                <a:gd name="connsiteX5-47" fmla="*/ 1854926 w 4860149"/>
                <a:gd name="connsiteY5-48" fmla="*/ 13262 h 2603032"/>
                <a:gd name="connsiteX0-49" fmla="*/ 235132 w 4617563"/>
                <a:gd name="connsiteY0-50" fmla="*/ 39388 h 2493940"/>
                <a:gd name="connsiteX1-51" fmla="*/ 0 w 4617563"/>
                <a:gd name="connsiteY1-52" fmla="*/ 39388 h 2493940"/>
                <a:gd name="connsiteX2-53" fmla="*/ 52252 w 4617563"/>
                <a:gd name="connsiteY2-54" fmla="*/ 2312325 h 2493940"/>
                <a:gd name="connsiteX3-55" fmla="*/ 4441372 w 4617563"/>
                <a:gd name="connsiteY3-56" fmla="*/ 2325388 h 2493940"/>
                <a:gd name="connsiteX4-57" fmla="*/ 4389121 w 4617563"/>
                <a:gd name="connsiteY4-58" fmla="*/ 52450 h 2493940"/>
                <a:gd name="connsiteX5-59" fmla="*/ 1854926 w 4617563"/>
                <a:gd name="connsiteY5-60" fmla="*/ 13262 h 2493940"/>
                <a:gd name="connsiteX0-61" fmla="*/ 235132 w 4479124"/>
                <a:gd name="connsiteY0-62" fmla="*/ 26126 h 2480678"/>
                <a:gd name="connsiteX1-63" fmla="*/ 0 w 4479124"/>
                <a:gd name="connsiteY1-64" fmla="*/ 26126 h 2480678"/>
                <a:gd name="connsiteX2-65" fmla="*/ 52252 w 4479124"/>
                <a:gd name="connsiteY2-66" fmla="*/ 2299063 h 2480678"/>
                <a:gd name="connsiteX3-67" fmla="*/ 4441372 w 4479124"/>
                <a:gd name="connsiteY3-68" fmla="*/ 2312126 h 2480678"/>
                <a:gd name="connsiteX4-69" fmla="*/ 4389121 w 4479124"/>
                <a:gd name="connsiteY4-70" fmla="*/ 39188 h 2480678"/>
                <a:gd name="connsiteX5-71" fmla="*/ 1854926 w 4479124"/>
                <a:gd name="connsiteY5-72" fmla="*/ 0 h 2480678"/>
                <a:gd name="connsiteX0-73" fmla="*/ 533373 w 4777365"/>
                <a:gd name="connsiteY0-74" fmla="*/ 26126 h 2589770"/>
                <a:gd name="connsiteX1-75" fmla="*/ 298241 w 4777365"/>
                <a:gd name="connsiteY1-76" fmla="*/ 26126 h 2589770"/>
                <a:gd name="connsiteX2-77" fmla="*/ 350493 w 4777365"/>
                <a:gd name="connsiteY2-78" fmla="*/ 2299063 h 2589770"/>
                <a:gd name="connsiteX3-79" fmla="*/ 4739613 w 4777365"/>
                <a:gd name="connsiteY3-80" fmla="*/ 2312126 h 2589770"/>
                <a:gd name="connsiteX4-81" fmla="*/ 4687362 w 4777365"/>
                <a:gd name="connsiteY4-82" fmla="*/ 39188 h 2589770"/>
                <a:gd name="connsiteX5-83" fmla="*/ 2153167 w 4777365"/>
                <a:gd name="connsiteY5-84" fmla="*/ 0 h 2589770"/>
                <a:gd name="connsiteX0-85" fmla="*/ 248811 w 4492803"/>
                <a:gd name="connsiteY0-86" fmla="*/ 26126 h 2476671"/>
                <a:gd name="connsiteX1-87" fmla="*/ 13679 w 4492803"/>
                <a:gd name="connsiteY1-88" fmla="*/ 26126 h 2476671"/>
                <a:gd name="connsiteX2-89" fmla="*/ 65931 w 4492803"/>
                <a:gd name="connsiteY2-90" fmla="*/ 2299063 h 2476671"/>
                <a:gd name="connsiteX3-91" fmla="*/ 4455051 w 4492803"/>
                <a:gd name="connsiteY3-92" fmla="*/ 2312126 h 2476671"/>
                <a:gd name="connsiteX4-93" fmla="*/ 4402800 w 4492803"/>
                <a:gd name="connsiteY4-94" fmla="*/ 39188 h 2476671"/>
                <a:gd name="connsiteX5-95" fmla="*/ 1868605 w 4492803"/>
                <a:gd name="connsiteY5-96" fmla="*/ 0 h 2476671"/>
                <a:gd name="connsiteX0-97" fmla="*/ 248811 w 4475396"/>
                <a:gd name="connsiteY0-98" fmla="*/ 26126 h 2343322"/>
                <a:gd name="connsiteX1-99" fmla="*/ 13679 w 4475396"/>
                <a:gd name="connsiteY1-100" fmla="*/ 26126 h 2343322"/>
                <a:gd name="connsiteX2-101" fmla="*/ 65931 w 4475396"/>
                <a:gd name="connsiteY2-102" fmla="*/ 2299063 h 2343322"/>
                <a:gd name="connsiteX3-103" fmla="*/ 4455051 w 4475396"/>
                <a:gd name="connsiteY3-104" fmla="*/ 2312126 h 2343322"/>
                <a:gd name="connsiteX4-105" fmla="*/ 4402800 w 4475396"/>
                <a:gd name="connsiteY4-106" fmla="*/ 39188 h 2343322"/>
                <a:gd name="connsiteX5-107" fmla="*/ 1868605 w 4475396"/>
                <a:gd name="connsiteY5-108" fmla="*/ 0 h 2343322"/>
                <a:gd name="connsiteX0-109" fmla="*/ 1129968 w 4475396"/>
                <a:gd name="connsiteY0-110" fmla="*/ 65314 h 2343322"/>
                <a:gd name="connsiteX1-111" fmla="*/ 13679 w 4475396"/>
                <a:gd name="connsiteY1-112" fmla="*/ 26126 h 2343322"/>
                <a:gd name="connsiteX2-113" fmla="*/ 65931 w 4475396"/>
                <a:gd name="connsiteY2-114" fmla="*/ 2299063 h 2343322"/>
                <a:gd name="connsiteX3-115" fmla="*/ 4455051 w 4475396"/>
                <a:gd name="connsiteY3-116" fmla="*/ 2312126 h 2343322"/>
                <a:gd name="connsiteX4-117" fmla="*/ 4402800 w 4475396"/>
                <a:gd name="connsiteY4-118" fmla="*/ 39188 h 2343322"/>
                <a:gd name="connsiteX5-119" fmla="*/ 1868605 w 4475396"/>
                <a:gd name="connsiteY5-120" fmla="*/ 0 h 2343322"/>
                <a:gd name="connsiteX0-121" fmla="*/ 1129968 w 4517641"/>
                <a:gd name="connsiteY0-122" fmla="*/ 200403 h 2478411"/>
                <a:gd name="connsiteX1-123" fmla="*/ 13679 w 4517641"/>
                <a:gd name="connsiteY1-124" fmla="*/ 161215 h 2478411"/>
                <a:gd name="connsiteX2-125" fmla="*/ 65931 w 4517641"/>
                <a:gd name="connsiteY2-126" fmla="*/ 2434152 h 2478411"/>
                <a:gd name="connsiteX3-127" fmla="*/ 4455051 w 4517641"/>
                <a:gd name="connsiteY3-128" fmla="*/ 2447215 h 2478411"/>
                <a:gd name="connsiteX4-129" fmla="*/ 4402800 w 4517641"/>
                <a:gd name="connsiteY4-130" fmla="*/ 174277 h 2478411"/>
                <a:gd name="connsiteX5-131" fmla="*/ 3308240 w 4517641"/>
                <a:gd name="connsiteY5-132" fmla="*/ 148152 h 2478411"/>
                <a:gd name="connsiteX0-133" fmla="*/ 1129968 w 4493857"/>
                <a:gd name="connsiteY0-134" fmla="*/ 84545 h 2362553"/>
                <a:gd name="connsiteX1-135" fmla="*/ 13679 w 4493857"/>
                <a:gd name="connsiteY1-136" fmla="*/ 45357 h 2362553"/>
                <a:gd name="connsiteX2-137" fmla="*/ 65931 w 4493857"/>
                <a:gd name="connsiteY2-138" fmla="*/ 2318294 h 2362553"/>
                <a:gd name="connsiteX3-139" fmla="*/ 4455051 w 4493857"/>
                <a:gd name="connsiteY3-140" fmla="*/ 2331357 h 2362553"/>
                <a:gd name="connsiteX4-141" fmla="*/ 4402800 w 4493857"/>
                <a:gd name="connsiteY4-142" fmla="*/ 58419 h 2362553"/>
                <a:gd name="connsiteX5-143" fmla="*/ 3308240 w 4493857"/>
                <a:gd name="connsiteY5-144" fmla="*/ 32294 h 2362553"/>
                <a:gd name="connsiteX0-145" fmla="*/ 1129968 w 4478639"/>
                <a:gd name="connsiteY0-146" fmla="*/ 52251 h 2330259"/>
                <a:gd name="connsiteX1-147" fmla="*/ 13679 w 4478639"/>
                <a:gd name="connsiteY1-148" fmla="*/ 13063 h 2330259"/>
                <a:gd name="connsiteX2-149" fmla="*/ 65931 w 4478639"/>
                <a:gd name="connsiteY2-150" fmla="*/ 2286000 h 2330259"/>
                <a:gd name="connsiteX3-151" fmla="*/ 4455051 w 4478639"/>
                <a:gd name="connsiteY3-152" fmla="*/ 2299063 h 2330259"/>
                <a:gd name="connsiteX4-153" fmla="*/ 4402800 w 4478639"/>
                <a:gd name="connsiteY4-154" fmla="*/ 26125 h 2330259"/>
                <a:gd name="connsiteX5-155" fmla="*/ 3308240 w 4478639"/>
                <a:gd name="connsiteY5-156" fmla="*/ 0 h 2330259"/>
                <a:gd name="connsiteX0-157" fmla="*/ 1129968 w 4478639"/>
                <a:gd name="connsiteY0-158" fmla="*/ 13063 h 2330259"/>
                <a:gd name="connsiteX1-159" fmla="*/ 13679 w 4478639"/>
                <a:gd name="connsiteY1-160" fmla="*/ 13063 h 2330259"/>
                <a:gd name="connsiteX2-161" fmla="*/ 65931 w 4478639"/>
                <a:gd name="connsiteY2-162" fmla="*/ 2286000 h 2330259"/>
                <a:gd name="connsiteX3-163" fmla="*/ 4455051 w 4478639"/>
                <a:gd name="connsiteY3-164" fmla="*/ 2299063 h 2330259"/>
                <a:gd name="connsiteX4-165" fmla="*/ 4402800 w 4478639"/>
                <a:gd name="connsiteY4-166" fmla="*/ 26125 h 2330259"/>
                <a:gd name="connsiteX5-167" fmla="*/ 3308240 w 4478639"/>
                <a:gd name="connsiteY5-168" fmla="*/ 0 h 2330259"/>
                <a:gd name="connsiteX0-169" fmla="*/ 1129968 w 4478639"/>
                <a:gd name="connsiteY0-170" fmla="*/ 13063 h 2330259"/>
                <a:gd name="connsiteX1-171" fmla="*/ 13679 w 4478639"/>
                <a:gd name="connsiteY1-172" fmla="*/ 13063 h 2330259"/>
                <a:gd name="connsiteX2-173" fmla="*/ 65931 w 4478639"/>
                <a:gd name="connsiteY2-174" fmla="*/ 2286000 h 2330259"/>
                <a:gd name="connsiteX3-175" fmla="*/ 4455051 w 4478639"/>
                <a:gd name="connsiteY3-176" fmla="*/ 2299063 h 2330259"/>
                <a:gd name="connsiteX4-177" fmla="*/ 4402800 w 4478639"/>
                <a:gd name="connsiteY4-178" fmla="*/ 26125 h 2330259"/>
                <a:gd name="connsiteX5-179" fmla="*/ 3308240 w 4478639"/>
                <a:gd name="connsiteY5-180" fmla="*/ 0 h 2330259"/>
                <a:gd name="connsiteX6" fmla="*/ 1129968 w 4478639"/>
                <a:gd name="connsiteY6" fmla="*/ 13063 h 2330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4478639" h="2330259">
                  <a:moveTo>
                    <a:pt x="1129968" y="13063"/>
                  </a:moveTo>
                  <a:lnTo>
                    <a:pt x="13679" y="13063"/>
                  </a:lnTo>
                  <a:cubicBezTo>
                    <a:pt x="-16801" y="391886"/>
                    <a:pt x="4971" y="2283823"/>
                    <a:pt x="65931" y="2286000"/>
                  </a:cubicBezTo>
                  <a:cubicBezTo>
                    <a:pt x="126891" y="2288177"/>
                    <a:pt x="4411508" y="2375263"/>
                    <a:pt x="4455051" y="2299063"/>
                  </a:cubicBezTo>
                  <a:cubicBezTo>
                    <a:pt x="4498594" y="2222863"/>
                    <a:pt x="4482237" y="69668"/>
                    <a:pt x="4402800" y="26125"/>
                  </a:cubicBezTo>
                  <a:cubicBezTo>
                    <a:pt x="4323363" y="-17418"/>
                    <a:pt x="4152972" y="13063"/>
                    <a:pt x="3308240" y="0"/>
                  </a:cubicBezTo>
                  <a:lnTo>
                    <a:pt x="1129968" y="13063"/>
                  </a:ln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prstDash val="lgDash"/>
            </a:ln>
          </p:spPr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42777" y="4357603"/>
            <a:ext cx="1448648" cy="1276626"/>
            <a:chOff x="4340617" y="2357667"/>
            <a:chExt cx="1448648" cy="1276626"/>
          </a:xfrm>
        </p:grpSpPr>
        <p:sp>
          <p:nvSpPr>
            <p:cNvPr id="24" name="任意多边形 3"/>
            <p:cNvSpPr/>
            <p:nvPr/>
          </p:nvSpPr>
          <p:spPr>
            <a:xfrm>
              <a:off x="4420124" y="2357667"/>
              <a:ext cx="1369141" cy="1226642"/>
            </a:xfrm>
            <a:custGeom>
              <a:avLst/>
              <a:gdLst>
                <a:gd name="connsiteX0" fmla="*/ 235132 w 4441372"/>
                <a:gd name="connsiteY0" fmla="*/ 26126 h 2312126"/>
                <a:gd name="connsiteX1" fmla="*/ 0 w 4441372"/>
                <a:gd name="connsiteY1" fmla="*/ 26126 h 2312126"/>
                <a:gd name="connsiteX2" fmla="*/ 52252 w 4441372"/>
                <a:gd name="connsiteY2" fmla="*/ 2299063 h 2312126"/>
                <a:gd name="connsiteX3" fmla="*/ 4441372 w 4441372"/>
                <a:gd name="connsiteY3" fmla="*/ 2312126 h 2312126"/>
                <a:gd name="connsiteX4" fmla="*/ 4284618 w 4441372"/>
                <a:gd name="connsiteY4" fmla="*/ 52251 h 2312126"/>
                <a:gd name="connsiteX5" fmla="*/ 1854926 w 4441372"/>
                <a:gd name="connsiteY5" fmla="*/ 0 h 2312126"/>
                <a:gd name="connsiteX0-1" fmla="*/ 235132 w 4441372"/>
                <a:gd name="connsiteY0-2" fmla="*/ 26126 h 2312126"/>
                <a:gd name="connsiteX1-3" fmla="*/ 0 w 4441372"/>
                <a:gd name="connsiteY1-4" fmla="*/ 26126 h 2312126"/>
                <a:gd name="connsiteX2-5" fmla="*/ 52252 w 4441372"/>
                <a:gd name="connsiteY2-6" fmla="*/ 2299063 h 2312126"/>
                <a:gd name="connsiteX3-7" fmla="*/ 4441372 w 4441372"/>
                <a:gd name="connsiteY3-8" fmla="*/ 2312126 h 2312126"/>
                <a:gd name="connsiteX4-9" fmla="*/ 4389121 w 4441372"/>
                <a:gd name="connsiteY4-10" fmla="*/ 39188 h 2312126"/>
                <a:gd name="connsiteX5-11" fmla="*/ 1854926 w 4441372"/>
                <a:gd name="connsiteY5-12" fmla="*/ 0 h 2312126"/>
                <a:gd name="connsiteX0-13" fmla="*/ 235132 w 4860149"/>
                <a:gd name="connsiteY0-14" fmla="*/ 165813 h 2451813"/>
                <a:gd name="connsiteX1-15" fmla="*/ 0 w 4860149"/>
                <a:gd name="connsiteY1-16" fmla="*/ 165813 h 2451813"/>
                <a:gd name="connsiteX2-17" fmla="*/ 52252 w 4860149"/>
                <a:gd name="connsiteY2-18" fmla="*/ 2438750 h 2451813"/>
                <a:gd name="connsiteX3-19" fmla="*/ 4441372 w 4860149"/>
                <a:gd name="connsiteY3-20" fmla="*/ 2451813 h 2451813"/>
                <a:gd name="connsiteX4-21" fmla="*/ 4389121 w 4860149"/>
                <a:gd name="connsiteY4-22" fmla="*/ 178875 h 2451813"/>
                <a:gd name="connsiteX5-23" fmla="*/ 1854926 w 4860149"/>
                <a:gd name="connsiteY5-24" fmla="*/ 139687 h 2451813"/>
                <a:gd name="connsiteX0-25" fmla="*/ 235132 w 4752333"/>
                <a:gd name="connsiteY0-26" fmla="*/ 39388 h 2325388"/>
                <a:gd name="connsiteX1-27" fmla="*/ 0 w 4752333"/>
                <a:gd name="connsiteY1-28" fmla="*/ 39388 h 2325388"/>
                <a:gd name="connsiteX2-29" fmla="*/ 52252 w 4752333"/>
                <a:gd name="connsiteY2-30" fmla="*/ 2312325 h 2325388"/>
                <a:gd name="connsiteX3-31" fmla="*/ 4441372 w 4752333"/>
                <a:gd name="connsiteY3-32" fmla="*/ 2325388 h 2325388"/>
                <a:gd name="connsiteX4-33" fmla="*/ 4389121 w 4752333"/>
                <a:gd name="connsiteY4-34" fmla="*/ 52450 h 2325388"/>
                <a:gd name="connsiteX5-35" fmla="*/ 1854926 w 4752333"/>
                <a:gd name="connsiteY5-36" fmla="*/ 13262 h 2325388"/>
                <a:gd name="connsiteX0-37" fmla="*/ 235132 w 4860149"/>
                <a:gd name="connsiteY0-38" fmla="*/ 39388 h 2603032"/>
                <a:gd name="connsiteX1-39" fmla="*/ 0 w 4860149"/>
                <a:gd name="connsiteY1-40" fmla="*/ 39388 h 2603032"/>
                <a:gd name="connsiteX2-41" fmla="*/ 52252 w 4860149"/>
                <a:gd name="connsiteY2-42" fmla="*/ 2312325 h 2603032"/>
                <a:gd name="connsiteX3-43" fmla="*/ 4441372 w 4860149"/>
                <a:gd name="connsiteY3-44" fmla="*/ 2325388 h 2603032"/>
                <a:gd name="connsiteX4-45" fmla="*/ 4389121 w 4860149"/>
                <a:gd name="connsiteY4-46" fmla="*/ 52450 h 2603032"/>
                <a:gd name="connsiteX5-47" fmla="*/ 1854926 w 4860149"/>
                <a:gd name="connsiteY5-48" fmla="*/ 13262 h 2603032"/>
                <a:gd name="connsiteX0-49" fmla="*/ 235132 w 4617563"/>
                <a:gd name="connsiteY0-50" fmla="*/ 39388 h 2493940"/>
                <a:gd name="connsiteX1-51" fmla="*/ 0 w 4617563"/>
                <a:gd name="connsiteY1-52" fmla="*/ 39388 h 2493940"/>
                <a:gd name="connsiteX2-53" fmla="*/ 52252 w 4617563"/>
                <a:gd name="connsiteY2-54" fmla="*/ 2312325 h 2493940"/>
                <a:gd name="connsiteX3-55" fmla="*/ 4441372 w 4617563"/>
                <a:gd name="connsiteY3-56" fmla="*/ 2325388 h 2493940"/>
                <a:gd name="connsiteX4-57" fmla="*/ 4389121 w 4617563"/>
                <a:gd name="connsiteY4-58" fmla="*/ 52450 h 2493940"/>
                <a:gd name="connsiteX5-59" fmla="*/ 1854926 w 4617563"/>
                <a:gd name="connsiteY5-60" fmla="*/ 13262 h 2493940"/>
                <a:gd name="connsiteX0-61" fmla="*/ 235132 w 4479124"/>
                <a:gd name="connsiteY0-62" fmla="*/ 26126 h 2480678"/>
                <a:gd name="connsiteX1-63" fmla="*/ 0 w 4479124"/>
                <a:gd name="connsiteY1-64" fmla="*/ 26126 h 2480678"/>
                <a:gd name="connsiteX2-65" fmla="*/ 52252 w 4479124"/>
                <a:gd name="connsiteY2-66" fmla="*/ 2299063 h 2480678"/>
                <a:gd name="connsiteX3-67" fmla="*/ 4441372 w 4479124"/>
                <a:gd name="connsiteY3-68" fmla="*/ 2312126 h 2480678"/>
                <a:gd name="connsiteX4-69" fmla="*/ 4389121 w 4479124"/>
                <a:gd name="connsiteY4-70" fmla="*/ 39188 h 2480678"/>
                <a:gd name="connsiteX5-71" fmla="*/ 1854926 w 4479124"/>
                <a:gd name="connsiteY5-72" fmla="*/ 0 h 2480678"/>
                <a:gd name="connsiteX0-73" fmla="*/ 533373 w 4777365"/>
                <a:gd name="connsiteY0-74" fmla="*/ 26126 h 2589770"/>
                <a:gd name="connsiteX1-75" fmla="*/ 298241 w 4777365"/>
                <a:gd name="connsiteY1-76" fmla="*/ 26126 h 2589770"/>
                <a:gd name="connsiteX2-77" fmla="*/ 350493 w 4777365"/>
                <a:gd name="connsiteY2-78" fmla="*/ 2299063 h 2589770"/>
                <a:gd name="connsiteX3-79" fmla="*/ 4739613 w 4777365"/>
                <a:gd name="connsiteY3-80" fmla="*/ 2312126 h 2589770"/>
                <a:gd name="connsiteX4-81" fmla="*/ 4687362 w 4777365"/>
                <a:gd name="connsiteY4-82" fmla="*/ 39188 h 2589770"/>
                <a:gd name="connsiteX5-83" fmla="*/ 2153167 w 4777365"/>
                <a:gd name="connsiteY5-84" fmla="*/ 0 h 2589770"/>
                <a:gd name="connsiteX0-85" fmla="*/ 248811 w 4492803"/>
                <a:gd name="connsiteY0-86" fmla="*/ 26126 h 2476671"/>
                <a:gd name="connsiteX1-87" fmla="*/ 13679 w 4492803"/>
                <a:gd name="connsiteY1-88" fmla="*/ 26126 h 2476671"/>
                <a:gd name="connsiteX2-89" fmla="*/ 65931 w 4492803"/>
                <a:gd name="connsiteY2-90" fmla="*/ 2299063 h 2476671"/>
                <a:gd name="connsiteX3-91" fmla="*/ 4455051 w 4492803"/>
                <a:gd name="connsiteY3-92" fmla="*/ 2312126 h 2476671"/>
                <a:gd name="connsiteX4-93" fmla="*/ 4402800 w 4492803"/>
                <a:gd name="connsiteY4-94" fmla="*/ 39188 h 2476671"/>
                <a:gd name="connsiteX5-95" fmla="*/ 1868605 w 4492803"/>
                <a:gd name="connsiteY5-96" fmla="*/ 0 h 2476671"/>
                <a:gd name="connsiteX0-97" fmla="*/ 248811 w 4475396"/>
                <a:gd name="connsiteY0-98" fmla="*/ 26126 h 2343322"/>
                <a:gd name="connsiteX1-99" fmla="*/ 13679 w 4475396"/>
                <a:gd name="connsiteY1-100" fmla="*/ 26126 h 2343322"/>
                <a:gd name="connsiteX2-101" fmla="*/ 65931 w 4475396"/>
                <a:gd name="connsiteY2-102" fmla="*/ 2299063 h 2343322"/>
                <a:gd name="connsiteX3-103" fmla="*/ 4455051 w 4475396"/>
                <a:gd name="connsiteY3-104" fmla="*/ 2312126 h 2343322"/>
                <a:gd name="connsiteX4-105" fmla="*/ 4402800 w 4475396"/>
                <a:gd name="connsiteY4-106" fmla="*/ 39188 h 2343322"/>
                <a:gd name="connsiteX5-107" fmla="*/ 1868605 w 4475396"/>
                <a:gd name="connsiteY5-108" fmla="*/ 0 h 2343322"/>
                <a:gd name="connsiteX0-109" fmla="*/ 1129968 w 4475396"/>
                <a:gd name="connsiteY0-110" fmla="*/ 65314 h 2343322"/>
                <a:gd name="connsiteX1-111" fmla="*/ 13679 w 4475396"/>
                <a:gd name="connsiteY1-112" fmla="*/ 26126 h 2343322"/>
                <a:gd name="connsiteX2-113" fmla="*/ 65931 w 4475396"/>
                <a:gd name="connsiteY2-114" fmla="*/ 2299063 h 2343322"/>
                <a:gd name="connsiteX3-115" fmla="*/ 4455051 w 4475396"/>
                <a:gd name="connsiteY3-116" fmla="*/ 2312126 h 2343322"/>
                <a:gd name="connsiteX4-117" fmla="*/ 4402800 w 4475396"/>
                <a:gd name="connsiteY4-118" fmla="*/ 39188 h 2343322"/>
                <a:gd name="connsiteX5-119" fmla="*/ 1868605 w 4475396"/>
                <a:gd name="connsiteY5-120" fmla="*/ 0 h 2343322"/>
                <a:gd name="connsiteX0-121" fmla="*/ 1129968 w 4517641"/>
                <a:gd name="connsiteY0-122" fmla="*/ 200403 h 2478411"/>
                <a:gd name="connsiteX1-123" fmla="*/ 13679 w 4517641"/>
                <a:gd name="connsiteY1-124" fmla="*/ 161215 h 2478411"/>
                <a:gd name="connsiteX2-125" fmla="*/ 65931 w 4517641"/>
                <a:gd name="connsiteY2-126" fmla="*/ 2434152 h 2478411"/>
                <a:gd name="connsiteX3-127" fmla="*/ 4455051 w 4517641"/>
                <a:gd name="connsiteY3-128" fmla="*/ 2447215 h 2478411"/>
                <a:gd name="connsiteX4-129" fmla="*/ 4402800 w 4517641"/>
                <a:gd name="connsiteY4-130" fmla="*/ 174277 h 2478411"/>
                <a:gd name="connsiteX5-131" fmla="*/ 3308240 w 4517641"/>
                <a:gd name="connsiteY5-132" fmla="*/ 148152 h 2478411"/>
                <a:gd name="connsiteX0-133" fmla="*/ 1129968 w 4493857"/>
                <a:gd name="connsiteY0-134" fmla="*/ 84545 h 2362553"/>
                <a:gd name="connsiteX1-135" fmla="*/ 13679 w 4493857"/>
                <a:gd name="connsiteY1-136" fmla="*/ 45357 h 2362553"/>
                <a:gd name="connsiteX2-137" fmla="*/ 65931 w 4493857"/>
                <a:gd name="connsiteY2-138" fmla="*/ 2318294 h 2362553"/>
                <a:gd name="connsiteX3-139" fmla="*/ 4455051 w 4493857"/>
                <a:gd name="connsiteY3-140" fmla="*/ 2331357 h 2362553"/>
                <a:gd name="connsiteX4-141" fmla="*/ 4402800 w 4493857"/>
                <a:gd name="connsiteY4-142" fmla="*/ 58419 h 2362553"/>
                <a:gd name="connsiteX5-143" fmla="*/ 3308240 w 4493857"/>
                <a:gd name="connsiteY5-144" fmla="*/ 32294 h 2362553"/>
                <a:gd name="connsiteX0-145" fmla="*/ 1129968 w 4478639"/>
                <a:gd name="connsiteY0-146" fmla="*/ 52251 h 2330259"/>
                <a:gd name="connsiteX1-147" fmla="*/ 13679 w 4478639"/>
                <a:gd name="connsiteY1-148" fmla="*/ 13063 h 2330259"/>
                <a:gd name="connsiteX2-149" fmla="*/ 65931 w 4478639"/>
                <a:gd name="connsiteY2-150" fmla="*/ 2286000 h 2330259"/>
                <a:gd name="connsiteX3-151" fmla="*/ 4455051 w 4478639"/>
                <a:gd name="connsiteY3-152" fmla="*/ 2299063 h 2330259"/>
                <a:gd name="connsiteX4-153" fmla="*/ 4402800 w 4478639"/>
                <a:gd name="connsiteY4-154" fmla="*/ 26125 h 2330259"/>
                <a:gd name="connsiteX5-155" fmla="*/ 3308240 w 4478639"/>
                <a:gd name="connsiteY5-156" fmla="*/ 0 h 2330259"/>
                <a:gd name="connsiteX0-157" fmla="*/ 1129968 w 4478639"/>
                <a:gd name="connsiteY0-158" fmla="*/ 13063 h 2330259"/>
                <a:gd name="connsiteX1-159" fmla="*/ 13679 w 4478639"/>
                <a:gd name="connsiteY1-160" fmla="*/ 13063 h 2330259"/>
                <a:gd name="connsiteX2-161" fmla="*/ 65931 w 4478639"/>
                <a:gd name="connsiteY2-162" fmla="*/ 2286000 h 2330259"/>
                <a:gd name="connsiteX3-163" fmla="*/ 4455051 w 4478639"/>
                <a:gd name="connsiteY3-164" fmla="*/ 2299063 h 2330259"/>
                <a:gd name="connsiteX4-165" fmla="*/ 4402800 w 4478639"/>
                <a:gd name="connsiteY4-166" fmla="*/ 26125 h 2330259"/>
                <a:gd name="connsiteX5-167" fmla="*/ 3308240 w 4478639"/>
                <a:gd name="connsiteY5-168" fmla="*/ 0 h 2330259"/>
                <a:gd name="connsiteX0-169" fmla="*/ 1129968 w 4478639"/>
                <a:gd name="connsiteY0-170" fmla="*/ 13063 h 2330259"/>
                <a:gd name="connsiteX1-171" fmla="*/ 13679 w 4478639"/>
                <a:gd name="connsiteY1-172" fmla="*/ 13063 h 2330259"/>
                <a:gd name="connsiteX2-173" fmla="*/ 65931 w 4478639"/>
                <a:gd name="connsiteY2-174" fmla="*/ 2286000 h 2330259"/>
                <a:gd name="connsiteX3-175" fmla="*/ 4455051 w 4478639"/>
                <a:gd name="connsiteY3-176" fmla="*/ 2299063 h 2330259"/>
                <a:gd name="connsiteX4-177" fmla="*/ 4402800 w 4478639"/>
                <a:gd name="connsiteY4-178" fmla="*/ 26125 h 2330259"/>
                <a:gd name="connsiteX5-179" fmla="*/ 3308240 w 4478639"/>
                <a:gd name="connsiteY5-180" fmla="*/ 0 h 2330259"/>
                <a:gd name="connsiteX6" fmla="*/ 1129968 w 4478639"/>
                <a:gd name="connsiteY6" fmla="*/ 13063 h 2330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4478639" h="2330259">
                  <a:moveTo>
                    <a:pt x="1129968" y="13063"/>
                  </a:moveTo>
                  <a:lnTo>
                    <a:pt x="13679" y="13063"/>
                  </a:lnTo>
                  <a:cubicBezTo>
                    <a:pt x="-16801" y="391886"/>
                    <a:pt x="4971" y="2283823"/>
                    <a:pt x="65931" y="2286000"/>
                  </a:cubicBezTo>
                  <a:cubicBezTo>
                    <a:pt x="126891" y="2288177"/>
                    <a:pt x="4411508" y="2375263"/>
                    <a:pt x="4455051" y="2299063"/>
                  </a:cubicBezTo>
                  <a:cubicBezTo>
                    <a:pt x="4498594" y="2222863"/>
                    <a:pt x="4482237" y="69668"/>
                    <a:pt x="4402800" y="26125"/>
                  </a:cubicBezTo>
                  <a:cubicBezTo>
                    <a:pt x="4323363" y="-17418"/>
                    <a:pt x="4152972" y="13063"/>
                    <a:pt x="3308240" y="0"/>
                  </a:cubicBezTo>
                  <a:lnTo>
                    <a:pt x="1129968" y="13063"/>
                  </a:lnTo>
                  <a:close/>
                </a:path>
              </a:pathLst>
            </a:custGeom>
            <a:solidFill>
              <a:schemeClr val="accent5"/>
            </a:solidFill>
            <a:ln w="25400" cap="rnd">
              <a:noFill/>
              <a:prstDash val="lgDash"/>
            </a:ln>
            <a:effectLst>
              <a:softEdge rad="38100"/>
            </a:effectLst>
          </p:spPr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任意多边形 3"/>
            <p:cNvSpPr/>
            <p:nvPr/>
          </p:nvSpPr>
          <p:spPr>
            <a:xfrm>
              <a:off x="4340617" y="2407651"/>
              <a:ext cx="1369141" cy="1226642"/>
            </a:xfrm>
            <a:custGeom>
              <a:avLst/>
              <a:gdLst>
                <a:gd name="connsiteX0" fmla="*/ 235132 w 4441372"/>
                <a:gd name="connsiteY0" fmla="*/ 26126 h 2312126"/>
                <a:gd name="connsiteX1" fmla="*/ 0 w 4441372"/>
                <a:gd name="connsiteY1" fmla="*/ 26126 h 2312126"/>
                <a:gd name="connsiteX2" fmla="*/ 52252 w 4441372"/>
                <a:gd name="connsiteY2" fmla="*/ 2299063 h 2312126"/>
                <a:gd name="connsiteX3" fmla="*/ 4441372 w 4441372"/>
                <a:gd name="connsiteY3" fmla="*/ 2312126 h 2312126"/>
                <a:gd name="connsiteX4" fmla="*/ 4284618 w 4441372"/>
                <a:gd name="connsiteY4" fmla="*/ 52251 h 2312126"/>
                <a:gd name="connsiteX5" fmla="*/ 1854926 w 4441372"/>
                <a:gd name="connsiteY5" fmla="*/ 0 h 2312126"/>
                <a:gd name="connsiteX0-1" fmla="*/ 235132 w 4441372"/>
                <a:gd name="connsiteY0-2" fmla="*/ 26126 h 2312126"/>
                <a:gd name="connsiteX1-3" fmla="*/ 0 w 4441372"/>
                <a:gd name="connsiteY1-4" fmla="*/ 26126 h 2312126"/>
                <a:gd name="connsiteX2-5" fmla="*/ 52252 w 4441372"/>
                <a:gd name="connsiteY2-6" fmla="*/ 2299063 h 2312126"/>
                <a:gd name="connsiteX3-7" fmla="*/ 4441372 w 4441372"/>
                <a:gd name="connsiteY3-8" fmla="*/ 2312126 h 2312126"/>
                <a:gd name="connsiteX4-9" fmla="*/ 4389121 w 4441372"/>
                <a:gd name="connsiteY4-10" fmla="*/ 39188 h 2312126"/>
                <a:gd name="connsiteX5-11" fmla="*/ 1854926 w 4441372"/>
                <a:gd name="connsiteY5-12" fmla="*/ 0 h 2312126"/>
                <a:gd name="connsiteX0-13" fmla="*/ 235132 w 4860149"/>
                <a:gd name="connsiteY0-14" fmla="*/ 165813 h 2451813"/>
                <a:gd name="connsiteX1-15" fmla="*/ 0 w 4860149"/>
                <a:gd name="connsiteY1-16" fmla="*/ 165813 h 2451813"/>
                <a:gd name="connsiteX2-17" fmla="*/ 52252 w 4860149"/>
                <a:gd name="connsiteY2-18" fmla="*/ 2438750 h 2451813"/>
                <a:gd name="connsiteX3-19" fmla="*/ 4441372 w 4860149"/>
                <a:gd name="connsiteY3-20" fmla="*/ 2451813 h 2451813"/>
                <a:gd name="connsiteX4-21" fmla="*/ 4389121 w 4860149"/>
                <a:gd name="connsiteY4-22" fmla="*/ 178875 h 2451813"/>
                <a:gd name="connsiteX5-23" fmla="*/ 1854926 w 4860149"/>
                <a:gd name="connsiteY5-24" fmla="*/ 139687 h 2451813"/>
                <a:gd name="connsiteX0-25" fmla="*/ 235132 w 4752333"/>
                <a:gd name="connsiteY0-26" fmla="*/ 39388 h 2325388"/>
                <a:gd name="connsiteX1-27" fmla="*/ 0 w 4752333"/>
                <a:gd name="connsiteY1-28" fmla="*/ 39388 h 2325388"/>
                <a:gd name="connsiteX2-29" fmla="*/ 52252 w 4752333"/>
                <a:gd name="connsiteY2-30" fmla="*/ 2312325 h 2325388"/>
                <a:gd name="connsiteX3-31" fmla="*/ 4441372 w 4752333"/>
                <a:gd name="connsiteY3-32" fmla="*/ 2325388 h 2325388"/>
                <a:gd name="connsiteX4-33" fmla="*/ 4389121 w 4752333"/>
                <a:gd name="connsiteY4-34" fmla="*/ 52450 h 2325388"/>
                <a:gd name="connsiteX5-35" fmla="*/ 1854926 w 4752333"/>
                <a:gd name="connsiteY5-36" fmla="*/ 13262 h 2325388"/>
                <a:gd name="connsiteX0-37" fmla="*/ 235132 w 4860149"/>
                <a:gd name="connsiteY0-38" fmla="*/ 39388 h 2603032"/>
                <a:gd name="connsiteX1-39" fmla="*/ 0 w 4860149"/>
                <a:gd name="connsiteY1-40" fmla="*/ 39388 h 2603032"/>
                <a:gd name="connsiteX2-41" fmla="*/ 52252 w 4860149"/>
                <a:gd name="connsiteY2-42" fmla="*/ 2312325 h 2603032"/>
                <a:gd name="connsiteX3-43" fmla="*/ 4441372 w 4860149"/>
                <a:gd name="connsiteY3-44" fmla="*/ 2325388 h 2603032"/>
                <a:gd name="connsiteX4-45" fmla="*/ 4389121 w 4860149"/>
                <a:gd name="connsiteY4-46" fmla="*/ 52450 h 2603032"/>
                <a:gd name="connsiteX5-47" fmla="*/ 1854926 w 4860149"/>
                <a:gd name="connsiteY5-48" fmla="*/ 13262 h 2603032"/>
                <a:gd name="connsiteX0-49" fmla="*/ 235132 w 4617563"/>
                <a:gd name="connsiteY0-50" fmla="*/ 39388 h 2493940"/>
                <a:gd name="connsiteX1-51" fmla="*/ 0 w 4617563"/>
                <a:gd name="connsiteY1-52" fmla="*/ 39388 h 2493940"/>
                <a:gd name="connsiteX2-53" fmla="*/ 52252 w 4617563"/>
                <a:gd name="connsiteY2-54" fmla="*/ 2312325 h 2493940"/>
                <a:gd name="connsiteX3-55" fmla="*/ 4441372 w 4617563"/>
                <a:gd name="connsiteY3-56" fmla="*/ 2325388 h 2493940"/>
                <a:gd name="connsiteX4-57" fmla="*/ 4389121 w 4617563"/>
                <a:gd name="connsiteY4-58" fmla="*/ 52450 h 2493940"/>
                <a:gd name="connsiteX5-59" fmla="*/ 1854926 w 4617563"/>
                <a:gd name="connsiteY5-60" fmla="*/ 13262 h 2493940"/>
                <a:gd name="connsiteX0-61" fmla="*/ 235132 w 4479124"/>
                <a:gd name="connsiteY0-62" fmla="*/ 26126 h 2480678"/>
                <a:gd name="connsiteX1-63" fmla="*/ 0 w 4479124"/>
                <a:gd name="connsiteY1-64" fmla="*/ 26126 h 2480678"/>
                <a:gd name="connsiteX2-65" fmla="*/ 52252 w 4479124"/>
                <a:gd name="connsiteY2-66" fmla="*/ 2299063 h 2480678"/>
                <a:gd name="connsiteX3-67" fmla="*/ 4441372 w 4479124"/>
                <a:gd name="connsiteY3-68" fmla="*/ 2312126 h 2480678"/>
                <a:gd name="connsiteX4-69" fmla="*/ 4389121 w 4479124"/>
                <a:gd name="connsiteY4-70" fmla="*/ 39188 h 2480678"/>
                <a:gd name="connsiteX5-71" fmla="*/ 1854926 w 4479124"/>
                <a:gd name="connsiteY5-72" fmla="*/ 0 h 2480678"/>
                <a:gd name="connsiteX0-73" fmla="*/ 533373 w 4777365"/>
                <a:gd name="connsiteY0-74" fmla="*/ 26126 h 2589770"/>
                <a:gd name="connsiteX1-75" fmla="*/ 298241 w 4777365"/>
                <a:gd name="connsiteY1-76" fmla="*/ 26126 h 2589770"/>
                <a:gd name="connsiteX2-77" fmla="*/ 350493 w 4777365"/>
                <a:gd name="connsiteY2-78" fmla="*/ 2299063 h 2589770"/>
                <a:gd name="connsiteX3-79" fmla="*/ 4739613 w 4777365"/>
                <a:gd name="connsiteY3-80" fmla="*/ 2312126 h 2589770"/>
                <a:gd name="connsiteX4-81" fmla="*/ 4687362 w 4777365"/>
                <a:gd name="connsiteY4-82" fmla="*/ 39188 h 2589770"/>
                <a:gd name="connsiteX5-83" fmla="*/ 2153167 w 4777365"/>
                <a:gd name="connsiteY5-84" fmla="*/ 0 h 2589770"/>
                <a:gd name="connsiteX0-85" fmla="*/ 248811 w 4492803"/>
                <a:gd name="connsiteY0-86" fmla="*/ 26126 h 2476671"/>
                <a:gd name="connsiteX1-87" fmla="*/ 13679 w 4492803"/>
                <a:gd name="connsiteY1-88" fmla="*/ 26126 h 2476671"/>
                <a:gd name="connsiteX2-89" fmla="*/ 65931 w 4492803"/>
                <a:gd name="connsiteY2-90" fmla="*/ 2299063 h 2476671"/>
                <a:gd name="connsiteX3-91" fmla="*/ 4455051 w 4492803"/>
                <a:gd name="connsiteY3-92" fmla="*/ 2312126 h 2476671"/>
                <a:gd name="connsiteX4-93" fmla="*/ 4402800 w 4492803"/>
                <a:gd name="connsiteY4-94" fmla="*/ 39188 h 2476671"/>
                <a:gd name="connsiteX5-95" fmla="*/ 1868605 w 4492803"/>
                <a:gd name="connsiteY5-96" fmla="*/ 0 h 2476671"/>
                <a:gd name="connsiteX0-97" fmla="*/ 248811 w 4475396"/>
                <a:gd name="connsiteY0-98" fmla="*/ 26126 h 2343322"/>
                <a:gd name="connsiteX1-99" fmla="*/ 13679 w 4475396"/>
                <a:gd name="connsiteY1-100" fmla="*/ 26126 h 2343322"/>
                <a:gd name="connsiteX2-101" fmla="*/ 65931 w 4475396"/>
                <a:gd name="connsiteY2-102" fmla="*/ 2299063 h 2343322"/>
                <a:gd name="connsiteX3-103" fmla="*/ 4455051 w 4475396"/>
                <a:gd name="connsiteY3-104" fmla="*/ 2312126 h 2343322"/>
                <a:gd name="connsiteX4-105" fmla="*/ 4402800 w 4475396"/>
                <a:gd name="connsiteY4-106" fmla="*/ 39188 h 2343322"/>
                <a:gd name="connsiteX5-107" fmla="*/ 1868605 w 4475396"/>
                <a:gd name="connsiteY5-108" fmla="*/ 0 h 2343322"/>
                <a:gd name="connsiteX0-109" fmla="*/ 1129968 w 4475396"/>
                <a:gd name="connsiteY0-110" fmla="*/ 65314 h 2343322"/>
                <a:gd name="connsiteX1-111" fmla="*/ 13679 w 4475396"/>
                <a:gd name="connsiteY1-112" fmla="*/ 26126 h 2343322"/>
                <a:gd name="connsiteX2-113" fmla="*/ 65931 w 4475396"/>
                <a:gd name="connsiteY2-114" fmla="*/ 2299063 h 2343322"/>
                <a:gd name="connsiteX3-115" fmla="*/ 4455051 w 4475396"/>
                <a:gd name="connsiteY3-116" fmla="*/ 2312126 h 2343322"/>
                <a:gd name="connsiteX4-117" fmla="*/ 4402800 w 4475396"/>
                <a:gd name="connsiteY4-118" fmla="*/ 39188 h 2343322"/>
                <a:gd name="connsiteX5-119" fmla="*/ 1868605 w 4475396"/>
                <a:gd name="connsiteY5-120" fmla="*/ 0 h 2343322"/>
                <a:gd name="connsiteX0-121" fmla="*/ 1129968 w 4517641"/>
                <a:gd name="connsiteY0-122" fmla="*/ 200403 h 2478411"/>
                <a:gd name="connsiteX1-123" fmla="*/ 13679 w 4517641"/>
                <a:gd name="connsiteY1-124" fmla="*/ 161215 h 2478411"/>
                <a:gd name="connsiteX2-125" fmla="*/ 65931 w 4517641"/>
                <a:gd name="connsiteY2-126" fmla="*/ 2434152 h 2478411"/>
                <a:gd name="connsiteX3-127" fmla="*/ 4455051 w 4517641"/>
                <a:gd name="connsiteY3-128" fmla="*/ 2447215 h 2478411"/>
                <a:gd name="connsiteX4-129" fmla="*/ 4402800 w 4517641"/>
                <a:gd name="connsiteY4-130" fmla="*/ 174277 h 2478411"/>
                <a:gd name="connsiteX5-131" fmla="*/ 3308240 w 4517641"/>
                <a:gd name="connsiteY5-132" fmla="*/ 148152 h 2478411"/>
                <a:gd name="connsiteX0-133" fmla="*/ 1129968 w 4493857"/>
                <a:gd name="connsiteY0-134" fmla="*/ 84545 h 2362553"/>
                <a:gd name="connsiteX1-135" fmla="*/ 13679 w 4493857"/>
                <a:gd name="connsiteY1-136" fmla="*/ 45357 h 2362553"/>
                <a:gd name="connsiteX2-137" fmla="*/ 65931 w 4493857"/>
                <a:gd name="connsiteY2-138" fmla="*/ 2318294 h 2362553"/>
                <a:gd name="connsiteX3-139" fmla="*/ 4455051 w 4493857"/>
                <a:gd name="connsiteY3-140" fmla="*/ 2331357 h 2362553"/>
                <a:gd name="connsiteX4-141" fmla="*/ 4402800 w 4493857"/>
                <a:gd name="connsiteY4-142" fmla="*/ 58419 h 2362553"/>
                <a:gd name="connsiteX5-143" fmla="*/ 3308240 w 4493857"/>
                <a:gd name="connsiteY5-144" fmla="*/ 32294 h 2362553"/>
                <a:gd name="connsiteX0-145" fmla="*/ 1129968 w 4478639"/>
                <a:gd name="connsiteY0-146" fmla="*/ 52251 h 2330259"/>
                <a:gd name="connsiteX1-147" fmla="*/ 13679 w 4478639"/>
                <a:gd name="connsiteY1-148" fmla="*/ 13063 h 2330259"/>
                <a:gd name="connsiteX2-149" fmla="*/ 65931 w 4478639"/>
                <a:gd name="connsiteY2-150" fmla="*/ 2286000 h 2330259"/>
                <a:gd name="connsiteX3-151" fmla="*/ 4455051 w 4478639"/>
                <a:gd name="connsiteY3-152" fmla="*/ 2299063 h 2330259"/>
                <a:gd name="connsiteX4-153" fmla="*/ 4402800 w 4478639"/>
                <a:gd name="connsiteY4-154" fmla="*/ 26125 h 2330259"/>
                <a:gd name="connsiteX5-155" fmla="*/ 3308240 w 4478639"/>
                <a:gd name="connsiteY5-156" fmla="*/ 0 h 2330259"/>
                <a:gd name="connsiteX0-157" fmla="*/ 1129968 w 4478639"/>
                <a:gd name="connsiteY0-158" fmla="*/ 13063 h 2330259"/>
                <a:gd name="connsiteX1-159" fmla="*/ 13679 w 4478639"/>
                <a:gd name="connsiteY1-160" fmla="*/ 13063 h 2330259"/>
                <a:gd name="connsiteX2-161" fmla="*/ 65931 w 4478639"/>
                <a:gd name="connsiteY2-162" fmla="*/ 2286000 h 2330259"/>
                <a:gd name="connsiteX3-163" fmla="*/ 4455051 w 4478639"/>
                <a:gd name="connsiteY3-164" fmla="*/ 2299063 h 2330259"/>
                <a:gd name="connsiteX4-165" fmla="*/ 4402800 w 4478639"/>
                <a:gd name="connsiteY4-166" fmla="*/ 26125 h 2330259"/>
                <a:gd name="connsiteX5-167" fmla="*/ 3308240 w 4478639"/>
                <a:gd name="connsiteY5-168" fmla="*/ 0 h 2330259"/>
                <a:gd name="connsiteX0-169" fmla="*/ 1129968 w 4478639"/>
                <a:gd name="connsiteY0-170" fmla="*/ 13063 h 2330259"/>
                <a:gd name="connsiteX1-171" fmla="*/ 13679 w 4478639"/>
                <a:gd name="connsiteY1-172" fmla="*/ 13063 h 2330259"/>
                <a:gd name="connsiteX2-173" fmla="*/ 65931 w 4478639"/>
                <a:gd name="connsiteY2-174" fmla="*/ 2286000 h 2330259"/>
                <a:gd name="connsiteX3-175" fmla="*/ 4455051 w 4478639"/>
                <a:gd name="connsiteY3-176" fmla="*/ 2299063 h 2330259"/>
                <a:gd name="connsiteX4-177" fmla="*/ 4402800 w 4478639"/>
                <a:gd name="connsiteY4-178" fmla="*/ 26125 h 2330259"/>
                <a:gd name="connsiteX5-179" fmla="*/ 3308240 w 4478639"/>
                <a:gd name="connsiteY5-180" fmla="*/ 0 h 2330259"/>
                <a:gd name="connsiteX6" fmla="*/ 1129968 w 4478639"/>
                <a:gd name="connsiteY6" fmla="*/ 13063 h 2330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4478639" h="2330259">
                  <a:moveTo>
                    <a:pt x="1129968" y="13063"/>
                  </a:moveTo>
                  <a:lnTo>
                    <a:pt x="13679" y="13063"/>
                  </a:lnTo>
                  <a:cubicBezTo>
                    <a:pt x="-16801" y="391886"/>
                    <a:pt x="4971" y="2283823"/>
                    <a:pt x="65931" y="2286000"/>
                  </a:cubicBezTo>
                  <a:cubicBezTo>
                    <a:pt x="126891" y="2288177"/>
                    <a:pt x="4411508" y="2375263"/>
                    <a:pt x="4455051" y="2299063"/>
                  </a:cubicBezTo>
                  <a:cubicBezTo>
                    <a:pt x="4498594" y="2222863"/>
                    <a:pt x="4482237" y="69668"/>
                    <a:pt x="4402800" y="26125"/>
                  </a:cubicBezTo>
                  <a:cubicBezTo>
                    <a:pt x="4323363" y="-17418"/>
                    <a:pt x="4152972" y="13063"/>
                    <a:pt x="3308240" y="0"/>
                  </a:cubicBezTo>
                  <a:lnTo>
                    <a:pt x="1129968" y="13063"/>
                  </a:ln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prstDash val="lgDash"/>
            </a:ln>
          </p:spPr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07537" y="4357603"/>
            <a:ext cx="1448648" cy="1276626"/>
            <a:chOff x="4340617" y="2357667"/>
            <a:chExt cx="1448648" cy="1276626"/>
          </a:xfrm>
        </p:grpSpPr>
        <p:sp>
          <p:nvSpPr>
            <p:cNvPr id="29" name="任意多边形 3"/>
            <p:cNvSpPr/>
            <p:nvPr/>
          </p:nvSpPr>
          <p:spPr>
            <a:xfrm>
              <a:off x="4420124" y="2357667"/>
              <a:ext cx="1369141" cy="1226642"/>
            </a:xfrm>
            <a:custGeom>
              <a:avLst/>
              <a:gdLst>
                <a:gd name="connsiteX0" fmla="*/ 235132 w 4441372"/>
                <a:gd name="connsiteY0" fmla="*/ 26126 h 2312126"/>
                <a:gd name="connsiteX1" fmla="*/ 0 w 4441372"/>
                <a:gd name="connsiteY1" fmla="*/ 26126 h 2312126"/>
                <a:gd name="connsiteX2" fmla="*/ 52252 w 4441372"/>
                <a:gd name="connsiteY2" fmla="*/ 2299063 h 2312126"/>
                <a:gd name="connsiteX3" fmla="*/ 4441372 w 4441372"/>
                <a:gd name="connsiteY3" fmla="*/ 2312126 h 2312126"/>
                <a:gd name="connsiteX4" fmla="*/ 4284618 w 4441372"/>
                <a:gd name="connsiteY4" fmla="*/ 52251 h 2312126"/>
                <a:gd name="connsiteX5" fmla="*/ 1854926 w 4441372"/>
                <a:gd name="connsiteY5" fmla="*/ 0 h 2312126"/>
                <a:gd name="connsiteX0-1" fmla="*/ 235132 w 4441372"/>
                <a:gd name="connsiteY0-2" fmla="*/ 26126 h 2312126"/>
                <a:gd name="connsiteX1-3" fmla="*/ 0 w 4441372"/>
                <a:gd name="connsiteY1-4" fmla="*/ 26126 h 2312126"/>
                <a:gd name="connsiteX2-5" fmla="*/ 52252 w 4441372"/>
                <a:gd name="connsiteY2-6" fmla="*/ 2299063 h 2312126"/>
                <a:gd name="connsiteX3-7" fmla="*/ 4441372 w 4441372"/>
                <a:gd name="connsiteY3-8" fmla="*/ 2312126 h 2312126"/>
                <a:gd name="connsiteX4-9" fmla="*/ 4389121 w 4441372"/>
                <a:gd name="connsiteY4-10" fmla="*/ 39188 h 2312126"/>
                <a:gd name="connsiteX5-11" fmla="*/ 1854926 w 4441372"/>
                <a:gd name="connsiteY5-12" fmla="*/ 0 h 2312126"/>
                <a:gd name="connsiteX0-13" fmla="*/ 235132 w 4860149"/>
                <a:gd name="connsiteY0-14" fmla="*/ 165813 h 2451813"/>
                <a:gd name="connsiteX1-15" fmla="*/ 0 w 4860149"/>
                <a:gd name="connsiteY1-16" fmla="*/ 165813 h 2451813"/>
                <a:gd name="connsiteX2-17" fmla="*/ 52252 w 4860149"/>
                <a:gd name="connsiteY2-18" fmla="*/ 2438750 h 2451813"/>
                <a:gd name="connsiteX3-19" fmla="*/ 4441372 w 4860149"/>
                <a:gd name="connsiteY3-20" fmla="*/ 2451813 h 2451813"/>
                <a:gd name="connsiteX4-21" fmla="*/ 4389121 w 4860149"/>
                <a:gd name="connsiteY4-22" fmla="*/ 178875 h 2451813"/>
                <a:gd name="connsiteX5-23" fmla="*/ 1854926 w 4860149"/>
                <a:gd name="connsiteY5-24" fmla="*/ 139687 h 2451813"/>
                <a:gd name="connsiteX0-25" fmla="*/ 235132 w 4752333"/>
                <a:gd name="connsiteY0-26" fmla="*/ 39388 h 2325388"/>
                <a:gd name="connsiteX1-27" fmla="*/ 0 w 4752333"/>
                <a:gd name="connsiteY1-28" fmla="*/ 39388 h 2325388"/>
                <a:gd name="connsiteX2-29" fmla="*/ 52252 w 4752333"/>
                <a:gd name="connsiteY2-30" fmla="*/ 2312325 h 2325388"/>
                <a:gd name="connsiteX3-31" fmla="*/ 4441372 w 4752333"/>
                <a:gd name="connsiteY3-32" fmla="*/ 2325388 h 2325388"/>
                <a:gd name="connsiteX4-33" fmla="*/ 4389121 w 4752333"/>
                <a:gd name="connsiteY4-34" fmla="*/ 52450 h 2325388"/>
                <a:gd name="connsiteX5-35" fmla="*/ 1854926 w 4752333"/>
                <a:gd name="connsiteY5-36" fmla="*/ 13262 h 2325388"/>
                <a:gd name="connsiteX0-37" fmla="*/ 235132 w 4860149"/>
                <a:gd name="connsiteY0-38" fmla="*/ 39388 h 2603032"/>
                <a:gd name="connsiteX1-39" fmla="*/ 0 w 4860149"/>
                <a:gd name="connsiteY1-40" fmla="*/ 39388 h 2603032"/>
                <a:gd name="connsiteX2-41" fmla="*/ 52252 w 4860149"/>
                <a:gd name="connsiteY2-42" fmla="*/ 2312325 h 2603032"/>
                <a:gd name="connsiteX3-43" fmla="*/ 4441372 w 4860149"/>
                <a:gd name="connsiteY3-44" fmla="*/ 2325388 h 2603032"/>
                <a:gd name="connsiteX4-45" fmla="*/ 4389121 w 4860149"/>
                <a:gd name="connsiteY4-46" fmla="*/ 52450 h 2603032"/>
                <a:gd name="connsiteX5-47" fmla="*/ 1854926 w 4860149"/>
                <a:gd name="connsiteY5-48" fmla="*/ 13262 h 2603032"/>
                <a:gd name="connsiteX0-49" fmla="*/ 235132 w 4617563"/>
                <a:gd name="connsiteY0-50" fmla="*/ 39388 h 2493940"/>
                <a:gd name="connsiteX1-51" fmla="*/ 0 w 4617563"/>
                <a:gd name="connsiteY1-52" fmla="*/ 39388 h 2493940"/>
                <a:gd name="connsiteX2-53" fmla="*/ 52252 w 4617563"/>
                <a:gd name="connsiteY2-54" fmla="*/ 2312325 h 2493940"/>
                <a:gd name="connsiteX3-55" fmla="*/ 4441372 w 4617563"/>
                <a:gd name="connsiteY3-56" fmla="*/ 2325388 h 2493940"/>
                <a:gd name="connsiteX4-57" fmla="*/ 4389121 w 4617563"/>
                <a:gd name="connsiteY4-58" fmla="*/ 52450 h 2493940"/>
                <a:gd name="connsiteX5-59" fmla="*/ 1854926 w 4617563"/>
                <a:gd name="connsiteY5-60" fmla="*/ 13262 h 2493940"/>
                <a:gd name="connsiteX0-61" fmla="*/ 235132 w 4479124"/>
                <a:gd name="connsiteY0-62" fmla="*/ 26126 h 2480678"/>
                <a:gd name="connsiteX1-63" fmla="*/ 0 w 4479124"/>
                <a:gd name="connsiteY1-64" fmla="*/ 26126 h 2480678"/>
                <a:gd name="connsiteX2-65" fmla="*/ 52252 w 4479124"/>
                <a:gd name="connsiteY2-66" fmla="*/ 2299063 h 2480678"/>
                <a:gd name="connsiteX3-67" fmla="*/ 4441372 w 4479124"/>
                <a:gd name="connsiteY3-68" fmla="*/ 2312126 h 2480678"/>
                <a:gd name="connsiteX4-69" fmla="*/ 4389121 w 4479124"/>
                <a:gd name="connsiteY4-70" fmla="*/ 39188 h 2480678"/>
                <a:gd name="connsiteX5-71" fmla="*/ 1854926 w 4479124"/>
                <a:gd name="connsiteY5-72" fmla="*/ 0 h 2480678"/>
                <a:gd name="connsiteX0-73" fmla="*/ 533373 w 4777365"/>
                <a:gd name="connsiteY0-74" fmla="*/ 26126 h 2589770"/>
                <a:gd name="connsiteX1-75" fmla="*/ 298241 w 4777365"/>
                <a:gd name="connsiteY1-76" fmla="*/ 26126 h 2589770"/>
                <a:gd name="connsiteX2-77" fmla="*/ 350493 w 4777365"/>
                <a:gd name="connsiteY2-78" fmla="*/ 2299063 h 2589770"/>
                <a:gd name="connsiteX3-79" fmla="*/ 4739613 w 4777365"/>
                <a:gd name="connsiteY3-80" fmla="*/ 2312126 h 2589770"/>
                <a:gd name="connsiteX4-81" fmla="*/ 4687362 w 4777365"/>
                <a:gd name="connsiteY4-82" fmla="*/ 39188 h 2589770"/>
                <a:gd name="connsiteX5-83" fmla="*/ 2153167 w 4777365"/>
                <a:gd name="connsiteY5-84" fmla="*/ 0 h 2589770"/>
                <a:gd name="connsiteX0-85" fmla="*/ 248811 w 4492803"/>
                <a:gd name="connsiteY0-86" fmla="*/ 26126 h 2476671"/>
                <a:gd name="connsiteX1-87" fmla="*/ 13679 w 4492803"/>
                <a:gd name="connsiteY1-88" fmla="*/ 26126 h 2476671"/>
                <a:gd name="connsiteX2-89" fmla="*/ 65931 w 4492803"/>
                <a:gd name="connsiteY2-90" fmla="*/ 2299063 h 2476671"/>
                <a:gd name="connsiteX3-91" fmla="*/ 4455051 w 4492803"/>
                <a:gd name="connsiteY3-92" fmla="*/ 2312126 h 2476671"/>
                <a:gd name="connsiteX4-93" fmla="*/ 4402800 w 4492803"/>
                <a:gd name="connsiteY4-94" fmla="*/ 39188 h 2476671"/>
                <a:gd name="connsiteX5-95" fmla="*/ 1868605 w 4492803"/>
                <a:gd name="connsiteY5-96" fmla="*/ 0 h 2476671"/>
                <a:gd name="connsiteX0-97" fmla="*/ 248811 w 4475396"/>
                <a:gd name="connsiteY0-98" fmla="*/ 26126 h 2343322"/>
                <a:gd name="connsiteX1-99" fmla="*/ 13679 w 4475396"/>
                <a:gd name="connsiteY1-100" fmla="*/ 26126 h 2343322"/>
                <a:gd name="connsiteX2-101" fmla="*/ 65931 w 4475396"/>
                <a:gd name="connsiteY2-102" fmla="*/ 2299063 h 2343322"/>
                <a:gd name="connsiteX3-103" fmla="*/ 4455051 w 4475396"/>
                <a:gd name="connsiteY3-104" fmla="*/ 2312126 h 2343322"/>
                <a:gd name="connsiteX4-105" fmla="*/ 4402800 w 4475396"/>
                <a:gd name="connsiteY4-106" fmla="*/ 39188 h 2343322"/>
                <a:gd name="connsiteX5-107" fmla="*/ 1868605 w 4475396"/>
                <a:gd name="connsiteY5-108" fmla="*/ 0 h 2343322"/>
                <a:gd name="connsiteX0-109" fmla="*/ 1129968 w 4475396"/>
                <a:gd name="connsiteY0-110" fmla="*/ 65314 h 2343322"/>
                <a:gd name="connsiteX1-111" fmla="*/ 13679 w 4475396"/>
                <a:gd name="connsiteY1-112" fmla="*/ 26126 h 2343322"/>
                <a:gd name="connsiteX2-113" fmla="*/ 65931 w 4475396"/>
                <a:gd name="connsiteY2-114" fmla="*/ 2299063 h 2343322"/>
                <a:gd name="connsiteX3-115" fmla="*/ 4455051 w 4475396"/>
                <a:gd name="connsiteY3-116" fmla="*/ 2312126 h 2343322"/>
                <a:gd name="connsiteX4-117" fmla="*/ 4402800 w 4475396"/>
                <a:gd name="connsiteY4-118" fmla="*/ 39188 h 2343322"/>
                <a:gd name="connsiteX5-119" fmla="*/ 1868605 w 4475396"/>
                <a:gd name="connsiteY5-120" fmla="*/ 0 h 2343322"/>
                <a:gd name="connsiteX0-121" fmla="*/ 1129968 w 4517641"/>
                <a:gd name="connsiteY0-122" fmla="*/ 200403 h 2478411"/>
                <a:gd name="connsiteX1-123" fmla="*/ 13679 w 4517641"/>
                <a:gd name="connsiteY1-124" fmla="*/ 161215 h 2478411"/>
                <a:gd name="connsiteX2-125" fmla="*/ 65931 w 4517641"/>
                <a:gd name="connsiteY2-126" fmla="*/ 2434152 h 2478411"/>
                <a:gd name="connsiteX3-127" fmla="*/ 4455051 w 4517641"/>
                <a:gd name="connsiteY3-128" fmla="*/ 2447215 h 2478411"/>
                <a:gd name="connsiteX4-129" fmla="*/ 4402800 w 4517641"/>
                <a:gd name="connsiteY4-130" fmla="*/ 174277 h 2478411"/>
                <a:gd name="connsiteX5-131" fmla="*/ 3308240 w 4517641"/>
                <a:gd name="connsiteY5-132" fmla="*/ 148152 h 2478411"/>
                <a:gd name="connsiteX0-133" fmla="*/ 1129968 w 4493857"/>
                <a:gd name="connsiteY0-134" fmla="*/ 84545 h 2362553"/>
                <a:gd name="connsiteX1-135" fmla="*/ 13679 w 4493857"/>
                <a:gd name="connsiteY1-136" fmla="*/ 45357 h 2362553"/>
                <a:gd name="connsiteX2-137" fmla="*/ 65931 w 4493857"/>
                <a:gd name="connsiteY2-138" fmla="*/ 2318294 h 2362553"/>
                <a:gd name="connsiteX3-139" fmla="*/ 4455051 w 4493857"/>
                <a:gd name="connsiteY3-140" fmla="*/ 2331357 h 2362553"/>
                <a:gd name="connsiteX4-141" fmla="*/ 4402800 w 4493857"/>
                <a:gd name="connsiteY4-142" fmla="*/ 58419 h 2362553"/>
                <a:gd name="connsiteX5-143" fmla="*/ 3308240 w 4493857"/>
                <a:gd name="connsiteY5-144" fmla="*/ 32294 h 2362553"/>
                <a:gd name="connsiteX0-145" fmla="*/ 1129968 w 4478639"/>
                <a:gd name="connsiteY0-146" fmla="*/ 52251 h 2330259"/>
                <a:gd name="connsiteX1-147" fmla="*/ 13679 w 4478639"/>
                <a:gd name="connsiteY1-148" fmla="*/ 13063 h 2330259"/>
                <a:gd name="connsiteX2-149" fmla="*/ 65931 w 4478639"/>
                <a:gd name="connsiteY2-150" fmla="*/ 2286000 h 2330259"/>
                <a:gd name="connsiteX3-151" fmla="*/ 4455051 w 4478639"/>
                <a:gd name="connsiteY3-152" fmla="*/ 2299063 h 2330259"/>
                <a:gd name="connsiteX4-153" fmla="*/ 4402800 w 4478639"/>
                <a:gd name="connsiteY4-154" fmla="*/ 26125 h 2330259"/>
                <a:gd name="connsiteX5-155" fmla="*/ 3308240 w 4478639"/>
                <a:gd name="connsiteY5-156" fmla="*/ 0 h 2330259"/>
                <a:gd name="connsiteX0-157" fmla="*/ 1129968 w 4478639"/>
                <a:gd name="connsiteY0-158" fmla="*/ 13063 h 2330259"/>
                <a:gd name="connsiteX1-159" fmla="*/ 13679 w 4478639"/>
                <a:gd name="connsiteY1-160" fmla="*/ 13063 h 2330259"/>
                <a:gd name="connsiteX2-161" fmla="*/ 65931 w 4478639"/>
                <a:gd name="connsiteY2-162" fmla="*/ 2286000 h 2330259"/>
                <a:gd name="connsiteX3-163" fmla="*/ 4455051 w 4478639"/>
                <a:gd name="connsiteY3-164" fmla="*/ 2299063 h 2330259"/>
                <a:gd name="connsiteX4-165" fmla="*/ 4402800 w 4478639"/>
                <a:gd name="connsiteY4-166" fmla="*/ 26125 h 2330259"/>
                <a:gd name="connsiteX5-167" fmla="*/ 3308240 w 4478639"/>
                <a:gd name="connsiteY5-168" fmla="*/ 0 h 2330259"/>
                <a:gd name="connsiteX0-169" fmla="*/ 1129968 w 4478639"/>
                <a:gd name="connsiteY0-170" fmla="*/ 13063 h 2330259"/>
                <a:gd name="connsiteX1-171" fmla="*/ 13679 w 4478639"/>
                <a:gd name="connsiteY1-172" fmla="*/ 13063 h 2330259"/>
                <a:gd name="connsiteX2-173" fmla="*/ 65931 w 4478639"/>
                <a:gd name="connsiteY2-174" fmla="*/ 2286000 h 2330259"/>
                <a:gd name="connsiteX3-175" fmla="*/ 4455051 w 4478639"/>
                <a:gd name="connsiteY3-176" fmla="*/ 2299063 h 2330259"/>
                <a:gd name="connsiteX4-177" fmla="*/ 4402800 w 4478639"/>
                <a:gd name="connsiteY4-178" fmla="*/ 26125 h 2330259"/>
                <a:gd name="connsiteX5-179" fmla="*/ 3308240 w 4478639"/>
                <a:gd name="connsiteY5-180" fmla="*/ 0 h 2330259"/>
                <a:gd name="connsiteX6" fmla="*/ 1129968 w 4478639"/>
                <a:gd name="connsiteY6" fmla="*/ 13063 h 2330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4478639" h="2330259">
                  <a:moveTo>
                    <a:pt x="1129968" y="13063"/>
                  </a:moveTo>
                  <a:lnTo>
                    <a:pt x="13679" y="13063"/>
                  </a:lnTo>
                  <a:cubicBezTo>
                    <a:pt x="-16801" y="391886"/>
                    <a:pt x="4971" y="2283823"/>
                    <a:pt x="65931" y="2286000"/>
                  </a:cubicBezTo>
                  <a:cubicBezTo>
                    <a:pt x="126891" y="2288177"/>
                    <a:pt x="4411508" y="2375263"/>
                    <a:pt x="4455051" y="2299063"/>
                  </a:cubicBezTo>
                  <a:cubicBezTo>
                    <a:pt x="4498594" y="2222863"/>
                    <a:pt x="4482237" y="69668"/>
                    <a:pt x="4402800" y="26125"/>
                  </a:cubicBezTo>
                  <a:cubicBezTo>
                    <a:pt x="4323363" y="-17418"/>
                    <a:pt x="4152972" y="13063"/>
                    <a:pt x="3308240" y="0"/>
                  </a:cubicBezTo>
                  <a:lnTo>
                    <a:pt x="1129968" y="13063"/>
                  </a:lnTo>
                  <a:close/>
                </a:path>
              </a:pathLst>
            </a:custGeom>
            <a:solidFill>
              <a:schemeClr val="accent5"/>
            </a:solidFill>
            <a:ln w="25400" cap="rnd">
              <a:noFill/>
              <a:prstDash val="lgDash"/>
            </a:ln>
            <a:effectLst>
              <a:softEdge rad="38100"/>
            </a:effectLst>
          </p:spPr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任意多边形 3"/>
            <p:cNvSpPr/>
            <p:nvPr/>
          </p:nvSpPr>
          <p:spPr>
            <a:xfrm>
              <a:off x="4340617" y="2407651"/>
              <a:ext cx="1369141" cy="1226642"/>
            </a:xfrm>
            <a:custGeom>
              <a:avLst/>
              <a:gdLst>
                <a:gd name="connsiteX0" fmla="*/ 235132 w 4441372"/>
                <a:gd name="connsiteY0" fmla="*/ 26126 h 2312126"/>
                <a:gd name="connsiteX1" fmla="*/ 0 w 4441372"/>
                <a:gd name="connsiteY1" fmla="*/ 26126 h 2312126"/>
                <a:gd name="connsiteX2" fmla="*/ 52252 w 4441372"/>
                <a:gd name="connsiteY2" fmla="*/ 2299063 h 2312126"/>
                <a:gd name="connsiteX3" fmla="*/ 4441372 w 4441372"/>
                <a:gd name="connsiteY3" fmla="*/ 2312126 h 2312126"/>
                <a:gd name="connsiteX4" fmla="*/ 4284618 w 4441372"/>
                <a:gd name="connsiteY4" fmla="*/ 52251 h 2312126"/>
                <a:gd name="connsiteX5" fmla="*/ 1854926 w 4441372"/>
                <a:gd name="connsiteY5" fmla="*/ 0 h 2312126"/>
                <a:gd name="connsiteX0-1" fmla="*/ 235132 w 4441372"/>
                <a:gd name="connsiteY0-2" fmla="*/ 26126 h 2312126"/>
                <a:gd name="connsiteX1-3" fmla="*/ 0 w 4441372"/>
                <a:gd name="connsiteY1-4" fmla="*/ 26126 h 2312126"/>
                <a:gd name="connsiteX2-5" fmla="*/ 52252 w 4441372"/>
                <a:gd name="connsiteY2-6" fmla="*/ 2299063 h 2312126"/>
                <a:gd name="connsiteX3-7" fmla="*/ 4441372 w 4441372"/>
                <a:gd name="connsiteY3-8" fmla="*/ 2312126 h 2312126"/>
                <a:gd name="connsiteX4-9" fmla="*/ 4389121 w 4441372"/>
                <a:gd name="connsiteY4-10" fmla="*/ 39188 h 2312126"/>
                <a:gd name="connsiteX5-11" fmla="*/ 1854926 w 4441372"/>
                <a:gd name="connsiteY5-12" fmla="*/ 0 h 2312126"/>
                <a:gd name="connsiteX0-13" fmla="*/ 235132 w 4860149"/>
                <a:gd name="connsiteY0-14" fmla="*/ 165813 h 2451813"/>
                <a:gd name="connsiteX1-15" fmla="*/ 0 w 4860149"/>
                <a:gd name="connsiteY1-16" fmla="*/ 165813 h 2451813"/>
                <a:gd name="connsiteX2-17" fmla="*/ 52252 w 4860149"/>
                <a:gd name="connsiteY2-18" fmla="*/ 2438750 h 2451813"/>
                <a:gd name="connsiteX3-19" fmla="*/ 4441372 w 4860149"/>
                <a:gd name="connsiteY3-20" fmla="*/ 2451813 h 2451813"/>
                <a:gd name="connsiteX4-21" fmla="*/ 4389121 w 4860149"/>
                <a:gd name="connsiteY4-22" fmla="*/ 178875 h 2451813"/>
                <a:gd name="connsiteX5-23" fmla="*/ 1854926 w 4860149"/>
                <a:gd name="connsiteY5-24" fmla="*/ 139687 h 2451813"/>
                <a:gd name="connsiteX0-25" fmla="*/ 235132 w 4752333"/>
                <a:gd name="connsiteY0-26" fmla="*/ 39388 h 2325388"/>
                <a:gd name="connsiteX1-27" fmla="*/ 0 w 4752333"/>
                <a:gd name="connsiteY1-28" fmla="*/ 39388 h 2325388"/>
                <a:gd name="connsiteX2-29" fmla="*/ 52252 w 4752333"/>
                <a:gd name="connsiteY2-30" fmla="*/ 2312325 h 2325388"/>
                <a:gd name="connsiteX3-31" fmla="*/ 4441372 w 4752333"/>
                <a:gd name="connsiteY3-32" fmla="*/ 2325388 h 2325388"/>
                <a:gd name="connsiteX4-33" fmla="*/ 4389121 w 4752333"/>
                <a:gd name="connsiteY4-34" fmla="*/ 52450 h 2325388"/>
                <a:gd name="connsiteX5-35" fmla="*/ 1854926 w 4752333"/>
                <a:gd name="connsiteY5-36" fmla="*/ 13262 h 2325388"/>
                <a:gd name="connsiteX0-37" fmla="*/ 235132 w 4860149"/>
                <a:gd name="connsiteY0-38" fmla="*/ 39388 h 2603032"/>
                <a:gd name="connsiteX1-39" fmla="*/ 0 w 4860149"/>
                <a:gd name="connsiteY1-40" fmla="*/ 39388 h 2603032"/>
                <a:gd name="connsiteX2-41" fmla="*/ 52252 w 4860149"/>
                <a:gd name="connsiteY2-42" fmla="*/ 2312325 h 2603032"/>
                <a:gd name="connsiteX3-43" fmla="*/ 4441372 w 4860149"/>
                <a:gd name="connsiteY3-44" fmla="*/ 2325388 h 2603032"/>
                <a:gd name="connsiteX4-45" fmla="*/ 4389121 w 4860149"/>
                <a:gd name="connsiteY4-46" fmla="*/ 52450 h 2603032"/>
                <a:gd name="connsiteX5-47" fmla="*/ 1854926 w 4860149"/>
                <a:gd name="connsiteY5-48" fmla="*/ 13262 h 2603032"/>
                <a:gd name="connsiteX0-49" fmla="*/ 235132 w 4617563"/>
                <a:gd name="connsiteY0-50" fmla="*/ 39388 h 2493940"/>
                <a:gd name="connsiteX1-51" fmla="*/ 0 w 4617563"/>
                <a:gd name="connsiteY1-52" fmla="*/ 39388 h 2493940"/>
                <a:gd name="connsiteX2-53" fmla="*/ 52252 w 4617563"/>
                <a:gd name="connsiteY2-54" fmla="*/ 2312325 h 2493940"/>
                <a:gd name="connsiteX3-55" fmla="*/ 4441372 w 4617563"/>
                <a:gd name="connsiteY3-56" fmla="*/ 2325388 h 2493940"/>
                <a:gd name="connsiteX4-57" fmla="*/ 4389121 w 4617563"/>
                <a:gd name="connsiteY4-58" fmla="*/ 52450 h 2493940"/>
                <a:gd name="connsiteX5-59" fmla="*/ 1854926 w 4617563"/>
                <a:gd name="connsiteY5-60" fmla="*/ 13262 h 2493940"/>
                <a:gd name="connsiteX0-61" fmla="*/ 235132 w 4479124"/>
                <a:gd name="connsiteY0-62" fmla="*/ 26126 h 2480678"/>
                <a:gd name="connsiteX1-63" fmla="*/ 0 w 4479124"/>
                <a:gd name="connsiteY1-64" fmla="*/ 26126 h 2480678"/>
                <a:gd name="connsiteX2-65" fmla="*/ 52252 w 4479124"/>
                <a:gd name="connsiteY2-66" fmla="*/ 2299063 h 2480678"/>
                <a:gd name="connsiteX3-67" fmla="*/ 4441372 w 4479124"/>
                <a:gd name="connsiteY3-68" fmla="*/ 2312126 h 2480678"/>
                <a:gd name="connsiteX4-69" fmla="*/ 4389121 w 4479124"/>
                <a:gd name="connsiteY4-70" fmla="*/ 39188 h 2480678"/>
                <a:gd name="connsiteX5-71" fmla="*/ 1854926 w 4479124"/>
                <a:gd name="connsiteY5-72" fmla="*/ 0 h 2480678"/>
                <a:gd name="connsiteX0-73" fmla="*/ 533373 w 4777365"/>
                <a:gd name="connsiteY0-74" fmla="*/ 26126 h 2589770"/>
                <a:gd name="connsiteX1-75" fmla="*/ 298241 w 4777365"/>
                <a:gd name="connsiteY1-76" fmla="*/ 26126 h 2589770"/>
                <a:gd name="connsiteX2-77" fmla="*/ 350493 w 4777365"/>
                <a:gd name="connsiteY2-78" fmla="*/ 2299063 h 2589770"/>
                <a:gd name="connsiteX3-79" fmla="*/ 4739613 w 4777365"/>
                <a:gd name="connsiteY3-80" fmla="*/ 2312126 h 2589770"/>
                <a:gd name="connsiteX4-81" fmla="*/ 4687362 w 4777365"/>
                <a:gd name="connsiteY4-82" fmla="*/ 39188 h 2589770"/>
                <a:gd name="connsiteX5-83" fmla="*/ 2153167 w 4777365"/>
                <a:gd name="connsiteY5-84" fmla="*/ 0 h 2589770"/>
                <a:gd name="connsiteX0-85" fmla="*/ 248811 w 4492803"/>
                <a:gd name="connsiteY0-86" fmla="*/ 26126 h 2476671"/>
                <a:gd name="connsiteX1-87" fmla="*/ 13679 w 4492803"/>
                <a:gd name="connsiteY1-88" fmla="*/ 26126 h 2476671"/>
                <a:gd name="connsiteX2-89" fmla="*/ 65931 w 4492803"/>
                <a:gd name="connsiteY2-90" fmla="*/ 2299063 h 2476671"/>
                <a:gd name="connsiteX3-91" fmla="*/ 4455051 w 4492803"/>
                <a:gd name="connsiteY3-92" fmla="*/ 2312126 h 2476671"/>
                <a:gd name="connsiteX4-93" fmla="*/ 4402800 w 4492803"/>
                <a:gd name="connsiteY4-94" fmla="*/ 39188 h 2476671"/>
                <a:gd name="connsiteX5-95" fmla="*/ 1868605 w 4492803"/>
                <a:gd name="connsiteY5-96" fmla="*/ 0 h 2476671"/>
                <a:gd name="connsiteX0-97" fmla="*/ 248811 w 4475396"/>
                <a:gd name="connsiteY0-98" fmla="*/ 26126 h 2343322"/>
                <a:gd name="connsiteX1-99" fmla="*/ 13679 w 4475396"/>
                <a:gd name="connsiteY1-100" fmla="*/ 26126 h 2343322"/>
                <a:gd name="connsiteX2-101" fmla="*/ 65931 w 4475396"/>
                <a:gd name="connsiteY2-102" fmla="*/ 2299063 h 2343322"/>
                <a:gd name="connsiteX3-103" fmla="*/ 4455051 w 4475396"/>
                <a:gd name="connsiteY3-104" fmla="*/ 2312126 h 2343322"/>
                <a:gd name="connsiteX4-105" fmla="*/ 4402800 w 4475396"/>
                <a:gd name="connsiteY4-106" fmla="*/ 39188 h 2343322"/>
                <a:gd name="connsiteX5-107" fmla="*/ 1868605 w 4475396"/>
                <a:gd name="connsiteY5-108" fmla="*/ 0 h 2343322"/>
                <a:gd name="connsiteX0-109" fmla="*/ 1129968 w 4475396"/>
                <a:gd name="connsiteY0-110" fmla="*/ 65314 h 2343322"/>
                <a:gd name="connsiteX1-111" fmla="*/ 13679 w 4475396"/>
                <a:gd name="connsiteY1-112" fmla="*/ 26126 h 2343322"/>
                <a:gd name="connsiteX2-113" fmla="*/ 65931 w 4475396"/>
                <a:gd name="connsiteY2-114" fmla="*/ 2299063 h 2343322"/>
                <a:gd name="connsiteX3-115" fmla="*/ 4455051 w 4475396"/>
                <a:gd name="connsiteY3-116" fmla="*/ 2312126 h 2343322"/>
                <a:gd name="connsiteX4-117" fmla="*/ 4402800 w 4475396"/>
                <a:gd name="connsiteY4-118" fmla="*/ 39188 h 2343322"/>
                <a:gd name="connsiteX5-119" fmla="*/ 1868605 w 4475396"/>
                <a:gd name="connsiteY5-120" fmla="*/ 0 h 2343322"/>
                <a:gd name="connsiteX0-121" fmla="*/ 1129968 w 4517641"/>
                <a:gd name="connsiteY0-122" fmla="*/ 200403 h 2478411"/>
                <a:gd name="connsiteX1-123" fmla="*/ 13679 w 4517641"/>
                <a:gd name="connsiteY1-124" fmla="*/ 161215 h 2478411"/>
                <a:gd name="connsiteX2-125" fmla="*/ 65931 w 4517641"/>
                <a:gd name="connsiteY2-126" fmla="*/ 2434152 h 2478411"/>
                <a:gd name="connsiteX3-127" fmla="*/ 4455051 w 4517641"/>
                <a:gd name="connsiteY3-128" fmla="*/ 2447215 h 2478411"/>
                <a:gd name="connsiteX4-129" fmla="*/ 4402800 w 4517641"/>
                <a:gd name="connsiteY4-130" fmla="*/ 174277 h 2478411"/>
                <a:gd name="connsiteX5-131" fmla="*/ 3308240 w 4517641"/>
                <a:gd name="connsiteY5-132" fmla="*/ 148152 h 2478411"/>
                <a:gd name="connsiteX0-133" fmla="*/ 1129968 w 4493857"/>
                <a:gd name="connsiteY0-134" fmla="*/ 84545 h 2362553"/>
                <a:gd name="connsiteX1-135" fmla="*/ 13679 w 4493857"/>
                <a:gd name="connsiteY1-136" fmla="*/ 45357 h 2362553"/>
                <a:gd name="connsiteX2-137" fmla="*/ 65931 w 4493857"/>
                <a:gd name="connsiteY2-138" fmla="*/ 2318294 h 2362553"/>
                <a:gd name="connsiteX3-139" fmla="*/ 4455051 w 4493857"/>
                <a:gd name="connsiteY3-140" fmla="*/ 2331357 h 2362553"/>
                <a:gd name="connsiteX4-141" fmla="*/ 4402800 w 4493857"/>
                <a:gd name="connsiteY4-142" fmla="*/ 58419 h 2362553"/>
                <a:gd name="connsiteX5-143" fmla="*/ 3308240 w 4493857"/>
                <a:gd name="connsiteY5-144" fmla="*/ 32294 h 2362553"/>
                <a:gd name="connsiteX0-145" fmla="*/ 1129968 w 4478639"/>
                <a:gd name="connsiteY0-146" fmla="*/ 52251 h 2330259"/>
                <a:gd name="connsiteX1-147" fmla="*/ 13679 w 4478639"/>
                <a:gd name="connsiteY1-148" fmla="*/ 13063 h 2330259"/>
                <a:gd name="connsiteX2-149" fmla="*/ 65931 w 4478639"/>
                <a:gd name="connsiteY2-150" fmla="*/ 2286000 h 2330259"/>
                <a:gd name="connsiteX3-151" fmla="*/ 4455051 w 4478639"/>
                <a:gd name="connsiteY3-152" fmla="*/ 2299063 h 2330259"/>
                <a:gd name="connsiteX4-153" fmla="*/ 4402800 w 4478639"/>
                <a:gd name="connsiteY4-154" fmla="*/ 26125 h 2330259"/>
                <a:gd name="connsiteX5-155" fmla="*/ 3308240 w 4478639"/>
                <a:gd name="connsiteY5-156" fmla="*/ 0 h 2330259"/>
                <a:gd name="connsiteX0-157" fmla="*/ 1129968 w 4478639"/>
                <a:gd name="connsiteY0-158" fmla="*/ 13063 h 2330259"/>
                <a:gd name="connsiteX1-159" fmla="*/ 13679 w 4478639"/>
                <a:gd name="connsiteY1-160" fmla="*/ 13063 h 2330259"/>
                <a:gd name="connsiteX2-161" fmla="*/ 65931 w 4478639"/>
                <a:gd name="connsiteY2-162" fmla="*/ 2286000 h 2330259"/>
                <a:gd name="connsiteX3-163" fmla="*/ 4455051 w 4478639"/>
                <a:gd name="connsiteY3-164" fmla="*/ 2299063 h 2330259"/>
                <a:gd name="connsiteX4-165" fmla="*/ 4402800 w 4478639"/>
                <a:gd name="connsiteY4-166" fmla="*/ 26125 h 2330259"/>
                <a:gd name="connsiteX5-167" fmla="*/ 3308240 w 4478639"/>
                <a:gd name="connsiteY5-168" fmla="*/ 0 h 2330259"/>
                <a:gd name="connsiteX0-169" fmla="*/ 1129968 w 4478639"/>
                <a:gd name="connsiteY0-170" fmla="*/ 13063 h 2330259"/>
                <a:gd name="connsiteX1-171" fmla="*/ 13679 w 4478639"/>
                <a:gd name="connsiteY1-172" fmla="*/ 13063 h 2330259"/>
                <a:gd name="connsiteX2-173" fmla="*/ 65931 w 4478639"/>
                <a:gd name="connsiteY2-174" fmla="*/ 2286000 h 2330259"/>
                <a:gd name="connsiteX3-175" fmla="*/ 4455051 w 4478639"/>
                <a:gd name="connsiteY3-176" fmla="*/ 2299063 h 2330259"/>
                <a:gd name="connsiteX4-177" fmla="*/ 4402800 w 4478639"/>
                <a:gd name="connsiteY4-178" fmla="*/ 26125 h 2330259"/>
                <a:gd name="connsiteX5-179" fmla="*/ 3308240 w 4478639"/>
                <a:gd name="connsiteY5-180" fmla="*/ 0 h 2330259"/>
                <a:gd name="connsiteX6" fmla="*/ 1129968 w 4478639"/>
                <a:gd name="connsiteY6" fmla="*/ 13063 h 2330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4478639" h="2330259">
                  <a:moveTo>
                    <a:pt x="1129968" y="13063"/>
                  </a:moveTo>
                  <a:lnTo>
                    <a:pt x="13679" y="13063"/>
                  </a:lnTo>
                  <a:cubicBezTo>
                    <a:pt x="-16801" y="391886"/>
                    <a:pt x="4971" y="2283823"/>
                    <a:pt x="65931" y="2286000"/>
                  </a:cubicBezTo>
                  <a:cubicBezTo>
                    <a:pt x="126891" y="2288177"/>
                    <a:pt x="4411508" y="2375263"/>
                    <a:pt x="4455051" y="2299063"/>
                  </a:cubicBezTo>
                  <a:cubicBezTo>
                    <a:pt x="4498594" y="2222863"/>
                    <a:pt x="4482237" y="69668"/>
                    <a:pt x="4402800" y="26125"/>
                  </a:cubicBezTo>
                  <a:cubicBezTo>
                    <a:pt x="4323363" y="-17418"/>
                    <a:pt x="4152972" y="13063"/>
                    <a:pt x="3308240" y="0"/>
                  </a:cubicBezTo>
                  <a:lnTo>
                    <a:pt x="1129968" y="13063"/>
                  </a:ln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prstDash val="lgDash"/>
            </a:ln>
          </p:spPr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9" name="内容占位符 34"/>
          <p:cNvSpPr>
            <a:spLocks noGrp="1"/>
          </p:cNvSpPr>
          <p:nvPr>
            <p:ph sz="quarter" idx="29" hasCustomPrompt="1"/>
          </p:nvPr>
        </p:nvSpPr>
        <p:spPr>
          <a:xfrm>
            <a:off x="8312219" y="2229851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50" name="内容占位符 47"/>
          <p:cNvSpPr>
            <a:spLocks noGrp="1"/>
          </p:cNvSpPr>
          <p:nvPr>
            <p:ph sz="quarter" idx="28" hasCustomPrompt="1"/>
          </p:nvPr>
        </p:nvSpPr>
        <p:spPr>
          <a:xfrm>
            <a:off x="8336333" y="2595825"/>
            <a:ext cx="2978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51" name="内容占位符 34"/>
          <p:cNvSpPr>
            <a:spLocks noGrp="1"/>
          </p:cNvSpPr>
          <p:nvPr>
            <p:ph sz="quarter" idx="30" hasCustomPrompt="1"/>
          </p:nvPr>
        </p:nvSpPr>
        <p:spPr>
          <a:xfrm>
            <a:off x="8312219" y="4382187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52" name="内容占位符 47"/>
          <p:cNvSpPr>
            <a:spLocks noGrp="1"/>
          </p:cNvSpPr>
          <p:nvPr>
            <p:ph sz="quarter" idx="31" hasCustomPrompt="1"/>
          </p:nvPr>
        </p:nvSpPr>
        <p:spPr>
          <a:xfrm>
            <a:off x="8336333" y="4748161"/>
            <a:ext cx="2978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53" name="内容占位符 34"/>
          <p:cNvSpPr>
            <a:spLocks noGrp="1"/>
          </p:cNvSpPr>
          <p:nvPr>
            <p:ph sz="quarter" idx="32" hasCustomPrompt="1"/>
          </p:nvPr>
        </p:nvSpPr>
        <p:spPr>
          <a:xfrm>
            <a:off x="723131" y="2217150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 algn="r"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54" name="内容占位符 47"/>
          <p:cNvSpPr>
            <a:spLocks noGrp="1"/>
          </p:cNvSpPr>
          <p:nvPr>
            <p:ph sz="quarter" idx="33" hasCustomPrompt="1"/>
          </p:nvPr>
        </p:nvSpPr>
        <p:spPr>
          <a:xfrm>
            <a:off x="880473" y="2555660"/>
            <a:ext cx="2978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r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55" name="内容占位符 34"/>
          <p:cNvSpPr>
            <a:spLocks noGrp="1"/>
          </p:cNvSpPr>
          <p:nvPr>
            <p:ph sz="quarter" idx="34" hasCustomPrompt="1"/>
          </p:nvPr>
        </p:nvSpPr>
        <p:spPr>
          <a:xfrm>
            <a:off x="723131" y="4382187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 algn="r"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56" name="内容占位符 47"/>
          <p:cNvSpPr>
            <a:spLocks noGrp="1"/>
          </p:cNvSpPr>
          <p:nvPr>
            <p:ph sz="quarter" idx="35" hasCustomPrompt="1"/>
          </p:nvPr>
        </p:nvSpPr>
        <p:spPr>
          <a:xfrm>
            <a:off x="880473" y="4720697"/>
            <a:ext cx="2978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r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31" name="标题 1"/>
          <p:cNvSpPr>
            <a:spLocks noGrp="1"/>
          </p:cNvSpPr>
          <p:nvPr>
            <p:ph type="title" hasCustomPrompt="1"/>
          </p:nvPr>
        </p:nvSpPr>
        <p:spPr>
          <a:xfrm>
            <a:off x="3870516" y="484693"/>
            <a:ext cx="4450968" cy="59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3600" b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90204" pitchFamily="34" charset="0"/>
            </a:pPr>
            <a:r>
              <a:rPr lang="zh-CN" altLang="en-US" dirty="0"/>
              <a:t>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流程步骤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流程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4002821" y="1047597"/>
            <a:ext cx="4186359" cy="163210"/>
            <a:chOff x="3165003" y="4030582"/>
            <a:chExt cx="5853910" cy="276264"/>
          </a:xfrm>
        </p:grpSpPr>
        <p:sp>
          <p:nvSpPr>
            <p:cNvPr id="8" name="任意多边形 29"/>
            <p:cNvSpPr/>
            <p:nvPr/>
          </p:nvSpPr>
          <p:spPr>
            <a:xfrm>
              <a:off x="3165003" y="4030582"/>
              <a:ext cx="5853910" cy="276264"/>
            </a:xfrm>
            <a:custGeom>
              <a:avLst/>
              <a:gdLst>
                <a:gd name="connsiteX0" fmla="*/ 383416 w 6863855"/>
                <a:gd name="connsiteY0" fmla="*/ 497045 h 741328"/>
                <a:gd name="connsiteX1" fmla="*/ 3431416 w 6863855"/>
                <a:gd name="connsiteY1" fmla="*/ 141445 h 741328"/>
                <a:gd name="connsiteX2" fmla="*/ 6835016 w 6863855"/>
                <a:gd name="connsiteY2" fmla="*/ 27145 h 741328"/>
                <a:gd name="connsiteX3" fmla="*/ 3139316 w 6863855"/>
                <a:gd name="connsiteY3" fmla="*/ 319245 h 741328"/>
                <a:gd name="connsiteX4" fmla="*/ 345316 w 6863855"/>
                <a:gd name="connsiteY4" fmla="*/ 738345 h 741328"/>
                <a:gd name="connsiteX5" fmla="*/ 383416 w 6863855"/>
                <a:gd name="connsiteY5" fmla="*/ 497045 h 74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3855" h="741328">
                  <a:moveTo>
                    <a:pt x="383416" y="497045"/>
                  </a:moveTo>
                  <a:cubicBezTo>
                    <a:pt x="897766" y="397562"/>
                    <a:pt x="2356149" y="219762"/>
                    <a:pt x="3431416" y="141445"/>
                  </a:cubicBezTo>
                  <a:cubicBezTo>
                    <a:pt x="4506683" y="63128"/>
                    <a:pt x="7169449" y="-53288"/>
                    <a:pt x="6835016" y="27145"/>
                  </a:cubicBezTo>
                  <a:cubicBezTo>
                    <a:pt x="5603116" y="124512"/>
                    <a:pt x="4220933" y="200712"/>
                    <a:pt x="3139316" y="319245"/>
                  </a:cubicBezTo>
                  <a:cubicBezTo>
                    <a:pt x="2057699" y="437778"/>
                    <a:pt x="802516" y="710828"/>
                    <a:pt x="345316" y="738345"/>
                  </a:cubicBezTo>
                  <a:cubicBezTo>
                    <a:pt x="-111884" y="765862"/>
                    <a:pt x="-130934" y="596528"/>
                    <a:pt x="383416" y="497045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任意多边形 30"/>
            <p:cNvSpPr/>
            <p:nvPr/>
          </p:nvSpPr>
          <p:spPr>
            <a:xfrm>
              <a:off x="4594609" y="4124484"/>
              <a:ext cx="4378994" cy="165002"/>
            </a:xfrm>
            <a:custGeom>
              <a:avLst/>
              <a:gdLst>
                <a:gd name="connsiteX0" fmla="*/ 0 w 4657663"/>
                <a:gd name="connsiteY0" fmla="*/ 239002 h 239002"/>
                <a:gd name="connsiteX1" fmla="*/ 2857500 w 4657663"/>
                <a:gd name="connsiteY1" fmla="*/ 35802 h 239002"/>
                <a:gd name="connsiteX2" fmla="*/ 4597400 w 4657663"/>
                <a:gd name="connsiteY2" fmla="*/ 10402 h 239002"/>
                <a:gd name="connsiteX3" fmla="*/ 4089400 w 4657663"/>
                <a:gd name="connsiteY3" fmla="*/ 150102 h 23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7663" h="239002">
                  <a:moveTo>
                    <a:pt x="0" y="239002"/>
                  </a:moveTo>
                  <a:lnTo>
                    <a:pt x="2857500" y="35802"/>
                  </a:lnTo>
                  <a:cubicBezTo>
                    <a:pt x="3623733" y="-2298"/>
                    <a:pt x="4392083" y="-8648"/>
                    <a:pt x="4597400" y="10402"/>
                  </a:cubicBezTo>
                  <a:cubicBezTo>
                    <a:pt x="4802717" y="29452"/>
                    <a:pt x="4446058" y="89777"/>
                    <a:pt x="4089400" y="150102"/>
                  </a:cubicBezTo>
                </a:path>
              </a:pathLst>
            </a:custGeom>
            <a:noFill/>
            <a:ln w="28575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5" name="标题 1"/>
          <p:cNvSpPr>
            <a:spLocks noGrp="1"/>
          </p:cNvSpPr>
          <p:nvPr>
            <p:ph type="title" hasCustomPrompt="1"/>
          </p:nvPr>
        </p:nvSpPr>
        <p:spPr>
          <a:xfrm>
            <a:off x="3870516" y="484693"/>
            <a:ext cx="4450968" cy="59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3600" b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90204" pitchFamily="34" charset="0"/>
            </a:pPr>
            <a:r>
              <a:rPr lang="zh-CN" altLang="en-US" dirty="0"/>
              <a:t>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0132" y="264472"/>
            <a:ext cx="12091737" cy="6329056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tile tx="0" ty="0" sx="100000" sy="100000" flip="none" algn="tl"/>
          </a:blip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2" name="椭圆 31"/>
          <p:cNvSpPr/>
          <p:nvPr/>
        </p:nvSpPr>
        <p:spPr>
          <a:xfrm>
            <a:off x="1162264" y="2746047"/>
            <a:ext cx="998736" cy="98877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7181" y="2752979"/>
            <a:ext cx="99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站酷快乐体" panose="02010600030101010101" pitchFamily="2" charset="-122"/>
                <a:ea typeface="站酷快乐体" panose="02010600030101010101" pitchFamily="2" charset="-122"/>
              </a:rPr>
              <a:t>01</a:t>
            </a:r>
            <a:endParaRPr lang="zh-CN" altLang="en-US" sz="4800" dirty="0">
              <a:solidFill>
                <a:schemeClr val="accent1"/>
              </a:solidFill>
              <a:latin typeface="站酷快乐体" panose="02010600030101010101" pitchFamily="2" charset="-122"/>
              <a:ea typeface="站酷快乐体" panose="02010600030101010101" pitchFamily="2" charset="-122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2552418" y="3414686"/>
            <a:ext cx="2966476" cy="45719"/>
          </a:xfrm>
          <a:custGeom>
            <a:avLst/>
            <a:gdLst>
              <a:gd name="connsiteX0" fmla="*/ 0 w 3810000"/>
              <a:gd name="connsiteY0" fmla="*/ 254000 h 304800"/>
              <a:gd name="connsiteX1" fmla="*/ 63500 w 3810000"/>
              <a:gd name="connsiteY1" fmla="*/ 241300 h 304800"/>
              <a:gd name="connsiteX2" fmla="*/ 139700 w 3810000"/>
              <a:gd name="connsiteY2" fmla="*/ 215900 h 304800"/>
              <a:gd name="connsiteX3" fmla="*/ 228600 w 3810000"/>
              <a:gd name="connsiteY3" fmla="*/ 203200 h 304800"/>
              <a:gd name="connsiteX4" fmla="*/ 368300 w 3810000"/>
              <a:gd name="connsiteY4" fmla="*/ 190500 h 304800"/>
              <a:gd name="connsiteX5" fmla="*/ 419100 w 3810000"/>
              <a:gd name="connsiteY5" fmla="*/ 228600 h 304800"/>
              <a:gd name="connsiteX6" fmla="*/ 546100 w 3810000"/>
              <a:gd name="connsiteY6" fmla="*/ 279400 h 304800"/>
              <a:gd name="connsiteX7" fmla="*/ 609600 w 3810000"/>
              <a:gd name="connsiteY7" fmla="*/ 304800 h 304800"/>
              <a:gd name="connsiteX8" fmla="*/ 850900 w 3810000"/>
              <a:gd name="connsiteY8" fmla="*/ 279400 h 304800"/>
              <a:gd name="connsiteX9" fmla="*/ 914400 w 3810000"/>
              <a:gd name="connsiteY9" fmla="*/ 266700 h 304800"/>
              <a:gd name="connsiteX10" fmla="*/ 1041400 w 3810000"/>
              <a:gd name="connsiteY10" fmla="*/ 254000 h 304800"/>
              <a:gd name="connsiteX11" fmla="*/ 1104900 w 3810000"/>
              <a:gd name="connsiteY11" fmla="*/ 241300 h 304800"/>
              <a:gd name="connsiteX12" fmla="*/ 1333500 w 3810000"/>
              <a:gd name="connsiteY12" fmla="*/ 203200 h 304800"/>
              <a:gd name="connsiteX13" fmla="*/ 1397000 w 3810000"/>
              <a:gd name="connsiteY13" fmla="*/ 190500 h 304800"/>
              <a:gd name="connsiteX14" fmla="*/ 1473200 w 3810000"/>
              <a:gd name="connsiteY14" fmla="*/ 165100 h 304800"/>
              <a:gd name="connsiteX15" fmla="*/ 1600200 w 3810000"/>
              <a:gd name="connsiteY15" fmla="*/ 101600 h 304800"/>
              <a:gd name="connsiteX16" fmla="*/ 1663700 w 3810000"/>
              <a:gd name="connsiteY16" fmla="*/ 88900 h 304800"/>
              <a:gd name="connsiteX17" fmla="*/ 1714500 w 3810000"/>
              <a:gd name="connsiteY17" fmla="*/ 63500 h 304800"/>
              <a:gd name="connsiteX18" fmla="*/ 1778000 w 3810000"/>
              <a:gd name="connsiteY18" fmla="*/ 76200 h 304800"/>
              <a:gd name="connsiteX19" fmla="*/ 1790700 w 3810000"/>
              <a:gd name="connsiteY19" fmla="*/ 114300 h 304800"/>
              <a:gd name="connsiteX20" fmla="*/ 1841500 w 3810000"/>
              <a:gd name="connsiteY20" fmla="*/ 190500 h 304800"/>
              <a:gd name="connsiteX21" fmla="*/ 1879600 w 3810000"/>
              <a:gd name="connsiteY21" fmla="*/ 203200 h 304800"/>
              <a:gd name="connsiteX22" fmla="*/ 1981200 w 3810000"/>
              <a:gd name="connsiteY22" fmla="*/ 190500 h 304800"/>
              <a:gd name="connsiteX23" fmla="*/ 2057400 w 3810000"/>
              <a:gd name="connsiteY23" fmla="*/ 165100 h 304800"/>
              <a:gd name="connsiteX24" fmla="*/ 2095500 w 3810000"/>
              <a:gd name="connsiteY24" fmla="*/ 152400 h 304800"/>
              <a:gd name="connsiteX25" fmla="*/ 2146300 w 3810000"/>
              <a:gd name="connsiteY25" fmla="*/ 127000 h 304800"/>
              <a:gd name="connsiteX26" fmla="*/ 2209800 w 3810000"/>
              <a:gd name="connsiteY26" fmla="*/ 101600 h 304800"/>
              <a:gd name="connsiteX27" fmla="*/ 2247900 w 3810000"/>
              <a:gd name="connsiteY27" fmla="*/ 76200 h 304800"/>
              <a:gd name="connsiteX28" fmla="*/ 2336800 w 3810000"/>
              <a:gd name="connsiteY28" fmla="*/ 50800 h 304800"/>
              <a:gd name="connsiteX29" fmla="*/ 2374900 w 3810000"/>
              <a:gd name="connsiteY29" fmla="*/ 25400 h 304800"/>
              <a:gd name="connsiteX30" fmla="*/ 2451100 w 3810000"/>
              <a:gd name="connsiteY30" fmla="*/ 0 h 304800"/>
              <a:gd name="connsiteX31" fmla="*/ 2489200 w 3810000"/>
              <a:gd name="connsiteY31" fmla="*/ 12700 h 304800"/>
              <a:gd name="connsiteX32" fmla="*/ 2514600 w 3810000"/>
              <a:gd name="connsiteY32" fmla="*/ 50800 h 304800"/>
              <a:gd name="connsiteX33" fmla="*/ 2578100 w 3810000"/>
              <a:gd name="connsiteY33" fmla="*/ 63500 h 304800"/>
              <a:gd name="connsiteX34" fmla="*/ 2882900 w 3810000"/>
              <a:gd name="connsiteY34" fmla="*/ 38100 h 304800"/>
              <a:gd name="connsiteX35" fmla="*/ 2933700 w 3810000"/>
              <a:gd name="connsiteY35" fmla="*/ 12700 h 304800"/>
              <a:gd name="connsiteX36" fmla="*/ 3022600 w 3810000"/>
              <a:gd name="connsiteY36" fmla="*/ 25400 h 304800"/>
              <a:gd name="connsiteX37" fmla="*/ 3073400 w 3810000"/>
              <a:gd name="connsiteY37" fmla="*/ 50800 h 304800"/>
              <a:gd name="connsiteX38" fmla="*/ 3467100 w 3810000"/>
              <a:gd name="connsiteY38" fmla="*/ 76200 h 304800"/>
              <a:gd name="connsiteX39" fmla="*/ 3479800 w 3810000"/>
              <a:gd name="connsiteY39" fmla="*/ 139700 h 304800"/>
              <a:gd name="connsiteX40" fmla="*/ 3543300 w 3810000"/>
              <a:gd name="connsiteY40" fmla="*/ 228600 h 304800"/>
              <a:gd name="connsiteX41" fmla="*/ 3594100 w 3810000"/>
              <a:gd name="connsiteY41" fmla="*/ 254000 h 304800"/>
              <a:gd name="connsiteX42" fmla="*/ 3810000 w 3810000"/>
              <a:gd name="connsiteY42" fmla="*/ 2540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810000" h="304800">
                <a:moveTo>
                  <a:pt x="0" y="254000"/>
                </a:moveTo>
                <a:cubicBezTo>
                  <a:pt x="21167" y="249767"/>
                  <a:pt x="42675" y="246980"/>
                  <a:pt x="63500" y="241300"/>
                </a:cubicBezTo>
                <a:cubicBezTo>
                  <a:pt x="89331" y="234255"/>
                  <a:pt x="113195" y="219686"/>
                  <a:pt x="139700" y="215900"/>
                </a:cubicBezTo>
                <a:lnTo>
                  <a:pt x="228600" y="203200"/>
                </a:lnTo>
                <a:cubicBezTo>
                  <a:pt x="325278" y="170974"/>
                  <a:pt x="278546" y="172549"/>
                  <a:pt x="368300" y="190500"/>
                </a:cubicBezTo>
                <a:cubicBezTo>
                  <a:pt x="385233" y="203200"/>
                  <a:pt x="401151" y="217382"/>
                  <a:pt x="419100" y="228600"/>
                </a:cubicBezTo>
                <a:cubicBezTo>
                  <a:pt x="472049" y="261693"/>
                  <a:pt x="482767" y="254067"/>
                  <a:pt x="546100" y="279400"/>
                </a:cubicBezTo>
                <a:lnTo>
                  <a:pt x="609600" y="304800"/>
                </a:lnTo>
                <a:lnTo>
                  <a:pt x="850900" y="279400"/>
                </a:lnTo>
                <a:cubicBezTo>
                  <a:pt x="872269" y="276347"/>
                  <a:pt x="893004" y="269553"/>
                  <a:pt x="914400" y="266700"/>
                </a:cubicBezTo>
                <a:cubicBezTo>
                  <a:pt x="956571" y="261077"/>
                  <a:pt x="999229" y="259623"/>
                  <a:pt x="1041400" y="254000"/>
                </a:cubicBezTo>
                <a:cubicBezTo>
                  <a:pt x="1062796" y="251147"/>
                  <a:pt x="1083633" y="244999"/>
                  <a:pt x="1104900" y="241300"/>
                </a:cubicBezTo>
                <a:cubicBezTo>
                  <a:pt x="1181009" y="228064"/>
                  <a:pt x="1257749" y="218350"/>
                  <a:pt x="1333500" y="203200"/>
                </a:cubicBezTo>
                <a:cubicBezTo>
                  <a:pt x="1354667" y="198967"/>
                  <a:pt x="1376175" y="196180"/>
                  <a:pt x="1397000" y="190500"/>
                </a:cubicBezTo>
                <a:cubicBezTo>
                  <a:pt x="1422831" y="183455"/>
                  <a:pt x="1448671" y="175832"/>
                  <a:pt x="1473200" y="165100"/>
                </a:cubicBezTo>
                <a:cubicBezTo>
                  <a:pt x="1516562" y="146129"/>
                  <a:pt x="1553789" y="110882"/>
                  <a:pt x="1600200" y="101600"/>
                </a:cubicBezTo>
                <a:lnTo>
                  <a:pt x="1663700" y="88900"/>
                </a:lnTo>
                <a:cubicBezTo>
                  <a:pt x="1680633" y="80433"/>
                  <a:pt x="1695684" y="65591"/>
                  <a:pt x="1714500" y="63500"/>
                </a:cubicBezTo>
                <a:cubicBezTo>
                  <a:pt x="1735954" y="61116"/>
                  <a:pt x="1760039" y="64226"/>
                  <a:pt x="1778000" y="76200"/>
                </a:cubicBezTo>
                <a:cubicBezTo>
                  <a:pt x="1789139" y="83626"/>
                  <a:pt x="1784199" y="102598"/>
                  <a:pt x="1790700" y="114300"/>
                </a:cubicBezTo>
                <a:cubicBezTo>
                  <a:pt x="1805525" y="140985"/>
                  <a:pt x="1812540" y="180847"/>
                  <a:pt x="1841500" y="190500"/>
                </a:cubicBezTo>
                <a:lnTo>
                  <a:pt x="1879600" y="203200"/>
                </a:lnTo>
                <a:cubicBezTo>
                  <a:pt x="1913467" y="198967"/>
                  <a:pt x="1947827" y="197651"/>
                  <a:pt x="1981200" y="190500"/>
                </a:cubicBezTo>
                <a:cubicBezTo>
                  <a:pt x="2007380" y="184890"/>
                  <a:pt x="2032000" y="173567"/>
                  <a:pt x="2057400" y="165100"/>
                </a:cubicBezTo>
                <a:cubicBezTo>
                  <a:pt x="2070100" y="160867"/>
                  <a:pt x="2083526" y="158387"/>
                  <a:pt x="2095500" y="152400"/>
                </a:cubicBezTo>
                <a:cubicBezTo>
                  <a:pt x="2112433" y="143933"/>
                  <a:pt x="2129000" y="134689"/>
                  <a:pt x="2146300" y="127000"/>
                </a:cubicBezTo>
                <a:cubicBezTo>
                  <a:pt x="2167132" y="117741"/>
                  <a:pt x="2189410" y="111795"/>
                  <a:pt x="2209800" y="101600"/>
                </a:cubicBezTo>
                <a:cubicBezTo>
                  <a:pt x="2223452" y="94774"/>
                  <a:pt x="2233871" y="82213"/>
                  <a:pt x="2247900" y="76200"/>
                </a:cubicBezTo>
                <a:cubicBezTo>
                  <a:pt x="2304867" y="51785"/>
                  <a:pt x="2287372" y="75514"/>
                  <a:pt x="2336800" y="50800"/>
                </a:cubicBezTo>
                <a:cubicBezTo>
                  <a:pt x="2350452" y="43974"/>
                  <a:pt x="2360952" y="31599"/>
                  <a:pt x="2374900" y="25400"/>
                </a:cubicBezTo>
                <a:cubicBezTo>
                  <a:pt x="2399366" y="14526"/>
                  <a:pt x="2451100" y="0"/>
                  <a:pt x="2451100" y="0"/>
                </a:cubicBezTo>
                <a:cubicBezTo>
                  <a:pt x="2463800" y="4233"/>
                  <a:pt x="2478747" y="4337"/>
                  <a:pt x="2489200" y="12700"/>
                </a:cubicBezTo>
                <a:cubicBezTo>
                  <a:pt x="2501119" y="22235"/>
                  <a:pt x="2501348" y="43227"/>
                  <a:pt x="2514600" y="50800"/>
                </a:cubicBezTo>
                <a:cubicBezTo>
                  <a:pt x="2533342" y="61510"/>
                  <a:pt x="2556933" y="59267"/>
                  <a:pt x="2578100" y="63500"/>
                </a:cubicBezTo>
                <a:cubicBezTo>
                  <a:pt x="2588424" y="62957"/>
                  <a:pt x="2808098" y="63034"/>
                  <a:pt x="2882900" y="38100"/>
                </a:cubicBezTo>
                <a:cubicBezTo>
                  <a:pt x="2900861" y="32113"/>
                  <a:pt x="2916767" y="21167"/>
                  <a:pt x="2933700" y="12700"/>
                </a:cubicBezTo>
                <a:cubicBezTo>
                  <a:pt x="2963333" y="16933"/>
                  <a:pt x="2993721" y="17524"/>
                  <a:pt x="3022600" y="25400"/>
                </a:cubicBezTo>
                <a:cubicBezTo>
                  <a:pt x="3040865" y="30381"/>
                  <a:pt x="3054590" y="48650"/>
                  <a:pt x="3073400" y="50800"/>
                </a:cubicBezTo>
                <a:cubicBezTo>
                  <a:pt x="3204056" y="65732"/>
                  <a:pt x="3335867" y="67733"/>
                  <a:pt x="3467100" y="76200"/>
                </a:cubicBezTo>
                <a:cubicBezTo>
                  <a:pt x="3471333" y="97367"/>
                  <a:pt x="3472974" y="119222"/>
                  <a:pt x="3479800" y="139700"/>
                </a:cubicBezTo>
                <a:cubicBezTo>
                  <a:pt x="3491822" y="175765"/>
                  <a:pt x="3512125" y="206332"/>
                  <a:pt x="3543300" y="228600"/>
                </a:cubicBezTo>
                <a:cubicBezTo>
                  <a:pt x="3558706" y="239604"/>
                  <a:pt x="3575253" y="252205"/>
                  <a:pt x="3594100" y="254000"/>
                </a:cubicBezTo>
                <a:cubicBezTo>
                  <a:pt x="3665742" y="260823"/>
                  <a:pt x="3738033" y="254000"/>
                  <a:pt x="3810000" y="254000"/>
                </a:cubicBezTo>
              </a:path>
            </a:pathLst>
          </a:cu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141097" y="693528"/>
            <a:ext cx="5909806" cy="1237848"/>
            <a:chOff x="1100594" y="1830094"/>
            <a:chExt cx="9990811" cy="2092641"/>
          </a:xfrm>
        </p:grpSpPr>
        <p:grpSp>
          <p:nvGrpSpPr>
            <p:cNvPr id="15" name="组合 14"/>
            <p:cNvGrpSpPr/>
            <p:nvPr/>
          </p:nvGrpSpPr>
          <p:grpSpPr>
            <a:xfrm rot="251515">
              <a:off x="1100594" y="1830094"/>
              <a:ext cx="9990811" cy="2092641"/>
              <a:chOff x="1596316" y="3065334"/>
              <a:chExt cx="8741678" cy="183100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596316" y="3065334"/>
                <a:ext cx="8741678" cy="1831000"/>
                <a:chOff x="1242053" y="3135203"/>
                <a:chExt cx="9139944" cy="1831000"/>
              </a:xfrm>
            </p:grpSpPr>
            <p:sp>
              <p:nvSpPr>
                <p:cNvPr id="20" name="任意多边形 521"/>
                <p:cNvSpPr/>
                <p:nvPr/>
              </p:nvSpPr>
              <p:spPr>
                <a:xfrm rot="20757289" flipH="1">
                  <a:off x="8600295" y="4230592"/>
                  <a:ext cx="676275" cy="171450"/>
                </a:xfrm>
                <a:custGeom>
                  <a:avLst/>
                  <a:gdLst>
                    <a:gd name="connsiteX0" fmla="*/ 0 w 676275"/>
                    <a:gd name="connsiteY0" fmla="*/ 133350 h 171450"/>
                    <a:gd name="connsiteX1" fmla="*/ 676275 w 676275"/>
                    <a:gd name="connsiteY1" fmla="*/ 171450 h 171450"/>
                    <a:gd name="connsiteX2" fmla="*/ 619125 w 676275"/>
                    <a:gd name="connsiteY2" fmla="*/ 0 h 171450"/>
                    <a:gd name="connsiteX3" fmla="*/ 0 w 676275"/>
                    <a:gd name="connsiteY3" fmla="*/ 13335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6275" h="171450">
                      <a:moveTo>
                        <a:pt x="0" y="133350"/>
                      </a:moveTo>
                      <a:lnTo>
                        <a:pt x="676275" y="171450"/>
                      </a:lnTo>
                      <a:lnTo>
                        <a:pt x="619125" y="0"/>
                      </a:lnTo>
                      <a:lnTo>
                        <a:pt x="0" y="13335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25400" cap="rnd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任意多边形 5"/>
                <p:cNvSpPr/>
                <p:nvPr/>
              </p:nvSpPr>
              <p:spPr>
                <a:xfrm>
                  <a:off x="2495550" y="4724400"/>
                  <a:ext cx="676275" cy="171450"/>
                </a:xfrm>
                <a:custGeom>
                  <a:avLst/>
                  <a:gdLst>
                    <a:gd name="connsiteX0" fmla="*/ 0 w 676275"/>
                    <a:gd name="connsiteY0" fmla="*/ 133350 h 171450"/>
                    <a:gd name="connsiteX1" fmla="*/ 676275 w 676275"/>
                    <a:gd name="connsiteY1" fmla="*/ 171450 h 171450"/>
                    <a:gd name="connsiteX2" fmla="*/ 619125 w 676275"/>
                    <a:gd name="connsiteY2" fmla="*/ 0 h 171450"/>
                    <a:gd name="connsiteX3" fmla="*/ 0 w 676275"/>
                    <a:gd name="connsiteY3" fmla="*/ 13335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6275" h="171450">
                      <a:moveTo>
                        <a:pt x="0" y="133350"/>
                      </a:moveTo>
                      <a:lnTo>
                        <a:pt x="676275" y="171450"/>
                      </a:lnTo>
                      <a:lnTo>
                        <a:pt x="619125" y="0"/>
                      </a:lnTo>
                      <a:lnTo>
                        <a:pt x="0" y="13335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25400" cap="rnd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ea"/>
                    <a:sym typeface="+mn-lt"/>
                  </a:endParaRPr>
                </a:p>
              </p:txBody>
            </p:sp>
            <p:grpSp>
              <p:nvGrpSpPr>
                <p:cNvPr id="22" name="组合 21"/>
                <p:cNvGrpSpPr/>
                <p:nvPr/>
              </p:nvGrpSpPr>
              <p:grpSpPr>
                <a:xfrm rot="21359387">
                  <a:off x="1242053" y="3135203"/>
                  <a:ext cx="9139944" cy="1831000"/>
                  <a:chOff x="1494023" y="2345570"/>
                  <a:chExt cx="9139944" cy="2453279"/>
                </a:xfrm>
              </p:grpSpPr>
              <p:grpSp>
                <p:nvGrpSpPr>
                  <p:cNvPr id="23" name="组合 22"/>
                  <p:cNvGrpSpPr/>
                  <p:nvPr/>
                </p:nvGrpSpPr>
                <p:grpSpPr>
                  <a:xfrm rot="21551468" flipH="1">
                    <a:off x="8736570" y="3215320"/>
                    <a:ext cx="1897397" cy="1508865"/>
                    <a:chOff x="155643" y="13015609"/>
                    <a:chExt cx="3047538" cy="3054485"/>
                  </a:xfrm>
                  <a:pattFill prst="pct5">
                    <a:fgClr>
                      <a:schemeClr val="accent1">
                        <a:lumMod val="50000"/>
                      </a:schemeClr>
                    </a:fgClr>
                    <a:bgClr>
                      <a:schemeClr val="bg1"/>
                    </a:bgClr>
                  </a:pattFill>
                </p:grpSpPr>
                <p:sp>
                  <p:nvSpPr>
                    <p:cNvPr id="34" name="任意多边形 513"/>
                    <p:cNvSpPr/>
                    <p:nvPr/>
                  </p:nvSpPr>
                  <p:spPr>
                    <a:xfrm>
                      <a:off x="3071191" y="14998391"/>
                      <a:ext cx="131990" cy="446315"/>
                    </a:xfrm>
                    <a:custGeom>
                      <a:avLst/>
                      <a:gdLst>
                        <a:gd name="connsiteX0" fmla="*/ 1581150 w 1581150"/>
                        <a:gd name="connsiteY0" fmla="*/ 695325 h 695325"/>
                        <a:gd name="connsiteX1" fmla="*/ 1409700 w 1581150"/>
                        <a:gd name="connsiteY1" fmla="*/ 0 h 695325"/>
                        <a:gd name="connsiteX2" fmla="*/ 0 w 1581150"/>
                        <a:gd name="connsiteY2" fmla="*/ 228600 h 695325"/>
                        <a:gd name="connsiteX3" fmla="*/ 1581150 w 1581150"/>
                        <a:gd name="connsiteY3" fmla="*/ 695325 h 695325"/>
                        <a:gd name="connsiteX0-1" fmla="*/ 1590675 w 1590675"/>
                        <a:gd name="connsiteY0-2" fmla="*/ 723900 h 723900"/>
                        <a:gd name="connsiteX1-3" fmla="*/ 1409700 w 1590675"/>
                        <a:gd name="connsiteY1-4" fmla="*/ 0 h 723900"/>
                        <a:gd name="connsiteX2-5" fmla="*/ 0 w 1590675"/>
                        <a:gd name="connsiteY2-6" fmla="*/ 228600 h 723900"/>
                        <a:gd name="connsiteX3-7" fmla="*/ 1590675 w 1590675"/>
                        <a:gd name="connsiteY3-8" fmla="*/ 723900 h 723900"/>
                        <a:gd name="connsiteX0-9" fmla="*/ 1638300 w 1638300"/>
                        <a:gd name="connsiteY0-10" fmla="*/ 723900 h 723900"/>
                        <a:gd name="connsiteX1-11" fmla="*/ 1457325 w 1638300"/>
                        <a:gd name="connsiteY1-12" fmla="*/ 0 h 723900"/>
                        <a:gd name="connsiteX2-13" fmla="*/ 0 w 1638300"/>
                        <a:gd name="connsiteY2-14" fmla="*/ 228600 h 723900"/>
                        <a:gd name="connsiteX3-15" fmla="*/ 1638300 w 1638300"/>
                        <a:gd name="connsiteY3-16" fmla="*/ 723900 h 723900"/>
                        <a:gd name="connsiteX0-17" fmla="*/ 1752600 w 1752600"/>
                        <a:gd name="connsiteY0-18" fmla="*/ 723900 h 723900"/>
                        <a:gd name="connsiteX1-19" fmla="*/ 1571625 w 1752600"/>
                        <a:gd name="connsiteY1-20" fmla="*/ 0 h 723900"/>
                        <a:gd name="connsiteX2-21" fmla="*/ 0 w 1752600"/>
                        <a:gd name="connsiteY2-22" fmla="*/ 257175 h 723900"/>
                        <a:gd name="connsiteX3-23" fmla="*/ 1752600 w 1752600"/>
                        <a:gd name="connsiteY3-24" fmla="*/ 723900 h 723900"/>
                        <a:gd name="connsiteX0-25" fmla="*/ 0 w 1752600"/>
                        <a:gd name="connsiteY0-26" fmla="*/ 257175 h 723900"/>
                        <a:gd name="connsiteX1-27" fmla="*/ 1752600 w 1752600"/>
                        <a:gd name="connsiteY1-28" fmla="*/ 723900 h 723900"/>
                        <a:gd name="connsiteX2-29" fmla="*/ 1571625 w 1752600"/>
                        <a:gd name="connsiteY2-30" fmla="*/ 0 h 723900"/>
                        <a:gd name="connsiteX3-31" fmla="*/ 91440 w 1752600"/>
                        <a:gd name="connsiteY3-32" fmla="*/ 348615 h 723900"/>
                        <a:gd name="connsiteX0-33" fmla="*/ 0 w 1752600"/>
                        <a:gd name="connsiteY0-34" fmla="*/ 257175 h 723900"/>
                        <a:gd name="connsiteX1-35" fmla="*/ 1752600 w 1752600"/>
                        <a:gd name="connsiteY1-36" fmla="*/ 723900 h 723900"/>
                        <a:gd name="connsiteX2-37" fmla="*/ 1571625 w 1752600"/>
                        <a:gd name="connsiteY2-38" fmla="*/ 0 h 723900"/>
                        <a:gd name="connsiteX0-39" fmla="*/ 180975 w 180975"/>
                        <a:gd name="connsiteY0-40" fmla="*/ 723900 h 723900"/>
                        <a:gd name="connsiteX1-41" fmla="*/ 0 w 180975"/>
                        <a:gd name="connsiteY1-42" fmla="*/ 0 h 723900"/>
                        <a:gd name="connsiteX0-43" fmla="*/ 131990 w 131990"/>
                        <a:gd name="connsiteY0-44" fmla="*/ 446315 h 446315"/>
                        <a:gd name="connsiteX1-45" fmla="*/ 0 w 131990"/>
                        <a:gd name="connsiteY1-46" fmla="*/ 0 h 446315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</a:cxnLst>
                      <a:rect l="l" t="t" r="r" b="b"/>
                      <a:pathLst>
                        <a:path w="131990" h="446315">
                          <a:moveTo>
                            <a:pt x="131990" y="44631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grpFill/>
                    <a:ln w="38100" cap="rnd">
                      <a:solidFill>
                        <a:schemeClr val="bg1"/>
                      </a:solidFill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DengXian" panose="020F0502020204030204"/>
                        <a:ea typeface="DengXian" panose="02010600030101010101" pitchFamily="2" charset="-122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35" name="任意多边形 514"/>
                    <p:cNvSpPr/>
                    <p:nvPr/>
                  </p:nvSpPr>
                  <p:spPr>
                    <a:xfrm>
                      <a:off x="155643" y="13015609"/>
                      <a:ext cx="3035029" cy="3054485"/>
                    </a:xfrm>
                    <a:custGeom>
                      <a:avLst/>
                      <a:gdLst>
                        <a:gd name="connsiteX0" fmla="*/ 1459148 w 3035029"/>
                        <a:gd name="connsiteY0" fmla="*/ 0 h 3054485"/>
                        <a:gd name="connsiteX1" fmla="*/ 0 w 3035029"/>
                        <a:gd name="connsiteY1" fmla="*/ 428017 h 3054485"/>
                        <a:gd name="connsiteX2" fmla="*/ 933855 w 3035029"/>
                        <a:gd name="connsiteY2" fmla="*/ 1342417 h 3054485"/>
                        <a:gd name="connsiteX3" fmla="*/ 564204 w 3035029"/>
                        <a:gd name="connsiteY3" fmla="*/ 3054485 h 3054485"/>
                        <a:gd name="connsiteX4" fmla="*/ 3035029 w 3035029"/>
                        <a:gd name="connsiteY4" fmla="*/ 2412459 h 3054485"/>
                        <a:gd name="connsiteX5" fmla="*/ 2120629 w 3035029"/>
                        <a:gd name="connsiteY5" fmla="*/ 2081719 h 30544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035029" h="3054485">
                          <a:moveTo>
                            <a:pt x="1459148" y="0"/>
                          </a:moveTo>
                          <a:cubicBezTo>
                            <a:pt x="789561" y="131323"/>
                            <a:pt x="119974" y="262647"/>
                            <a:pt x="0" y="428017"/>
                          </a:cubicBezTo>
                          <a:cubicBezTo>
                            <a:pt x="311285" y="732817"/>
                            <a:pt x="846306" y="943583"/>
                            <a:pt x="933855" y="1342417"/>
                          </a:cubicBezTo>
                          <a:cubicBezTo>
                            <a:pt x="810638" y="1913106"/>
                            <a:pt x="207523" y="2863175"/>
                            <a:pt x="564204" y="3054485"/>
                          </a:cubicBezTo>
                          <a:cubicBezTo>
                            <a:pt x="1387812" y="2840476"/>
                            <a:pt x="2775625" y="2571344"/>
                            <a:pt x="3035029" y="2412459"/>
                          </a:cubicBezTo>
                          <a:lnTo>
                            <a:pt x="2120629" y="2081719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 w="38100" cap="rnd">
                      <a:solidFill>
                        <a:schemeClr val="bg1"/>
                      </a:solidFill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DengXian" panose="020F0502020204030204"/>
                        <a:ea typeface="DengXian" panose="02010600030101010101" pitchFamily="2" charset="-122"/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24" name="任意多边形 477"/>
                  <p:cNvSpPr/>
                  <p:nvPr/>
                </p:nvSpPr>
                <p:spPr>
                  <a:xfrm flipH="1">
                    <a:off x="9802285" y="3359813"/>
                    <a:ext cx="731520" cy="125730"/>
                  </a:xfrm>
                  <a:custGeom>
                    <a:avLst/>
                    <a:gdLst>
                      <a:gd name="connsiteX0" fmla="*/ 0 w 731520"/>
                      <a:gd name="connsiteY0" fmla="*/ 125730 h 125730"/>
                      <a:gd name="connsiteX1" fmla="*/ 468630 w 731520"/>
                      <a:gd name="connsiteY1" fmla="*/ 22860 h 125730"/>
                      <a:gd name="connsiteX2" fmla="*/ 731520 w 731520"/>
                      <a:gd name="connsiteY2" fmla="*/ 0 h 125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1520" h="125730">
                        <a:moveTo>
                          <a:pt x="0" y="125730"/>
                        </a:moveTo>
                        <a:cubicBezTo>
                          <a:pt x="173355" y="84772"/>
                          <a:pt x="346710" y="43815"/>
                          <a:pt x="468630" y="22860"/>
                        </a:cubicBezTo>
                        <a:cubicBezTo>
                          <a:pt x="590550" y="1905"/>
                          <a:pt x="661035" y="952"/>
                          <a:pt x="731520" y="0"/>
                        </a:cubicBezTo>
                      </a:path>
                    </a:pathLst>
                  </a:custGeom>
                  <a:noFill/>
                  <a:ln w="19050" cap="rnd">
                    <a:solidFill>
                      <a:schemeClr val="bg1"/>
                    </a:solidFill>
                    <a:prstDash val="dash"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engXian" panose="020F0502020204030204"/>
                      <a:ea typeface="DengXian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  <p:grpSp>
                <p:nvGrpSpPr>
                  <p:cNvPr id="25" name="组合 24"/>
                  <p:cNvGrpSpPr/>
                  <p:nvPr/>
                </p:nvGrpSpPr>
                <p:grpSpPr>
                  <a:xfrm rot="21551468">
                    <a:off x="1494023" y="3289984"/>
                    <a:ext cx="1982263" cy="1508865"/>
                    <a:chOff x="155642" y="13015610"/>
                    <a:chExt cx="3047538" cy="3054485"/>
                  </a:xfrm>
                  <a:pattFill prst="pct5">
                    <a:fgClr>
                      <a:schemeClr val="accent1">
                        <a:lumMod val="50000"/>
                      </a:schemeClr>
                    </a:fgClr>
                    <a:bgClr>
                      <a:schemeClr val="bg1"/>
                    </a:bgClr>
                  </a:pattFill>
                </p:grpSpPr>
                <p:sp>
                  <p:nvSpPr>
                    <p:cNvPr id="32" name="任意多边形 481"/>
                    <p:cNvSpPr/>
                    <p:nvPr/>
                  </p:nvSpPr>
                  <p:spPr>
                    <a:xfrm>
                      <a:off x="3022205" y="14996350"/>
                      <a:ext cx="180975" cy="448355"/>
                    </a:xfrm>
                    <a:custGeom>
                      <a:avLst/>
                      <a:gdLst>
                        <a:gd name="connsiteX0" fmla="*/ 1581150 w 1581150"/>
                        <a:gd name="connsiteY0" fmla="*/ 695325 h 695325"/>
                        <a:gd name="connsiteX1" fmla="*/ 1409700 w 1581150"/>
                        <a:gd name="connsiteY1" fmla="*/ 0 h 695325"/>
                        <a:gd name="connsiteX2" fmla="*/ 0 w 1581150"/>
                        <a:gd name="connsiteY2" fmla="*/ 228600 h 695325"/>
                        <a:gd name="connsiteX3" fmla="*/ 1581150 w 1581150"/>
                        <a:gd name="connsiteY3" fmla="*/ 695325 h 695325"/>
                        <a:gd name="connsiteX0-1" fmla="*/ 1590675 w 1590675"/>
                        <a:gd name="connsiteY0-2" fmla="*/ 723900 h 723900"/>
                        <a:gd name="connsiteX1-3" fmla="*/ 1409700 w 1590675"/>
                        <a:gd name="connsiteY1-4" fmla="*/ 0 h 723900"/>
                        <a:gd name="connsiteX2-5" fmla="*/ 0 w 1590675"/>
                        <a:gd name="connsiteY2-6" fmla="*/ 228600 h 723900"/>
                        <a:gd name="connsiteX3-7" fmla="*/ 1590675 w 1590675"/>
                        <a:gd name="connsiteY3-8" fmla="*/ 723900 h 723900"/>
                        <a:gd name="connsiteX0-9" fmla="*/ 1638300 w 1638300"/>
                        <a:gd name="connsiteY0-10" fmla="*/ 723900 h 723900"/>
                        <a:gd name="connsiteX1-11" fmla="*/ 1457325 w 1638300"/>
                        <a:gd name="connsiteY1-12" fmla="*/ 0 h 723900"/>
                        <a:gd name="connsiteX2-13" fmla="*/ 0 w 1638300"/>
                        <a:gd name="connsiteY2-14" fmla="*/ 228600 h 723900"/>
                        <a:gd name="connsiteX3-15" fmla="*/ 1638300 w 1638300"/>
                        <a:gd name="connsiteY3-16" fmla="*/ 723900 h 723900"/>
                        <a:gd name="connsiteX0-17" fmla="*/ 1752600 w 1752600"/>
                        <a:gd name="connsiteY0-18" fmla="*/ 723900 h 723900"/>
                        <a:gd name="connsiteX1-19" fmla="*/ 1571625 w 1752600"/>
                        <a:gd name="connsiteY1-20" fmla="*/ 0 h 723900"/>
                        <a:gd name="connsiteX2-21" fmla="*/ 0 w 1752600"/>
                        <a:gd name="connsiteY2-22" fmla="*/ 257175 h 723900"/>
                        <a:gd name="connsiteX3-23" fmla="*/ 1752600 w 1752600"/>
                        <a:gd name="connsiteY3-24" fmla="*/ 723900 h 723900"/>
                        <a:gd name="connsiteX0-25" fmla="*/ 0 w 1752600"/>
                        <a:gd name="connsiteY0-26" fmla="*/ 257175 h 723900"/>
                        <a:gd name="connsiteX1-27" fmla="*/ 1752600 w 1752600"/>
                        <a:gd name="connsiteY1-28" fmla="*/ 723900 h 723900"/>
                        <a:gd name="connsiteX2-29" fmla="*/ 1571625 w 1752600"/>
                        <a:gd name="connsiteY2-30" fmla="*/ 0 h 723900"/>
                        <a:gd name="connsiteX3-31" fmla="*/ 91440 w 1752600"/>
                        <a:gd name="connsiteY3-32" fmla="*/ 348615 h 723900"/>
                        <a:gd name="connsiteX0-33" fmla="*/ 1661160 w 1661160"/>
                        <a:gd name="connsiteY0-34" fmla="*/ 723900 h 723900"/>
                        <a:gd name="connsiteX1-35" fmla="*/ 1480185 w 1661160"/>
                        <a:gd name="connsiteY1-36" fmla="*/ 0 h 723900"/>
                        <a:gd name="connsiteX2-37" fmla="*/ 0 w 1661160"/>
                        <a:gd name="connsiteY2-38" fmla="*/ 348615 h 723900"/>
                        <a:gd name="connsiteX0-39" fmla="*/ 180975 w 180975"/>
                        <a:gd name="connsiteY0-40" fmla="*/ 723900 h 723900"/>
                        <a:gd name="connsiteX1-41" fmla="*/ 0 w 180975"/>
                        <a:gd name="connsiteY1-42" fmla="*/ 0 h 723900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</a:cxnLst>
                      <a:rect l="l" t="t" r="r" b="b"/>
                      <a:pathLst>
                        <a:path w="180975" h="723900">
                          <a:moveTo>
                            <a:pt x="180975" y="72390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grpFill/>
                    <a:ln w="38100" cap="rnd">
                      <a:solidFill>
                        <a:schemeClr val="bg1"/>
                      </a:solidFill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DengXian" panose="020F0502020204030204"/>
                        <a:ea typeface="DengXian" panose="02010600030101010101" pitchFamily="2" charset="-122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33" name="任意多边形 482"/>
                    <p:cNvSpPr/>
                    <p:nvPr/>
                  </p:nvSpPr>
                  <p:spPr>
                    <a:xfrm>
                      <a:off x="155642" y="13015610"/>
                      <a:ext cx="3035029" cy="3054485"/>
                    </a:xfrm>
                    <a:custGeom>
                      <a:avLst/>
                      <a:gdLst>
                        <a:gd name="connsiteX0" fmla="*/ 1459148 w 3035029"/>
                        <a:gd name="connsiteY0" fmla="*/ 0 h 3054485"/>
                        <a:gd name="connsiteX1" fmla="*/ 0 w 3035029"/>
                        <a:gd name="connsiteY1" fmla="*/ 428017 h 3054485"/>
                        <a:gd name="connsiteX2" fmla="*/ 933855 w 3035029"/>
                        <a:gd name="connsiteY2" fmla="*/ 1342417 h 3054485"/>
                        <a:gd name="connsiteX3" fmla="*/ 564204 w 3035029"/>
                        <a:gd name="connsiteY3" fmla="*/ 3054485 h 3054485"/>
                        <a:gd name="connsiteX4" fmla="*/ 3035029 w 3035029"/>
                        <a:gd name="connsiteY4" fmla="*/ 2412459 h 3054485"/>
                        <a:gd name="connsiteX5" fmla="*/ 2120629 w 3035029"/>
                        <a:gd name="connsiteY5" fmla="*/ 2081719 h 3054485"/>
                        <a:gd name="connsiteX0-1" fmla="*/ 1459148 w 3035029"/>
                        <a:gd name="connsiteY0-2" fmla="*/ 0 h 3054485"/>
                        <a:gd name="connsiteX1-3" fmla="*/ 0 w 3035029"/>
                        <a:gd name="connsiteY1-4" fmla="*/ 428017 h 3054485"/>
                        <a:gd name="connsiteX2-5" fmla="*/ 933855 w 3035029"/>
                        <a:gd name="connsiteY2-6" fmla="*/ 1342417 h 3054485"/>
                        <a:gd name="connsiteX3-7" fmla="*/ 564204 w 3035029"/>
                        <a:gd name="connsiteY3-8" fmla="*/ 3054485 h 3054485"/>
                        <a:gd name="connsiteX4-9" fmla="*/ 3035029 w 3035029"/>
                        <a:gd name="connsiteY4-10" fmla="*/ 2412459 h 3054485"/>
                        <a:gd name="connsiteX5-11" fmla="*/ 1839415 w 3035029"/>
                        <a:gd name="connsiteY5-12" fmla="*/ 2145057 h 3054485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</a:cxnLst>
                      <a:rect l="l" t="t" r="r" b="b"/>
                      <a:pathLst>
                        <a:path w="3035029" h="3054485">
                          <a:moveTo>
                            <a:pt x="1459148" y="0"/>
                          </a:moveTo>
                          <a:cubicBezTo>
                            <a:pt x="789561" y="131323"/>
                            <a:pt x="119974" y="262647"/>
                            <a:pt x="0" y="428017"/>
                          </a:cubicBezTo>
                          <a:cubicBezTo>
                            <a:pt x="311285" y="732817"/>
                            <a:pt x="846306" y="943583"/>
                            <a:pt x="933855" y="1342417"/>
                          </a:cubicBezTo>
                          <a:cubicBezTo>
                            <a:pt x="810638" y="1913106"/>
                            <a:pt x="207523" y="2863175"/>
                            <a:pt x="564204" y="3054485"/>
                          </a:cubicBezTo>
                          <a:cubicBezTo>
                            <a:pt x="1387812" y="2840476"/>
                            <a:pt x="2775625" y="2571344"/>
                            <a:pt x="3035029" y="2412459"/>
                          </a:cubicBezTo>
                          <a:cubicBezTo>
                            <a:pt x="2730229" y="2302212"/>
                            <a:pt x="2144215" y="2255304"/>
                            <a:pt x="1839415" y="2145057"/>
                          </a:cubicBezTo>
                        </a:path>
                      </a:pathLst>
                    </a:custGeom>
                    <a:solidFill>
                      <a:schemeClr val="accent1"/>
                    </a:solidFill>
                    <a:ln w="38100" cap="rnd">
                      <a:solidFill>
                        <a:schemeClr val="bg1"/>
                      </a:solidFill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DengXian" panose="020F0502020204030204"/>
                        <a:ea typeface="DengXian" panose="02010600030101010101" pitchFamily="2" charset="-122"/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26" name="任意多边形 437"/>
                  <p:cNvSpPr/>
                  <p:nvPr/>
                </p:nvSpPr>
                <p:spPr>
                  <a:xfrm rot="21551468">
                    <a:off x="2321448" y="2345570"/>
                    <a:ext cx="7672557" cy="1924943"/>
                  </a:xfrm>
                  <a:custGeom>
                    <a:avLst/>
                    <a:gdLst>
                      <a:gd name="connsiteX0" fmla="*/ 15811 w 9355101"/>
                      <a:gd name="connsiteY0" fmla="*/ 319790 h 3973972"/>
                      <a:gd name="connsiteX1" fmla="*/ 4447134 w 9355101"/>
                      <a:gd name="connsiteY1" fmla="*/ 3267 h 3973972"/>
                      <a:gd name="connsiteX2" fmla="*/ 9054303 w 9355101"/>
                      <a:gd name="connsiteY2" fmla="*/ 495636 h 3973972"/>
                      <a:gd name="connsiteX3" fmla="*/ 8597103 w 9355101"/>
                      <a:gd name="connsiteY3" fmla="*/ 3766375 h 3973972"/>
                      <a:gd name="connsiteX4" fmla="*/ 4060272 w 9355101"/>
                      <a:gd name="connsiteY4" fmla="*/ 3555359 h 3973972"/>
                      <a:gd name="connsiteX5" fmla="*/ 508180 w 9355101"/>
                      <a:gd name="connsiteY5" fmla="*/ 3766375 h 3973972"/>
                      <a:gd name="connsiteX6" fmla="*/ 15811 w 9355101"/>
                      <a:gd name="connsiteY6" fmla="*/ 390128 h 3973972"/>
                      <a:gd name="connsiteX7" fmla="*/ 121318 w 9355101"/>
                      <a:gd name="connsiteY7" fmla="*/ 354959 h 3973972"/>
                      <a:gd name="connsiteX8" fmla="*/ 121318 w 9355101"/>
                      <a:gd name="connsiteY8" fmla="*/ 284621 h 3973972"/>
                      <a:gd name="connsiteX0-1" fmla="*/ 15811 w 9355101"/>
                      <a:gd name="connsiteY0-2" fmla="*/ 319790 h 3973972"/>
                      <a:gd name="connsiteX1-3" fmla="*/ 4447134 w 9355101"/>
                      <a:gd name="connsiteY1-4" fmla="*/ 3267 h 3973972"/>
                      <a:gd name="connsiteX2-5" fmla="*/ 9054303 w 9355101"/>
                      <a:gd name="connsiteY2-6" fmla="*/ 495636 h 3973972"/>
                      <a:gd name="connsiteX3-7" fmla="*/ 8597103 w 9355101"/>
                      <a:gd name="connsiteY3-8" fmla="*/ 3766375 h 3973972"/>
                      <a:gd name="connsiteX4-9" fmla="*/ 4060272 w 9355101"/>
                      <a:gd name="connsiteY4-10" fmla="*/ 3555359 h 3973972"/>
                      <a:gd name="connsiteX5-11" fmla="*/ 508180 w 9355101"/>
                      <a:gd name="connsiteY5-12" fmla="*/ 3766375 h 3973972"/>
                      <a:gd name="connsiteX6-13" fmla="*/ 15811 w 9355101"/>
                      <a:gd name="connsiteY6-14" fmla="*/ 390128 h 3973972"/>
                      <a:gd name="connsiteX7-15" fmla="*/ 121318 w 9355101"/>
                      <a:gd name="connsiteY7-16" fmla="*/ 354959 h 3973972"/>
                      <a:gd name="connsiteX0-17" fmla="*/ 0 w 9339290"/>
                      <a:gd name="connsiteY0-18" fmla="*/ 319790 h 3973972"/>
                      <a:gd name="connsiteX1-19" fmla="*/ 4431323 w 9339290"/>
                      <a:gd name="connsiteY1-20" fmla="*/ 3267 h 3973972"/>
                      <a:gd name="connsiteX2-21" fmla="*/ 9038492 w 9339290"/>
                      <a:gd name="connsiteY2-22" fmla="*/ 495636 h 3973972"/>
                      <a:gd name="connsiteX3-23" fmla="*/ 8581292 w 9339290"/>
                      <a:gd name="connsiteY3-24" fmla="*/ 3766375 h 3973972"/>
                      <a:gd name="connsiteX4-25" fmla="*/ 4044461 w 9339290"/>
                      <a:gd name="connsiteY4-26" fmla="*/ 3555359 h 3973972"/>
                      <a:gd name="connsiteX5-27" fmla="*/ 492369 w 9339290"/>
                      <a:gd name="connsiteY5-28" fmla="*/ 3766375 h 3973972"/>
                      <a:gd name="connsiteX6-29" fmla="*/ 0 w 9339290"/>
                      <a:gd name="connsiteY6-30" fmla="*/ 390128 h 3973972"/>
                      <a:gd name="connsiteX0-31" fmla="*/ 0 w 9339290"/>
                      <a:gd name="connsiteY0-32" fmla="*/ 319790 h 3973972"/>
                      <a:gd name="connsiteX1-33" fmla="*/ 4431323 w 9339290"/>
                      <a:gd name="connsiteY1-34" fmla="*/ 3267 h 3973972"/>
                      <a:gd name="connsiteX2-35" fmla="*/ 9038492 w 9339290"/>
                      <a:gd name="connsiteY2-36" fmla="*/ 495636 h 3973972"/>
                      <a:gd name="connsiteX3-37" fmla="*/ 8581292 w 9339290"/>
                      <a:gd name="connsiteY3-38" fmla="*/ 3766375 h 3973972"/>
                      <a:gd name="connsiteX4-39" fmla="*/ 4044461 w 9339290"/>
                      <a:gd name="connsiteY4-40" fmla="*/ 3555359 h 3973972"/>
                      <a:gd name="connsiteX5-41" fmla="*/ 492369 w 9339290"/>
                      <a:gd name="connsiteY5-42" fmla="*/ 3766375 h 3973972"/>
                      <a:gd name="connsiteX6-43" fmla="*/ 0 w 9339290"/>
                      <a:gd name="connsiteY6-44" fmla="*/ 390128 h 3973972"/>
                      <a:gd name="connsiteX7-45" fmla="*/ 0 w 9339290"/>
                      <a:gd name="connsiteY7-46" fmla="*/ 319790 h 3973972"/>
                      <a:gd name="connsiteX0-47" fmla="*/ 313949 w 9653239"/>
                      <a:gd name="connsiteY0-48" fmla="*/ 404625 h 4058807"/>
                      <a:gd name="connsiteX1-49" fmla="*/ 4745272 w 9653239"/>
                      <a:gd name="connsiteY1-50" fmla="*/ 88102 h 4058807"/>
                      <a:gd name="connsiteX2-51" fmla="*/ 9352441 w 9653239"/>
                      <a:gd name="connsiteY2-52" fmla="*/ 580471 h 4058807"/>
                      <a:gd name="connsiteX3-53" fmla="*/ 8895241 w 9653239"/>
                      <a:gd name="connsiteY3-54" fmla="*/ 3851210 h 4058807"/>
                      <a:gd name="connsiteX4-55" fmla="*/ 4358410 w 9653239"/>
                      <a:gd name="connsiteY4-56" fmla="*/ 3640194 h 4058807"/>
                      <a:gd name="connsiteX5-57" fmla="*/ 806318 w 9653239"/>
                      <a:gd name="connsiteY5-58" fmla="*/ 3851210 h 4058807"/>
                      <a:gd name="connsiteX6-59" fmla="*/ 313949 w 9653239"/>
                      <a:gd name="connsiteY6-60" fmla="*/ 404625 h 4058807"/>
                      <a:gd name="connsiteX0-61" fmla="*/ 313949 w 9653239"/>
                      <a:gd name="connsiteY0-62" fmla="*/ 404625 h 4058807"/>
                      <a:gd name="connsiteX1-63" fmla="*/ 4745272 w 9653239"/>
                      <a:gd name="connsiteY1-64" fmla="*/ 88102 h 4058807"/>
                      <a:gd name="connsiteX2-65" fmla="*/ 9352441 w 9653239"/>
                      <a:gd name="connsiteY2-66" fmla="*/ 580471 h 4058807"/>
                      <a:gd name="connsiteX3-67" fmla="*/ 8895241 w 9653239"/>
                      <a:gd name="connsiteY3-68" fmla="*/ 3851210 h 4058807"/>
                      <a:gd name="connsiteX4-69" fmla="*/ 4358410 w 9653239"/>
                      <a:gd name="connsiteY4-70" fmla="*/ 3640194 h 4058807"/>
                      <a:gd name="connsiteX5-71" fmla="*/ 806318 w 9653239"/>
                      <a:gd name="connsiteY5-72" fmla="*/ 3851210 h 4058807"/>
                      <a:gd name="connsiteX6-73" fmla="*/ 313949 w 9653239"/>
                      <a:gd name="connsiteY6-74" fmla="*/ 404625 h 4058807"/>
                      <a:gd name="connsiteX0-75" fmla="*/ 73378 w 9412668"/>
                      <a:gd name="connsiteY0-76" fmla="*/ 404625 h 4058807"/>
                      <a:gd name="connsiteX1-77" fmla="*/ 4504701 w 9412668"/>
                      <a:gd name="connsiteY1-78" fmla="*/ 88102 h 4058807"/>
                      <a:gd name="connsiteX2-79" fmla="*/ 9111870 w 9412668"/>
                      <a:gd name="connsiteY2-80" fmla="*/ 580471 h 4058807"/>
                      <a:gd name="connsiteX3-81" fmla="*/ 8654670 w 9412668"/>
                      <a:gd name="connsiteY3-82" fmla="*/ 3851210 h 4058807"/>
                      <a:gd name="connsiteX4-83" fmla="*/ 4117839 w 9412668"/>
                      <a:gd name="connsiteY4-84" fmla="*/ 3640194 h 4058807"/>
                      <a:gd name="connsiteX5-85" fmla="*/ 565747 w 9412668"/>
                      <a:gd name="connsiteY5-86" fmla="*/ 3851210 h 4058807"/>
                      <a:gd name="connsiteX6-87" fmla="*/ 73378 w 9412668"/>
                      <a:gd name="connsiteY6-88" fmla="*/ 404625 h 4058807"/>
                      <a:gd name="connsiteX0-89" fmla="*/ 73378 w 9412668"/>
                      <a:gd name="connsiteY0-90" fmla="*/ 347118 h 4001300"/>
                      <a:gd name="connsiteX1-91" fmla="*/ 4504701 w 9412668"/>
                      <a:gd name="connsiteY1-92" fmla="*/ 30595 h 4001300"/>
                      <a:gd name="connsiteX2-93" fmla="*/ 9111870 w 9412668"/>
                      <a:gd name="connsiteY2-94" fmla="*/ 522964 h 4001300"/>
                      <a:gd name="connsiteX3-95" fmla="*/ 8654670 w 9412668"/>
                      <a:gd name="connsiteY3-96" fmla="*/ 3793703 h 4001300"/>
                      <a:gd name="connsiteX4-97" fmla="*/ 4117839 w 9412668"/>
                      <a:gd name="connsiteY4-98" fmla="*/ 3582687 h 4001300"/>
                      <a:gd name="connsiteX5-99" fmla="*/ 565747 w 9412668"/>
                      <a:gd name="connsiteY5-100" fmla="*/ 3793703 h 4001300"/>
                      <a:gd name="connsiteX6-101" fmla="*/ 73378 w 9412668"/>
                      <a:gd name="connsiteY6-102" fmla="*/ 347118 h 4001300"/>
                      <a:gd name="connsiteX0-103" fmla="*/ 73378 w 9413556"/>
                      <a:gd name="connsiteY0-104" fmla="*/ 424022 h 4078204"/>
                      <a:gd name="connsiteX1-105" fmla="*/ 4492670 w 9413556"/>
                      <a:gd name="connsiteY1-106" fmla="*/ 11247 h 4078204"/>
                      <a:gd name="connsiteX2-107" fmla="*/ 9111870 w 9413556"/>
                      <a:gd name="connsiteY2-108" fmla="*/ 599868 h 4078204"/>
                      <a:gd name="connsiteX3-109" fmla="*/ 8654670 w 9413556"/>
                      <a:gd name="connsiteY3-110" fmla="*/ 3870607 h 4078204"/>
                      <a:gd name="connsiteX4-111" fmla="*/ 4117839 w 9413556"/>
                      <a:gd name="connsiteY4-112" fmla="*/ 3659591 h 4078204"/>
                      <a:gd name="connsiteX5-113" fmla="*/ 565747 w 9413556"/>
                      <a:gd name="connsiteY5-114" fmla="*/ 3870607 h 4078204"/>
                      <a:gd name="connsiteX6-115" fmla="*/ 73378 w 9413556"/>
                      <a:gd name="connsiteY6-116" fmla="*/ 424022 h 4078204"/>
                      <a:gd name="connsiteX0-117" fmla="*/ 73378 w 9413556"/>
                      <a:gd name="connsiteY0-118" fmla="*/ 416356 h 4070538"/>
                      <a:gd name="connsiteX1-119" fmla="*/ 4492670 w 9413556"/>
                      <a:gd name="connsiteY1-120" fmla="*/ 3581 h 4070538"/>
                      <a:gd name="connsiteX2-121" fmla="*/ 9111870 w 9413556"/>
                      <a:gd name="connsiteY2-122" fmla="*/ 592202 h 4070538"/>
                      <a:gd name="connsiteX3-123" fmla="*/ 8654670 w 9413556"/>
                      <a:gd name="connsiteY3-124" fmla="*/ 3862941 h 4070538"/>
                      <a:gd name="connsiteX4-125" fmla="*/ 4117839 w 9413556"/>
                      <a:gd name="connsiteY4-126" fmla="*/ 3651925 h 4070538"/>
                      <a:gd name="connsiteX5-127" fmla="*/ 565747 w 9413556"/>
                      <a:gd name="connsiteY5-128" fmla="*/ 3862941 h 4070538"/>
                      <a:gd name="connsiteX6-129" fmla="*/ 73378 w 9413556"/>
                      <a:gd name="connsiteY6-130" fmla="*/ 416356 h 4070538"/>
                      <a:gd name="connsiteX0-131" fmla="*/ 73378 w 9413556"/>
                      <a:gd name="connsiteY0-132" fmla="*/ 416356 h 4070538"/>
                      <a:gd name="connsiteX1-133" fmla="*/ 4492670 w 9413556"/>
                      <a:gd name="connsiteY1-134" fmla="*/ 3581 h 4070538"/>
                      <a:gd name="connsiteX2-135" fmla="*/ 9111870 w 9413556"/>
                      <a:gd name="connsiteY2-136" fmla="*/ 592202 h 4070538"/>
                      <a:gd name="connsiteX3-137" fmla="*/ 8654670 w 9413556"/>
                      <a:gd name="connsiteY3-138" fmla="*/ 3862941 h 4070538"/>
                      <a:gd name="connsiteX4-139" fmla="*/ 4117839 w 9413556"/>
                      <a:gd name="connsiteY4-140" fmla="*/ 3651925 h 4070538"/>
                      <a:gd name="connsiteX5-141" fmla="*/ 565747 w 9413556"/>
                      <a:gd name="connsiteY5-142" fmla="*/ 3862941 h 4070538"/>
                      <a:gd name="connsiteX6-143" fmla="*/ 73378 w 9413556"/>
                      <a:gd name="connsiteY6-144" fmla="*/ 416356 h 4070538"/>
                      <a:gd name="connsiteX0-145" fmla="*/ 73378 w 9111870"/>
                      <a:gd name="connsiteY0-146" fmla="*/ 416356 h 4070538"/>
                      <a:gd name="connsiteX1-147" fmla="*/ 4492670 w 9111870"/>
                      <a:gd name="connsiteY1-148" fmla="*/ 3581 h 4070538"/>
                      <a:gd name="connsiteX2-149" fmla="*/ 9111870 w 9111870"/>
                      <a:gd name="connsiteY2-150" fmla="*/ 592202 h 4070538"/>
                      <a:gd name="connsiteX3-151" fmla="*/ 8654670 w 9111870"/>
                      <a:gd name="connsiteY3-152" fmla="*/ 3862941 h 4070538"/>
                      <a:gd name="connsiteX4-153" fmla="*/ 4117839 w 9111870"/>
                      <a:gd name="connsiteY4-154" fmla="*/ 3651925 h 4070538"/>
                      <a:gd name="connsiteX5-155" fmla="*/ 565747 w 9111870"/>
                      <a:gd name="connsiteY5-156" fmla="*/ 3862941 h 4070538"/>
                      <a:gd name="connsiteX6-157" fmla="*/ 73378 w 9111870"/>
                      <a:gd name="connsiteY6-158" fmla="*/ 416356 h 4070538"/>
                      <a:gd name="connsiteX0-159" fmla="*/ 73378 w 9111870"/>
                      <a:gd name="connsiteY0-160" fmla="*/ 416356 h 4070538"/>
                      <a:gd name="connsiteX1-161" fmla="*/ 4492670 w 9111870"/>
                      <a:gd name="connsiteY1-162" fmla="*/ 3581 h 4070538"/>
                      <a:gd name="connsiteX2-163" fmla="*/ 9111870 w 9111870"/>
                      <a:gd name="connsiteY2-164" fmla="*/ 592202 h 4070538"/>
                      <a:gd name="connsiteX3-165" fmla="*/ 8654670 w 9111870"/>
                      <a:gd name="connsiteY3-166" fmla="*/ 3862941 h 4070538"/>
                      <a:gd name="connsiteX4-167" fmla="*/ 4117839 w 9111870"/>
                      <a:gd name="connsiteY4-168" fmla="*/ 3651925 h 4070538"/>
                      <a:gd name="connsiteX5-169" fmla="*/ 565747 w 9111870"/>
                      <a:gd name="connsiteY5-170" fmla="*/ 3862941 h 4070538"/>
                      <a:gd name="connsiteX6-171" fmla="*/ 73378 w 9111870"/>
                      <a:gd name="connsiteY6-172" fmla="*/ 416356 h 4070538"/>
                      <a:gd name="connsiteX0-173" fmla="*/ 73378 w 9111870"/>
                      <a:gd name="connsiteY0-174" fmla="*/ 416356 h 4070538"/>
                      <a:gd name="connsiteX1-175" fmla="*/ 4492670 w 9111870"/>
                      <a:gd name="connsiteY1-176" fmla="*/ 3581 h 4070538"/>
                      <a:gd name="connsiteX2-177" fmla="*/ 9111870 w 9111870"/>
                      <a:gd name="connsiteY2-178" fmla="*/ 592202 h 4070538"/>
                      <a:gd name="connsiteX3-179" fmla="*/ 8654670 w 9111870"/>
                      <a:gd name="connsiteY3-180" fmla="*/ 3862941 h 4070538"/>
                      <a:gd name="connsiteX4-181" fmla="*/ 4117839 w 9111870"/>
                      <a:gd name="connsiteY4-182" fmla="*/ 3651925 h 4070538"/>
                      <a:gd name="connsiteX5-183" fmla="*/ 565747 w 9111870"/>
                      <a:gd name="connsiteY5-184" fmla="*/ 3862941 h 4070538"/>
                      <a:gd name="connsiteX6-185" fmla="*/ 73378 w 9111870"/>
                      <a:gd name="connsiteY6-186" fmla="*/ 416356 h 4070538"/>
                      <a:gd name="connsiteX0-187" fmla="*/ 73378 w 9111870"/>
                      <a:gd name="connsiteY0-188" fmla="*/ 416356 h 3862941"/>
                      <a:gd name="connsiteX1-189" fmla="*/ 4492670 w 9111870"/>
                      <a:gd name="connsiteY1-190" fmla="*/ 3581 h 3862941"/>
                      <a:gd name="connsiteX2-191" fmla="*/ 9111870 w 9111870"/>
                      <a:gd name="connsiteY2-192" fmla="*/ 592202 h 3862941"/>
                      <a:gd name="connsiteX3-193" fmla="*/ 8654670 w 9111870"/>
                      <a:gd name="connsiteY3-194" fmla="*/ 3862941 h 3862941"/>
                      <a:gd name="connsiteX4-195" fmla="*/ 4117839 w 9111870"/>
                      <a:gd name="connsiteY4-196" fmla="*/ 3651925 h 3862941"/>
                      <a:gd name="connsiteX5-197" fmla="*/ 565747 w 9111870"/>
                      <a:gd name="connsiteY5-198" fmla="*/ 3862941 h 3862941"/>
                      <a:gd name="connsiteX6-199" fmla="*/ 73378 w 9111870"/>
                      <a:gd name="connsiteY6-200" fmla="*/ 416356 h 3862941"/>
                      <a:gd name="connsiteX0-201" fmla="*/ 73378 w 9111870"/>
                      <a:gd name="connsiteY0-202" fmla="*/ 416356 h 3862941"/>
                      <a:gd name="connsiteX1-203" fmla="*/ 4492670 w 9111870"/>
                      <a:gd name="connsiteY1-204" fmla="*/ 3581 h 3862941"/>
                      <a:gd name="connsiteX2-205" fmla="*/ 9111870 w 9111870"/>
                      <a:gd name="connsiteY2-206" fmla="*/ 592202 h 3862941"/>
                      <a:gd name="connsiteX3-207" fmla="*/ 8654670 w 9111870"/>
                      <a:gd name="connsiteY3-208" fmla="*/ 3862941 h 3862941"/>
                      <a:gd name="connsiteX4-209" fmla="*/ 4322376 w 9111870"/>
                      <a:gd name="connsiteY4-210" fmla="*/ 3579736 h 3862941"/>
                      <a:gd name="connsiteX5-211" fmla="*/ 565747 w 9111870"/>
                      <a:gd name="connsiteY5-212" fmla="*/ 3862941 h 3862941"/>
                      <a:gd name="connsiteX6-213" fmla="*/ 73378 w 9111870"/>
                      <a:gd name="connsiteY6-214" fmla="*/ 416356 h 3862941"/>
                      <a:gd name="connsiteX0-215" fmla="*/ 73378 w 9123902"/>
                      <a:gd name="connsiteY0-216" fmla="*/ 418134 h 3864719"/>
                      <a:gd name="connsiteX1-217" fmla="*/ 4492670 w 9123902"/>
                      <a:gd name="connsiteY1-218" fmla="*/ 5359 h 3864719"/>
                      <a:gd name="connsiteX2-219" fmla="*/ 9123902 w 9123902"/>
                      <a:gd name="connsiteY2-220" fmla="*/ 642107 h 3864719"/>
                      <a:gd name="connsiteX3-221" fmla="*/ 8654670 w 9123902"/>
                      <a:gd name="connsiteY3-222" fmla="*/ 3864719 h 3864719"/>
                      <a:gd name="connsiteX4-223" fmla="*/ 4322376 w 9123902"/>
                      <a:gd name="connsiteY4-224" fmla="*/ 3581514 h 3864719"/>
                      <a:gd name="connsiteX5-225" fmla="*/ 565747 w 9123902"/>
                      <a:gd name="connsiteY5-226" fmla="*/ 3864719 h 3864719"/>
                      <a:gd name="connsiteX6-227" fmla="*/ 73378 w 9123902"/>
                      <a:gd name="connsiteY6-228" fmla="*/ 418134 h 3864719"/>
                      <a:gd name="connsiteX0-229" fmla="*/ 73378 w 9111870"/>
                      <a:gd name="connsiteY0-230" fmla="*/ 420123 h 3866708"/>
                      <a:gd name="connsiteX1-231" fmla="*/ 4492670 w 9111870"/>
                      <a:gd name="connsiteY1-232" fmla="*/ 7348 h 3866708"/>
                      <a:gd name="connsiteX2-233" fmla="*/ 9111870 w 9111870"/>
                      <a:gd name="connsiteY2-234" fmla="*/ 692222 h 3866708"/>
                      <a:gd name="connsiteX3-235" fmla="*/ 8654670 w 9111870"/>
                      <a:gd name="connsiteY3-236" fmla="*/ 3866708 h 3866708"/>
                      <a:gd name="connsiteX4-237" fmla="*/ 4322376 w 9111870"/>
                      <a:gd name="connsiteY4-238" fmla="*/ 3583503 h 3866708"/>
                      <a:gd name="connsiteX5-239" fmla="*/ 565747 w 9111870"/>
                      <a:gd name="connsiteY5-240" fmla="*/ 3866708 h 3866708"/>
                      <a:gd name="connsiteX6-241" fmla="*/ 73378 w 9111870"/>
                      <a:gd name="connsiteY6-242" fmla="*/ 420123 h 3866708"/>
                      <a:gd name="connsiteX0-243" fmla="*/ 73378 w 9111870"/>
                      <a:gd name="connsiteY0-244" fmla="*/ 591850 h 4038435"/>
                      <a:gd name="connsiteX1-245" fmla="*/ 4443684 w 9111870"/>
                      <a:gd name="connsiteY1-246" fmla="*/ 4066 h 4038435"/>
                      <a:gd name="connsiteX2-247" fmla="*/ 9111870 w 9111870"/>
                      <a:gd name="connsiteY2-248" fmla="*/ 863949 h 4038435"/>
                      <a:gd name="connsiteX3-249" fmla="*/ 8654670 w 9111870"/>
                      <a:gd name="connsiteY3-250" fmla="*/ 4038435 h 4038435"/>
                      <a:gd name="connsiteX4-251" fmla="*/ 4322376 w 9111870"/>
                      <a:gd name="connsiteY4-252" fmla="*/ 3755230 h 4038435"/>
                      <a:gd name="connsiteX5-253" fmla="*/ 565747 w 9111870"/>
                      <a:gd name="connsiteY5-254" fmla="*/ 4038435 h 4038435"/>
                      <a:gd name="connsiteX6-255" fmla="*/ 73378 w 9111870"/>
                      <a:gd name="connsiteY6-256" fmla="*/ 591850 h 4038435"/>
                      <a:gd name="connsiteX0-257" fmla="*/ 132189 w 9008289"/>
                      <a:gd name="connsiteY0-258" fmla="*/ 712751 h 4035352"/>
                      <a:gd name="connsiteX1-259" fmla="*/ 4340103 w 9008289"/>
                      <a:gd name="connsiteY1-260" fmla="*/ 983 h 4035352"/>
                      <a:gd name="connsiteX2-261" fmla="*/ 9008289 w 9008289"/>
                      <a:gd name="connsiteY2-262" fmla="*/ 860866 h 4035352"/>
                      <a:gd name="connsiteX3-263" fmla="*/ 8551089 w 9008289"/>
                      <a:gd name="connsiteY3-264" fmla="*/ 4035352 h 4035352"/>
                      <a:gd name="connsiteX4-265" fmla="*/ 4218795 w 9008289"/>
                      <a:gd name="connsiteY4-266" fmla="*/ 3752147 h 4035352"/>
                      <a:gd name="connsiteX5-267" fmla="*/ 462166 w 9008289"/>
                      <a:gd name="connsiteY5-268" fmla="*/ 4035352 h 4035352"/>
                      <a:gd name="connsiteX6-269" fmla="*/ 132189 w 9008289"/>
                      <a:gd name="connsiteY6-270" fmla="*/ 712751 h 4035352"/>
                      <a:gd name="connsiteX0-271" fmla="*/ 132189 w 8916195"/>
                      <a:gd name="connsiteY0-272" fmla="*/ 717557 h 4040158"/>
                      <a:gd name="connsiteX1-273" fmla="*/ 4340103 w 8916195"/>
                      <a:gd name="connsiteY1-274" fmla="*/ 5789 h 4040158"/>
                      <a:gd name="connsiteX2-275" fmla="*/ 8911078 w 8916195"/>
                      <a:gd name="connsiteY2-276" fmla="*/ 1103142 h 4040158"/>
                      <a:gd name="connsiteX3-277" fmla="*/ 8551089 w 8916195"/>
                      <a:gd name="connsiteY3-278" fmla="*/ 4040158 h 4040158"/>
                      <a:gd name="connsiteX4-279" fmla="*/ 4218795 w 8916195"/>
                      <a:gd name="connsiteY4-280" fmla="*/ 3756953 h 4040158"/>
                      <a:gd name="connsiteX5-281" fmla="*/ 462166 w 8916195"/>
                      <a:gd name="connsiteY5-282" fmla="*/ 4040158 h 4040158"/>
                      <a:gd name="connsiteX6-283" fmla="*/ 132189 w 8916195"/>
                      <a:gd name="connsiteY6-284" fmla="*/ 717557 h 4040158"/>
                      <a:gd name="connsiteX0-285" fmla="*/ 132189 w 8992946"/>
                      <a:gd name="connsiteY0-286" fmla="*/ 716980 h 4039581"/>
                      <a:gd name="connsiteX1-287" fmla="*/ 4340103 w 8992946"/>
                      <a:gd name="connsiteY1-288" fmla="*/ 5212 h 4039581"/>
                      <a:gd name="connsiteX2-289" fmla="*/ 8992946 w 8992946"/>
                      <a:gd name="connsiteY2-290" fmla="*/ 1080612 h 4039581"/>
                      <a:gd name="connsiteX3-291" fmla="*/ 8551089 w 8992946"/>
                      <a:gd name="connsiteY3-292" fmla="*/ 4039581 h 4039581"/>
                      <a:gd name="connsiteX4-293" fmla="*/ 4218795 w 8992946"/>
                      <a:gd name="connsiteY4-294" fmla="*/ 3756376 h 4039581"/>
                      <a:gd name="connsiteX5-295" fmla="*/ 462166 w 8992946"/>
                      <a:gd name="connsiteY5-296" fmla="*/ 4039581 h 4039581"/>
                      <a:gd name="connsiteX6-297" fmla="*/ 132189 w 8992946"/>
                      <a:gd name="connsiteY6-298" fmla="*/ 716980 h 4039581"/>
                      <a:gd name="connsiteX0-299" fmla="*/ 132189 w 8992946"/>
                      <a:gd name="connsiteY0-300" fmla="*/ 716980 h 4039581"/>
                      <a:gd name="connsiteX1-301" fmla="*/ 4340103 w 8992946"/>
                      <a:gd name="connsiteY1-302" fmla="*/ 5212 h 4039581"/>
                      <a:gd name="connsiteX2-303" fmla="*/ 8992946 w 8992946"/>
                      <a:gd name="connsiteY2-304" fmla="*/ 1080612 h 4039581"/>
                      <a:gd name="connsiteX3-305" fmla="*/ 8551089 w 8992946"/>
                      <a:gd name="connsiteY3-306" fmla="*/ 4039581 h 4039581"/>
                      <a:gd name="connsiteX4-307" fmla="*/ 4302203 w 8992946"/>
                      <a:gd name="connsiteY4-308" fmla="*/ 3542551 h 4039581"/>
                      <a:gd name="connsiteX5-309" fmla="*/ 462166 w 8992946"/>
                      <a:gd name="connsiteY5-310" fmla="*/ 4039581 h 4039581"/>
                      <a:gd name="connsiteX6-311" fmla="*/ 132189 w 8992946"/>
                      <a:gd name="connsiteY6-312" fmla="*/ 716980 h 4039581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</a:cxnLst>
                    <a:rect l="l" t="t" r="r" b="b"/>
                    <a:pathLst>
                      <a:path w="8992946" h="4039581">
                        <a:moveTo>
                          <a:pt x="132189" y="716980"/>
                        </a:moveTo>
                        <a:cubicBezTo>
                          <a:pt x="1029313" y="426679"/>
                          <a:pt x="2863310" y="-55393"/>
                          <a:pt x="4340103" y="5212"/>
                        </a:cubicBezTo>
                        <a:cubicBezTo>
                          <a:pt x="5816896" y="65817"/>
                          <a:pt x="8299280" y="437386"/>
                          <a:pt x="8992946" y="1080612"/>
                        </a:cubicBezTo>
                        <a:cubicBezTo>
                          <a:pt x="8964717" y="1699775"/>
                          <a:pt x="9049320" y="3588243"/>
                          <a:pt x="8551089" y="4039581"/>
                        </a:cubicBezTo>
                        <a:cubicBezTo>
                          <a:pt x="7038812" y="3969242"/>
                          <a:pt x="5650357" y="3542551"/>
                          <a:pt x="4302203" y="3542551"/>
                        </a:cubicBezTo>
                        <a:cubicBezTo>
                          <a:pt x="2954049" y="3542551"/>
                          <a:pt x="1275377" y="3826097"/>
                          <a:pt x="462166" y="4039581"/>
                        </a:cubicBezTo>
                        <a:cubicBezTo>
                          <a:pt x="-211911" y="3500320"/>
                          <a:pt x="17118" y="1392291"/>
                          <a:pt x="132189" y="71698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4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站酷快乐体2016修订版" panose="02010600030101010101" pitchFamily="2" charset="-122"/>
                      <a:ea typeface="站酷快乐体2016修订版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" name="任意多边形 438"/>
                  <p:cNvSpPr/>
                  <p:nvPr/>
                </p:nvSpPr>
                <p:spPr>
                  <a:xfrm rot="21551468">
                    <a:off x="2396768" y="2541081"/>
                    <a:ext cx="7398460" cy="462369"/>
                  </a:xfrm>
                  <a:custGeom>
                    <a:avLst/>
                    <a:gdLst>
                      <a:gd name="connsiteX0" fmla="*/ 15811 w 9355101"/>
                      <a:gd name="connsiteY0" fmla="*/ 319790 h 3973972"/>
                      <a:gd name="connsiteX1" fmla="*/ 4447134 w 9355101"/>
                      <a:gd name="connsiteY1" fmla="*/ 3267 h 3973972"/>
                      <a:gd name="connsiteX2" fmla="*/ 9054303 w 9355101"/>
                      <a:gd name="connsiteY2" fmla="*/ 495636 h 3973972"/>
                      <a:gd name="connsiteX3" fmla="*/ 8597103 w 9355101"/>
                      <a:gd name="connsiteY3" fmla="*/ 3766375 h 3973972"/>
                      <a:gd name="connsiteX4" fmla="*/ 4060272 w 9355101"/>
                      <a:gd name="connsiteY4" fmla="*/ 3555359 h 3973972"/>
                      <a:gd name="connsiteX5" fmla="*/ 508180 w 9355101"/>
                      <a:gd name="connsiteY5" fmla="*/ 3766375 h 3973972"/>
                      <a:gd name="connsiteX6" fmla="*/ 15811 w 9355101"/>
                      <a:gd name="connsiteY6" fmla="*/ 390128 h 3973972"/>
                      <a:gd name="connsiteX7" fmla="*/ 121318 w 9355101"/>
                      <a:gd name="connsiteY7" fmla="*/ 354959 h 3973972"/>
                      <a:gd name="connsiteX8" fmla="*/ 121318 w 9355101"/>
                      <a:gd name="connsiteY8" fmla="*/ 284621 h 3973972"/>
                      <a:gd name="connsiteX0-1" fmla="*/ 15811 w 9355101"/>
                      <a:gd name="connsiteY0-2" fmla="*/ 319790 h 3973972"/>
                      <a:gd name="connsiteX1-3" fmla="*/ 4447134 w 9355101"/>
                      <a:gd name="connsiteY1-4" fmla="*/ 3267 h 3973972"/>
                      <a:gd name="connsiteX2-5" fmla="*/ 9054303 w 9355101"/>
                      <a:gd name="connsiteY2-6" fmla="*/ 495636 h 3973972"/>
                      <a:gd name="connsiteX3-7" fmla="*/ 8597103 w 9355101"/>
                      <a:gd name="connsiteY3-8" fmla="*/ 3766375 h 3973972"/>
                      <a:gd name="connsiteX4-9" fmla="*/ 4060272 w 9355101"/>
                      <a:gd name="connsiteY4-10" fmla="*/ 3555359 h 3973972"/>
                      <a:gd name="connsiteX5-11" fmla="*/ 508180 w 9355101"/>
                      <a:gd name="connsiteY5-12" fmla="*/ 3766375 h 3973972"/>
                      <a:gd name="connsiteX6-13" fmla="*/ 15811 w 9355101"/>
                      <a:gd name="connsiteY6-14" fmla="*/ 390128 h 3973972"/>
                      <a:gd name="connsiteX7-15" fmla="*/ 121318 w 9355101"/>
                      <a:gd name="connsiteY7-16" fmla="*/ 354959 h 3973972"/>
                      <a:gd name="connsiteX0-17" fmla="*/ 0 w 9339290"/>
                      <a:gd name="connsiteY0-18" fmla="*/ 319790 h 3973972"/>
                      <a:gd name="connsiteX1-19" fmla="*/ 4431323 w 9339290"/>
                      <a:gd name="connsiteY1-20" fmla="*/ 3267 h 3973972"/>
                      <a:gd name="connsiteX2-21" fmla="*/ 9038492 w 9339290"/>
                      <a:gd name="connsiteY2-22" fmla="*/ 495636 h 3973972"/>
                      <a:gd name="connsiteX3-23" fmla="*/ 8581292 w 9339290"/>
                      <a:gd name="connsiteY3-24" fmla="*/ 3766375 h 3973972"/>
                      <a:gd name="connsiteX4-25" fmla="*/ 4044461 w 9339290"/>
                      <a:gd name="connsiteY4-26" fmla="*/ 3555359 h 3973972"/>
                      <a:gd name="connsiteX5-27" fmla="*/ 492369 w 9339290"/>
                      <a:gd name="connsiteY5-28" fmla="*/ 3766375 h 3973972"/>
                      <a:gd name="connsiteX6-29" fmla="*/ 0 w 9339290"/>
                      <a:gd name="connsiteY6-30" fmla="*/ 390128 h 3973972"/>
                      <a:gd name="connsiteX0-31" fmla="*/ 0 w 9339290"/>
                      <a:gd name="connsiteY0-32" fmla="*/ 319790 h 3973972"/>
                      <a:gd name="connsiteX1-33" fmla="*/ 4431323 w 9339290"/>
                      <a:gd name="connsiteY1-34" fmla="*/ 3267 h 3973972"/>
                      <a:gd name="connsiteX2-35" fmla="*/ 9038492 w 9339290"/>
                      <a:gd name="connsiteY2-36" fmla="*/ 495636 h 3973972"/>
                      <a:gd name="connsiteX3-37" fmla="*/ 8581292 w 9339290"/>
                      <a:gd name="connsiteY3-38" fmla="*/ 3766375 h 3973972"/>
                      <a:gd name="connsiteX4-39" fmla="*/ 4044461 w 9339290"/>
                      <a:gd name="connsiteY4-40" fmla="*/ 3555359 h 3973972"/>
                      <a:gd name="connsiteX5-41" fmla="*/ 492369 w 9339290"/>
                      <a:gd name="connsiteY5-42" fmla="*/ 3766375 h 3973972"/>
                      <a:gd name="connsiteX6-43" fmla="*/ 0 w 9339290"/>
                      <a:gd name="connsiteY6-44" fmla="*/ 390128 h 3973972"/>
                      <a:gd name="connsiteX7-45" fmla="*/ 0 w 9339290"/>
                      <a:gd name="connsiteY7-46" fmla="*/ 319790 h 3973972"/>
                      <a:gd name="connsiteX0-47" fmla="*/ 313949 w 9653239"/>
                      <a:gd name="connsiteY0-48" fmla="*/ 404625 h 4058807"/>
                      <a:gd name="connsiteX1-49" fmla="*/ 4745272 w 9653239"/>
                      <a:gd name="connsiteY1-50" fmla="*/ 88102 h 4058807"/>
                      <a:gd name="connsiteX2-51" fmla="*/ 9352441 w 9653239"/>
                      <a:gd name="connsiteY2-52" fmla="*/ 580471 h 4058807"/>
                      <a:gd name="connsiteX3-53" fmla="*/ 8895241 w 9653239"/>
                      <a:gd name="connsiteY3-54" fmla="*/ 3851210 h 4058807"/>
                      <a:gd name="connsiteX4-55" fmla="*/ 4358410 w 9653239"/>
                      <a:gd name="connsiteY4-56" fmla="*/ 3640194 h 4058807"/>
                      <a:gd name="connsiteX5-57" fmla="*/ 806318 w 9653239"/>
                      <a:gd name="connsiteY5-58" fmla="*/ 3851210 h 4058807"/>
                      <a:gd name="connsiteX6-59" fmla="*/ 313949 w 9653239"/>
                      <a:gd name="connsiteY6-60" fmla="*/ 404625 h 4058807"/>
                      <a:gd name="connsiteX0-61" fmla="*/ 313949 w 9653239"/>
                      <a:gd name="connsiteY0-62" fmla="*/ 404625 h 4058807"/>
                      <a:gd name="connsiteX1-63" fmla="*/ 4745272 w 9653239"/>
                      <a:gd name="connsiteY1-64" fmla="*/ 88102 h 4058807"/>
                      <a:gd name="connsiteX2-65" fmla="*/ 9352441 w 9653239"/>
                      <a:gd name="connsiteY2-66" fmla="*/ 580471 h 4058807"/>
                      <a:gd name="connsiteX3-67" fmla="*/ 8895241 w 9653239"/>
                      <a:gd name="connsiteY3-68" fmla="*/ 3851210 h 4058807"/>
                      <a:gd name="connsiteX4-69" fmla="*/ 4358410 w 9653239"/>
                      <a:gd name="connsiteY4-70" fmla="*/ 3640194 h 4058807"/>
                      <a:gd name="connsiteX5-71" fmla="*/ 806318 w 9653239"/>
                      <a:gd name="connsiteY5-72" fmla="*/ 3851210 h 4058807"/>
                      <a:gd name="connsiteX6-73" fmla="*/ 313949 w 9653239"/>
                      <a:gd name="connsiteY6-74" fmla="*/ 404625 h 4058807"/>
                      <a:gd name="connsiteX0-75" fmla="*/ 73378 w 9412668"/>
                      <a:gd name="connsiteY0-76" fmla="*/ 404625 h 4058807"/>
                      <a:gd name="connsiteX1-77" fmla="*/ 4504701 w 9412668"/>
                      <a:gd name="connsiteY1-78" fmla="*/ 88102 h 4058807"/>
                      <a:gd name="connsiteX2-79" fmla="*/ 9111870 w 9412668"/>
                      <a:gd name="connsiteY2-80" fmla="*/ 580471 h 4058807"/>
                      <a:gd name="connsiteX3-81" fmla="*/ 8654670 w 9412668"/>
                      <a:gd name="connsiteY3-82" fmla="*/ 3851210 h 4058807"/>
                      <a:gd name="connsiteX4-83" fmla="*/ 4117839 w 9412668"/>
                      <a:gd name="connsiteY4-84" fmla="*/ 3640194 h 4058807"/>
                      <a:gd name="connsiteX5-85" fmla="*/ 565747 w 9412668"/>
                      <a:gd name="connsiteY5-86" fmla="*/ 3851210 h 4058807"/>
                      <a:gd name="connsiteX6-87" fmla="*/ 73378 w 9412668"/>
                      <a:gd name="connsiteY6-88" fmla="*/ 404625 h 4058807"/>
                      <a:gd name="connsiteX0-89" fmla="*/ 73378 w 9412668"/>
                      <a:gd name="connsiteY0-90" fmla="*/ 347118 h 4001300"/>
                      <a:gd name="connsiteX1-91" fmla="*/ 4504701 w 9412668"/>
                      <a:gd name="connsiteY1-92" fmla="*/ 30595 h 4001300"/>
                      <a:gd name="connsiteX2-93" fmla="*/ 9111870 w 9412668"/>
                      <a:gd name="connsiteY2-94" fmla="*/ 522964 h 4001300"/>
                      <a:gd name="connsiteX3-95" fmla="*/ 8654670 w 9412668"/>
                      <a:gd name="connsiteY3-96" fmla="*/ 3793703 h 4001300"/>
                      <a:gd name="connsiteX4-97" fmla="*/ 4117839 w 9412668"/>
                      <a:gd name="connsiteY4-98" fmla="*/ 3582687 h 4001300"/>
                      <a:gd name="connsiteX5-99" fmla="*/ 565747 w 9412668"/>
                      <a:gd name="connsiteY5-100" fmla="*/ 3793703 h 4001300"/>
                      <a:gd name="connsiteX6-101" fmla="*/ 73378 w 9412668"/>
                      <a:gd name="connsiteY6-102" fmla="*/ 347118 h 4001300"/>
                      <a:gd name="connsiteX0-103" fmla="*/ 73378 w 9413556"/>
                      <a:gd name="connsiteY0-104" fmla="*/ 424022 h 4078204"/>
                      <a:gd name="connsiteX1-105" fmla="*/ 4492670 w 9413556"/>
                      <a:gd name="connsiteY1-106" fmla="*/ 11247 h 4078204"/>
                      <a:gd name="connsiteX2-107" fmla="*/ 9111870 w 9413556"/>
                      <a:gd name="connsiteY2-108" fmla="*/ 599868 h 4078204"/>
                      <a:gd name="connsiteX3-109" fmla="*/ 8654670 w 9413556"/>
                      <a:gd name="connsiteY3-110" fmla="*/ 3870607 h 4078204"/>
                      <a:gd name="connsiteX4-111" fmla="*/ 4117839 w 9413556"/>
                      <a:gd name="connsiteY4-112" fmla="*/ 3659591 h 4078204"/>
                      <a:gd name="connsiteX5-113" fmla="*/ 565747 w 9413556"/>
                      <a:gd name="connsiteY5-114" fmla="*/ 3870607 h 4078204"/>
                      <a:gd name="connsiteX6-115" fmla="*/ 73378 w 9413556"/>
                      <a:gd name="connsiteY6-116" fmla="*/ 424022 h 4078204"/>
                      <a:gd name="connsiteX0-117" fmla="*/ 73378 w 9413556"/>
                      <a:gd name="connsiteY0-118" fmla="*/ 416356 h 4070538"/>
                      <a:gd name="connsiteX1-119" fmla="*/ 4492670 w 9413556"/>
                      <a:gd name="connsiteY1-120" fmla="*/ 3581 h 4070538"/>
                      <a:gd name="connsiteX2-121" fmla="*/ 9111870 w 9413556"/>
                      <a:gd name="connsiteY2-122" fmla="*/ 592202 h 4070538"/>
                      <a:gd name="connsiteX3-123" fmla="*/ 8654670 w 9413556"/>
                      <a:gd name="connsiteY3-124" fmla="*/ 3862941 h 4070538"/>
                      <a:gd name="connsiteX4-125" fmla="*/ 4117839 w 9413556"/>
                      <a:gd name="connsiteY4-126" fmla="*/ 3651925 h 4070538"/>
                      <a:gd name="connsiteX5-127" fmla="*/ 565747 w 9413556"/>
                      <a:gd name="connsiteY5-128" fmla="*/ 3862941 h 4070538"/>
                      <a:gd name="connsiteX6-129" fmla="*/ 73378 w 9413556"/>
                      <a:gd name="connsiteY6-130" fmla="*/ 416356 h 4070538"/>
                      <a:gd name="connsiteX0-131" fmla="*/ 73378 w 9413556"/>
                      <a:gd name="connsiteY0-132" fmla="*/ 416356 h 4070538"/>
                      <a:gd name="connsiteX1-133" fmla="*/ 4492670 w 9413556"/>
                      <a:gd name="connsiteY1-134" fmla="*/ 3581 h 4070538"/>
                      <a:gd name="connsiteX2-135" fmla="*/ 9111870 w 9413556"/>
                      <a:gd name="connsiteY2-136" fmla="*/ 592202 h 4070538"/>
                      <a:gd name="connsiteX3-137" fmla="*/ 8654670 w 9413556"/>
                      <a:gd name="connsiteY3-138" fmla="*/ 3862941 h 4070538"/>
                      <a:gd name="connsiteX4-139" fmla="*/ 4117839 w 9413556"/>
                      <a:gd name="connsiteY4-140" fmla="*/ 3651925 h 4070538"/>
                      <a:gd name="connsiteX5-141" fmla="*/ 565747 w 9413556"/>
                      <a:gd name="connsiteY5-142" fmla="*/ 3862941 h 4070538"/>
                      <a:gd name="connsiteX6-143" fmla="*/ 73378 w 9413556"/>
                      <a:gd name="connsiteY6-144" fmla="*/ 416356 h 4070538"/>
                      <a:gd name="connsiteX0-145" fmla="*/ 73378 w 9111870"/>
                      <a:gd name="connsiteY0-146" fmla="*/ 416356 h 4070538"/>
                      <a:gd name="connsiteX1-147" fmla="*/ 4492670 w 9111870"/>
                      <a:gd name="connsiteY1-148" fmla="*/ 3581 h 4070538"/>
                      <a:gd name="connsiteX2-149" fmla="*/ 9111870 w 9111870"/>
                      <a:gd name="connsiteY2-150" fmla="*/ 592202 h 4070538"/>
                      <a:gd name="connsiteX3-151" fmla="*/ 8654670 w 9111870"/>
                      <a:gd name="connsiteY3-152" fmla="*/ 3862941 h 4070538"/>
                      <a:gd name="connsiteX4-153" fmla="*/ 4117839 w 9111870"/>
                      <a:gd name="connsiteY4-154" fmla="*/ 3651925 h 4070538"/>
                      <a:gd name="connsiteX5-155" fmla="*/ 565747 w 9111870"/>
                      <a:gd name="connsiteY5-156" fmla="*/ 3862941 h 4070538"/>
                      <a:gd name="connsiteX6-157" fmla="*/ 73378 w 9111870"/>
                      <a:gd name="connsiteY6-158" fmla="*/ 416356 h 4070538"/>
                      <a:gd name="connsiteX0-159" fmla="*/ 73378 w 9111870"/>
                      <a:gd name="connsiteY0-160" fmla="*/ 416356 h 4070538"/>
                      <a:gd name="connsiteX1-161" fmla="*/ 4492670 w 9111870"/>
                      <a:gd name="connsiteY1-162" fmla="*/ 3581 h 4070538"/>
                      <a:gd name="connsiteX2-163" fmla="*/ 9111870 w 9111870"/>
                      <a:gd name="connsiteY2-164" fmla="*/ 592202 h 4070538"/>
                      <a:gd name="connsiteX3-165" fmla="*/ 8654670 w 9111870"/>
                      <a:gd name="connsiteY3-166" fmla="*/ 3862941 h 4070538"/>
                      <a:gd name="connsiteX4-167" fmla="*/ 4117839 w 9111870"/>
                      <a:gd name="connsiteY4-168" fmla="*/ 3651925 h 4070538"/>
                      <a:gd name="connsiteX5-169" fmla="*/ 565747 w 9111870"/>
                      <a:gd name="connsiteY5-170" fmla="*/ 3862941 h 4070538"/>
                      <a:gd name="connsiteX6-171" fmla="*/ 73378 w 9111870"/>
                      <a:gd name="connsiteY6-172" fmla="*/ 416356 h 4070538"/>
                      <a:gd name="connsiteX0-173" fmla="*/ 73378 w 9111870"/>
                      <a:gd name="connsiteY0-174" fmla="*/ 416356 h 4070538"/>
                      <a:gd name="connsiteX1-175" fmla="*/ 4492670 w 9111870"/>
                      <a:gd name="connsiteY1-176" fmla="*/ 3581 h 4070538"/>
                      <a:gd name="connsiteX2-177" fmla="*/ 9111870 w 9111870"/>
                      <a:gd name="connsiteY2-178" fmla="*/ 592202 h 4070538"/>
                      <a:gd name="connsiteX3-179" fmla="*/ 8654670 w 9111870"/>
                      <a:gd name="connsiteY3-180" fmla="*/ 3862941 h 4070538"/>
                      <a:gd name="connsiteX4-181" fmla="*/ 4117839 w 9111870"/>
                      <a:gd name="connsiteY4-182" fmla="*/ 3651925 h 4070538"/>
                      <a:gd name="connsiteX5-183" fmla="*/ 565747 w 9111870"/>
                      <a:gd name="connsiteY5-184" fmla="*/ 3862941 h 4070538"/>
                      <a:gd name="connsiteX6-185" fmla="*/ 73378 w 9111870"/>
                      <a:gd name="connsiteY6-186" fmla="*/ 416356 h 4070538"/>
                      <a:gd name="connsiteX0-187" fmla="*/ 73378 w 9111870"/>
                      <a:gd name="connsiteY0-188" fmla="*/ 416356 h 3862941"/>
                      <a:gd name="connsiteX1-189" fmla="*/ 4492670 w 9111870"/>
                      <a:gd name="connsiteY1-190" fmla="*/ 3581 h 3862941"/>
                      <a:gd name="connsiteX2-191" fmla="*/ 9111870 w 9111870"/>
                      <a:gd name="connsiteY2-192" fmla="*/ 592202 h 3862941"/>
                      <a:gd name="connsiteX3-193" fmla="*/ 8654670 w 9111870"/>
                      <a:gd name="connsiteY3-194" fmla="*/ 3862941 h 3862941"/>
                      <a:gd name="connsiteX4-195" fmla="*/ 4117839 w 9111870"/>
                      <a:gd name="connsiteY4-196" fmla="*/ 3651925 h 3862941"/>
                      <a:gd name="connsiteX5-197" fmla="*/ 565747 w 9111870"/>
                      <a:gd name="connsiteY5-198" fmla="*/ 3862941 h 3862941"/>
                      <a:gd name="connsiteX6-199" fmla="*/ 73378 w 9111870"/>
                      <a:gd name="connsiteY6-200" fmla="*/ 416356 h 3862941"/>
                      <a:gd name="connsiteX0-201" fmla="*/ 73378 w 9111870"/>
                      <a:gd name="connsiteY0-202" fmla="*/ 416356 h 3862941"/>
                      <a:gd name="connsiteX1-203" fmla="*/ 4492670 w 9111870"/>
                      <a:gd name="connsiteY1-204" fmla="*/ 3581 h 3862941"/>
                      <a:gd name="connsiteX2-205" fmla="*/ 9111870 w 9111870"/>
                      <a:gd name="connsiteY2-206" fmla="*/ 592202 h 3862941"/>
                      <a:gd name="connsiteX3-207" fmla="*/ 8654670 w 9111870"/>
                      <a:gd name="connsiteY3-208" fmla="*/ 3862941 h 3862941"/>
                      <a:gd name="connsiteX4-209" fmla="*/ 4322376 w 9111870"/>
                      <a:gd name="connsiteY4-210" fmla="*/ 3579736 h 3862941"/>
                      <a:gd name="connsiteX5-211" fmla="*/ 565747 w 9111870"/>
                      <a:gd name="connsiteY5-212" fmla="*/ 3862941 h 3862941"/>
                      <a:gd name="connsiteX6-213" fmla="*/ 73378 w 9111870"/>
                      <a:gd name="connsiteY6-214" fmla="*/ 416356 h 3862941"/>
                      <a:gd name="connsiteX0-215" fmla="*/ 73378 w 9123902"/>
                      <a:gd name="connsiteY0-216" fmla="*/ 418134 h 3864719"/>
                      <a:gd name="connsiteX1-217" fmla="*/ 4492670 w 9123902"/>
                      <a:gd name="connsiteY1-218" fmla="*/ 5359 h 3864719"/>
                      <a:gd name="connsiteX2-219" fmla="*/ 9123902 w 9123902"/>
                      <a:gd name="connsiteY2-220" fmla="*/ 642107 h 3864719"/>
                      <a:gd name="connsiteX3-221" fmla="*/ 8654670 w 9123902"/>
                      <a:gd name="connsiteY3-222" fmla="*/ 3864719 h 3864719"/>
                      <a:gd name="connsiteX4-223" fmla="*/ 4322376 w 9123902"/>
                      <a:gd name="connsiteY4-224" fmla="*/ 3581514 h 3864719"/>
                      <a:gd name="connsiteX5-225" fmla="*/ 565747 w 9123902"/>
                      <a:gd name="connsiteY5-226" fmla="*/ 3864719 h 3864719"/>
                      <a:gd name="connsiteX6-227" fmla="*/ 73378 w 9123902"/>
                      <a:gd name="connsiteY6-228" fmla="*/ 418134 h 3864719"/>
                      <a:gd name="connsiteX0-229" fmla="*/ 73378 w 9111870"/>
                      <a:gd name="connsiteY0-230" fmla="*/ 420123 h 3866708"/>
                      <a:gd name="connsiteX1-231" fmla="*/ 4492670 w 9111870"/>
                      <a:gd name="connsiteY1-232" fmla="*/ 7348 h 3866708"/>
                      <a:gd name="connsiteX2-233" fmla="*/ 9111870 w 9111870"/>
                      <a:gd name="connsiteY2-234" fmla="*/ 692222 h 3866708"/>
                      <a:gd name="connsiteX3-235" fmla="*/ 8654670 w 9111870"/>
                      <a:gd name="connsiteY3-236" fmla="*/ 3866708 h 3866708"/>
                      <a:gd name="connsiteX4-237" fmla="*/ 4322376 w 9111870"/>
                      <a:gd name="connsiteY4-238" fmla="*/ 3583503 h 3866708"/>
                      <a:gd name="connsiteX5-239" fmla="*/ 565747 w 9111870"/>
                      <a:gd name="connsiteY5-240" fmla="*/ 3866708 h 3866708"/>
                      <a:gd name="connsiteX6-241" fmla="*/ 73378 w 9111870"/>
                      <a:gd name="connsiteY6-242" fmla="*/ 420123 h 3866708"/>
                      <a:gd name="connsiteX0-243" fmla="*/ 73378 w 9111870"/>
                      <a:gd name="connsiteY0-244" fmla="*/ 591850 h 4038435"/>
                      <a:gd name="connsiteX1-245" fmla="*/ 4443684 w 9111870"/>
                      <a:gd name="connsiteY1-246" fmla="*/ 4066 h 4038435"/>
                      <a:gd name="connsiteX2-247" fmla="*/ 9111870 w 9111870"/>
                      <a:gd name="connsiteY2-248" fmla="*/ 863949 h 4038435"/>
                      <a:gd name="connsiteX3-249" fmla="*/ 8654670 w 9111870"/>
                      <a:gd name="connsiteY3-250" fmla="*/ 4038435 h 4038435"/>
                      <a:gd name="connsiteX4-251" fmla="*/ 4322376 w 9111870"/>
                      <a:gd name="connsiteY4-252" fmla="*/ 3755230 h 4038435"/>
                      <a:gd name="connsiteX5-253" fmla="*/ 565747 w 9111870"/>
                      <a:gd name="connsiteY5-254" fmla="*/ 4038435 h 4038435"/>
                      <a:gd name="connsiteX6-255" fmla="*/ 73378 w 9111870"/>
                      <a:gd name="connsiteY6-256" fmla="*/ 591850 h 4038435"/>
                      <a:gd name="connsiteX0-257" fmla="*/ 565747 w 9111870"/>
                      <a:gd name="connsiteY0-258" fmla="*/ 4038435 h 4148323"/>
                      <a:gd name="connsiteX1-259" fmla="*/ 73378 w 9111870"/>
                      <a:gd name="connsiteY1-260" fmla="*/ 591850 h 4148323"/>
                      <a:gd name="connsiteX2-261" fmla="*/ 4443684 w 9111870"/>
                      <a:gd name="connsiteY2-262" fmla="*/ 4066 h 4148323"/>
                      <a:gd name="connsiteX3-263" fmla="*/ 9111870 w 9111870"/>
                      <a:gd name="connsiteY3-264" fmla="*/ 863949 h 4148323"/>
                      <a:gd name="connsiteX4-265" fmla="*/ 8654670 w 9111870"/>
                      <a:gd name="connsiteY4-266" fmla="*/ 4038435 h 4148323"/>
                      <a:gd name="connsiteX5-267" fmla="*/ 4322376 w 9111870"/>
                      <a:gd name="connsiteY5-268" fmla="*/ 3755230 h 4148323"/>
                      <a:gd name="connsiteX6-269" fmla="*/ 657187 w 9111870"/>
                      <a:gd name="connsiteY6-270" fmla="*/ 4148323 h 4148323"/>
                      <a:gd name="connsiteX0-271" fmla="*/ 565747 w 9111870"/>
                      <a:gd name="connsiteY0-272" fmla="*/ 4038435 h 4038435"/>
                      <a:gd name="connsiteX1-273" fmla="*/ 73378 w 9111870"/>
                      <a:gd name="connsiteY1-274" fmla="*/ 591850 h 4038435"/>
                      <a:gd name="connsiteX2-275" fmla="*/ 4443684 w 9111870"/>
                      <a:gd name="connsiteY2-276" fmla="*/ 4066 h 4038435"/>
                      <a:gd name="connsiteX3-277" fmla="*/ 9111870 w 9111870"/>
                      <a:gd name="connsiteY3-278" fmla="*/ 863949 h 4038435"/>
                      <a:gd name="connsiteX4-279" fmla="*/ 8654670 w 9111870"/>
                      <a:gd name="connsiteY4-280" fmla="*/ 4038435 h 4038435"/>
                      <a:gd name="connsiteX5-281" fmla="*/ 4322376 w 9111870"/>
                      <a:gd name="connsiteY5-282" fmla="*/ 3755230 h 4038435"/>
                      <a:gd name="connsiteX0-283" fmla="*/ 0 w 9038492"/>
                      <a:gd name="connsiteY0-284" fmla="*/ 591850 h 4038435"/>
                      <a:gd name="connsiteX1-285" fmla="*/ 4370306 w 9038492"/>
                      <a:gd name="connsiteY1-286" fmla="*/ 4066 h 4038435"/>
                      <a:gd name="connsiteX2-287" fmla="*/ 9038492 w 9038492"/>
                      <a:gd name="connsiteY2-288" fmla="*/ 863949 h 4038435"/>
                      <a:gd name="connsiteX3-289" fmla="*/ 8581292 w 9038492"/>
                      <a:gd name="connsiteY3-290" fmla="*/ 4038435 h 4038435"/>
                      <a:gd name="connsiteX4-291" fmla="*/ 4248998 w 9038492"/>
                      <a:gd name="connsiteY4-292" fmla="*/ 3755230 h 4038435"/>
                      <a:gd name="connsiteX0-293" fmla="*/ 0 w 9038492"/>
                      <a:gd name="connsiteY0-294" fmla="*/ 591850 h 4038435"/>
                      <a:gd name="connsiteX1-295" fmla="*/ 4370306 w 9038492"/>
                      <a:gd name="connsiteY1-296" fmla="*/ 4066 h 4038435"/>
                      <a:gd name="connsiteX2-297" fmla="*/ 9038492 w 9038492"/>
                      <a:gd name="connsiteY2-298" fmla="*/ 863949 h 4038435"/>
                      <a:gd name="connsiteX3-299" fmla="*/ 8581292 w 9038492"/>
                      <a:gd name="connsiteY3-300" fmla="*/ 4038435 h 4038435"/>
                      <a:gd name="connsiteX0-301" fmla="*/ 0 w 9038492"/>
                      <a:gd name="connsiteY0-302" fmla="*/ 591850 h 863949"/>
                      <a:gd name="connsiteX1-303" fmla="*/ 4370306 w 9038492"/>
                      <a:gd name="connsiteY1-304" fmla="*/ 4066 h 863949"/>
                      <a:gd name="connsiteX2-305" fmla="*/ 9038492 w 9038492"/>
                      <a:gd name="connsiteY2-306" fmla="*/ 863949 h 86394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9038492" h="863949">
                        <a:moveTo>
                          <a:pt x="0" y="591850"/>
                        </a:moveTo>
                        <a:cubicBezTo>
                          <a:pt x="897124" y="301549"/>
                          <a:pt x="2863891" y="-41284"/>
                          <a:pt x="4370306" y="4066"/>
                        </a:cubicBezTo>
                        <a:cubicBezTo>
                          <a:pt x="5876721" y="49416"/>
                          <a:pt x="8344826" y="220723"/>
                          <a:pt x="9038492" y="863949"/>
                        </a:cubicBezTo>
                      </a:path>
                    </a:pathLst>
                  </a:custGeom>
                  <a:noFill/>
                  <a:ln w="19050" cap="rnd">
                    <a:solidFill>
                      <a:schemeClr val="bg1"/>
                    </a:solidFill>
                    <a:prstDash val="dash"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engXian" panose="020F0502020204030204"/>
                      <a:ea typeface="DengXian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任意多边形 439"/>
                  <p:cNvSpPr/>
                  <p:nvPr/>
                </p:nvSpPr>
                <p:spPr>
                  <a:xfrm rot="21551468">
                    <a:off x="2552081" y="3892679"/>
                    <a:ext cx="7037029" cy="294832"/>
                  </a:xfrm>
                  <a:custGeom>
                    <a:avLst/>
                    <a:gdLst>
                      <a:gd name="connsiteX0" fmla="*/ 15811 w 9355101"/>
                      <a:gd name="connsiteY0" fmla="*/ 319790 h 3973972"/>
                      <a:gd name="connsiteX1" fmla="*/ 4447134 w 9355101"/>
                      <a:gd name="connsiteY1" fmla="*/ 3267 h 3973972"/>
                      <a:gd name="connsiteX2" fmla="*/ 9054303 w 9355101"/>
                      <a:gd name="connsiteY2" fmla="*/ 495636 h 3973972"/>
                      <a:gd name="connsiteX3" fmla="*/ 8597103 w 9355101"/>
                      <a:gd name="connsiteY3" fmla="*/ 3766375 h 3973972"/>
                      <a:gd name="connsiteX4" fmla="*/ 4060272 w 9355101"/>
                      <a:gd name="connsiteY4" fmla="*/ 3555359 h 3973972"/>
                      <a:gd name="connsiteX5" fmla="*/ 508180 w 9355101"/>
                      <a:gd name="connsiteY5" fmla="*/ 3766375 h 3973972"/>
                      <a:gd name="connsiteX6" fmla="*/ 15811 w 9355101"/>
                      <a:gd name="connsiteY6" fmla="*/ 390128 h 3973972"/>
                      <a:gd name="connsiteX7" fmla="*/ 121318 w 9355101"/>
                      <a:gd name="connsiteY7" fmla="*/ 354959 h 3973972"/>
                      <a:gd name="connsiteX8" fmla="*/ 121318 w 9355101"/>
                      <a:gd name="connsiteY8" fmla="*/ 284621 h 3973972"/>
                      <a:gd name="connsiteX0-1" fmla="*/ 15811 w 9355101"/>
                      <a:gd name="connsiteY0-2" fmla="*/ 319790 h 3973972"/>
                      <a:gd name="connsiteX1-3" fmla="*/ 4447134 w 9355101"/>
                      <a:gd name="connsiteY1-4" fmla="*/ 3267 h 3973972"/>
                      <a:gd name="connsiteX2-5" fmla="*/ 9054303 w 9355101"/>
                      <a:gd name="connsiteY2-6" fmla="*/ 495636 h 3973972"/>
                      <a:gd name="connsiteX3-7" fmla="*/ 8597103 w 9355101"/>
                      <a:gd name="connsiteY3-8" fmla="*/ 3766375 h 3973972"/>
                      <a:gd name="connsiteX4-9" fmla="*/ 4060272 w 9355101"/>
                      <a:gd name="connsiteY4-10" fmla="*/ 3555359 h 3973972"/>
                      <a:gd name="connsiteX5-11" fmla="*/ 508180 w 9355101"/>
                      <a:gd name="connsiteY5-12" fmla="*/ 3766375 h 3973972"/>
                      <a:gd name="connsiteX6-13" fmla="*/ 15811 w 9355101"/>
                      <a:gd name="connsiteY6-14" fmla="*/ 390128 h 3973972"/>
                      <a:gd name="connsiteX7-15" fmla="*/ 121318 w 9355101"/>
                      <a:gd name="connsiteY7-16" fmla="*/ 354959 h 3973972"/>
                      <a:gd name="connsiteX0-17" fmla="*/ 0 w 9339290"/>
                      <a:gd name="connsiteY0-18" fmla="*/ 319790 h 3973972"/>
                      <a:gd name="connsiteX1-19" fmla="*/ 4431323 w 9339290"/>
                      <a:gd name="connsiteY1-20" fmla="*/ 3267 h 3973972"/>
                      <a:gd name="connsiteX2-21" fmla="*/ 9038492 w 9339290"/>
                      <a:gd name="connsiteY2-22" fmla="*/ 495636 h 3973972"/>
                      <a:gd name="connsiteX3-23" fmla="*/ 8581292 w 9339290"/>
                      <a:gd name="connsiteY3-24" fmla="*/ 3766375 h 3973972"/>
                      <a:gd name="connsiteX4-25" fmla="*/ 4044461 w 9339290"/>
                      <a:gd name="connsiteY4-26" fmla="*/ 3555359 h 3973972"/>
                      <a:gd name="connsiteX5-27" fmla="*/ 492369 w 9339290"/>
                      <a:gd name="connsiteY5-28" fmla="*/ 3766375 h 3973972"/>
                      <a:gd name="connsiteX6-29" fmla="*/ 0 w 9339290"/>
                      <a:gd name="connsiteY6-30" fmla="*/ 390128 h 3973972"/>
                      <a:gd name="connsiteX0-31" fmla="*/ 0 w 9339290"/>
                      <a:gd name="connsiteY0-32" fmla="*/ 319790 h 3973972"/>
                      <a:gd name="connsiteX1-33" fmla="*/ 4431323 w 9339290"/>
                      <a:gd name="connsiteY1-34" fmla="*/ 3267 h 3973972"/>
                      <a:gd name="connsiteX2-35" fmla="*/ 9038492 w 9339290"/>
                      <a:gd name="connsiteY2-36" fmla="*/ 495636 h 3973972"/>
                      <a:gd name="connsiteX3-37" fmla="*/ 8581292 w 9339290"/>
                      <a:gd name="connsiteY3-38" fmla="*/ 3766375 h 3973972"/>
                      <a:gd name="connsiteX4-39" fmla="*/ 4044461 w 9339290"/>
                      <a:gd name="connsiteY4-40" fmla="*/ 3555359 h 3973972"/>
                      <a:gd name="connsiteX5-41" fmla="*/ 492369 w 9339290"/>
                      <a:gd name="connsiteY5-42" fmla="*/ 3766375 h 3973972"/>
                      <a:gd name="connsiteX6-43" fmla="*/ 0 w 9339290"/>
                      <a:gd name="connsiteY6-44" fmla="*/ 390128 h 3973972"/>
                      <a:gd name="connsiteX7-45" fmla="*/ 0 w 9339290"/>
                      <a:gd name="connsiteY7-46" fmla="*/ 319790 h 3973972"/>
                      <a:gd name="connsiteX0-47" fmla="*/ 313949 w 9653239"/>
                      <a:gd name="connsiteY0-48" fmla="*/ 404625 h 4058807"/>
                      <a:gd name="connsiteX1-49" fmla="*/ 4745272 w 9653239"/>
                      <a:gd name="connsiteY1-50" fmla="*/ 88102 h 4058807"/>
                      <a:gd name="connsiteX2-51" fmla="*/ 9352441 w 9653239"/>
                      <a:gd name="connsiteY2-52" fmla="*/ 580471 h 4058807"/>
                      <a:gd name="connsiteX3-53" fmla="*/ 8895241 w 9653239"/>
                      <a:gd name="connsiteY3-54" fmla="*/ 3851210 h 4058807"/>
                      <a:gd name="connsiteX4-55" fmla="*/ 4358410 w 9653239"/>
                      <a:gd name="connsiteY4-56" fmla="*/ 3640194 h 4058807"/>
                      <a:gd name="connsiteX5-57" fmla="*/ 806318 w 9653239"/>
                      <a:gd name="connsiteY5-58" fmla="*/ 3851210 h 4058807"/>
                      <a:gd name="connsiteX6-59" fmla="*/ 313949 w 9653239"/>
                      <a:gd name="connsiteY6-60" fmla="*/ 404625 h 4058807"/>
                      <a:gd name="connsiteX0-61" fmla="*/ 313949 w 9653239"/>
                      <a:gd name="connsiteY0-62" fmla="*/ 404625 h 4058807"/>
                      <a:gd name="connsiteX1-63" fmla="*/ 4745272 w 9653239"/>
                      <a:gd name="connsiteY1-64" fmla="*/ 88102 h 4058807"/>
                      <a:gd name="connsiteX2-65" fmla="*/ 9352441 w 9653239"/>
                      <a:gd name="connsiteY2-66" fmla="*/ 580471 h 4058807"/>
                      <a:gd name="connsiteX3-67" fmla="*/ 8895241 w 9653239"/>
                      <a:gd name="connsiteY3-68" fmla="*/ 3851210 h 4058807"/>
                      <a:gd name="connsiteX4-69" fmla="*/ 4358410 w 9653239"/>
                      <a:gd name="connsiteY4-70" fmla="*/ 3640194 h 4058807"/>
                      <a:gd name="connsiteX5-71" fmla="*/ 806318 w 9653239"/>
                      <a:gd name="connsiteY5-72" fmla="*/ 3851210 h 4058807"/>
                      <a:gd name="connsiteX6-73" fmla="*/ 313949 w 9653239"/>
                      <a:gd name="connsiteY6-74" fmla="*/ 404625 h 4058807"/>
                      <a:gd name="connsiteX0-75" fmla="*/ 73378 w 9412668"/>
                      <a:gd name="connsiteY0-76" fmla="*/ 404625 h 4058807"/>
                      <a:gd name="connsiteX1-77" fmla="*/ 4504701 w 9412668"/>
                      <a:gd name="connsiteY1-78" fmla="*/ 88102 h 4058807"/>
                      <a:gd name="connsiteX2-79" fmla="*/ 9111870 w 9412668"/>
                      <a:gd name="connsiteY2-80" fmla="*/ 580471 h 4058807"/>
                      <a:gd name="connsiteX3-81" fmla="*/ 8654670 w 9412668"/>
                      <a:gd name="connsiteY3-82" fmla="*/ 3851210 h 4058807"/>
                      <a:gd name="connsiteX4-83" fmla="*/ 4117839 w 9412668"/>
                      <a:gd name="connsiteY4-84" fmla="*/ 3640194 h 4058807"/>
                      <a:gd name="connsiteX5-85" fmla="*/ 565747 w 9412668"/>
                      <a:gd name="connsiteY5-86" fmla="*/ 3851210 h 4058807"/>
                      <a:gd name="connsiteX6-87" fmla="*/ 73378 w 9412668"/>
                      <a:gd name="connsiteY6-88" fmla="*/ 404625 h 4058807"/>
                      <a:gd name="connsiteX0-89" fmla="*/ 73378 w 9412668"/>
                      <a:gd name="connsiteY0-90" fmla="*/ 347118 h 4001300"/>
                      <a:gd name="connsiteX1-91" fmla="*/ 4504701 w 9412668"/>
                      <a:gd name="connsiteY1-92" fmla="*/ 30595 h 4001300"/>
                      <a:gd name="connsiteX2-93" fmla="*/ 9111870 w 9412668"/>
                      <a:gd name="connsiteY2-94" fmla="*/ 522964 h 4001300"/>
                      <a:gd name="connsiteX3-95" fmla="*/ 8654670 w 9412668"/>
                      <a:gd name="connsiteY3-96" fmla="*/ 3793703 h 4001300"/>
                      <a:gd name="connsiteX4-97" fmla="*/ 4117839 w 9412668"/>
                      <a:gd name="connsiteY4-98" fmla="*/ 3582687 h 4001300"/>
                      <a:gd name="connsiteX5-99" fmla="*/ 565747 w 9412668"/>
                      <a:gd name="connsiteY5-100" fmla="*/ 3793703 h 4001300"/>
                      <a:gd name="connsiteX6-101" fmla="*/ 73378 w 9412668"/>
                      <a:gd name="connsiteY6-102" fmla="*/ 347118 h 4001300"/>
                      <a:gd name="connsiteX0-103" fmla="*/ 73378 w 9413556"/>
                      <a:gd name="connsiteY0-104" fmla="*/ 424022 h 4078204"/>
                      <a:gd name="connsiteX1-105" fmla="*/ 4492670 w 9413556"/>
                      <a:gd name="connsiteY1-106" fmla="*/ 11247 h 4078204"/>
                      <a:gd name="connsiteX2-107" fmla="*/ 9111870 w 9413556"/>
                      <a:gd name="connsiteY2-108" fmla="*/ 599868 h 4078204"/>
                      <a:gd name="connsiteX3-109" fmla="*/ 8654670 w 9413556"/>
                      <a:gd name="connsiteY3-110" fmla="*/ 3870607 h 4078204"/>
                      <a:gd name="connsiteX4-111" fmla="*/ 4117839 w 9413556"/>
                      <a:gd name="connsiteY4-112" fmla="*/ 3659591 h 4078204"/>
                      <a:gd name="connsiteX5-113" fmla="*/ 565747 w 9413556"/>
                      <a:gd name="connsiteY5-114" fmla="*/ 3870607 h 4078204"/>
                      <a:gd name="connsiteX6-115" fmla="*/ 73378 w 9413556"/>
                      <a:gd name="connsiteY6-116" fmla="*/ 424022 h 4078204"/>
                      <a:gd name="connsiteX0-117" fmla="*/ 73378 w 9413556"/>
                      <a:gd name="connsiteY0-118" fmla="*/ 416356 h 4070538"/>
                      <a:gd name="connsiteX1-119" fmla="*/ 4492670 w 9413556"/>
                      <a:gd name="connsiteY1-120" fmla="*/ 3581 h 4070538"/>
                      <a:gd name="connsiteX2-121" fmla="*/ 9111870 w 9413556"/>
                      <a:gd name="connsiteY2-122" fmla="*/ 592202 h 4070538"/>
                      <a:gd name="connsiteX3-123" fmla="*/ 8654670 w 9413556"/>
                      <a:gd name="connsiteY3-124" fmla="*/ 3862941 h 4070538"/>
                      <a:gd name="connsiteX4-125" fmla="*/ 4117839 w 9413556"/>
                      <a:gd name="connsiteY4-126" fmla="*/ 3651925 h 4070538"/>
                      <a:gd name="connsiteX5-127" fmla="*/ 565747 w 9413556"/>
                      <a:gd name="connsiteY5-128" fmla="*/ 3862941 h 4070538"/>
                      <a:gd name="connsiteX6-129" fmla="*/ 73378 w 9413556"/>
                      <a:gd name="connsiteY6-130" fmla="*/ 416356 h 4070538"/>
                      <a:gd name="connsiteX0-131" fmla="*/ 73378 w 9413556"/>
                      <a:gd name="connsiteY0-132" fmla="*/ 416356 h 4070538"/>
                      <a:gd name="connsiteX1-133" fmla="*/ 4492670 w 9413556"/>
                      <a:gd name="connsiteY1-134" fmla="*/ 3581 h 4070538"/>
                      <a:gd name="connsiteX2-135" fmla="*/ 9111870 w 9413556"/>
                      <a:gd name="connsiteY2-136" fmla="*/ 592202 h 4070538"/>
                      <a:gd name="connsiteX3-137" fmla="*/ 8654670 w 9413556"/>
                      <a:gd name="connsiteY3-138" fmla="*/ 3862941 h 4070538"/>
                      <a:gd name="connsiteX4-139" fmla="*/ 4117839 w 9413556"/>
                      <a:gd name="connsiteY4-140" fmla="*/ 3651925 h 4070538"/>
                      <a:gd name="connsiteX5-141" fmla="*/ 565747 w 9413556"/>
                      <a:gd name="connsiteY5-142" fmla="*/ 3862941 h 4070538"/>
                      <a:gd name="connsiteX6-143" fmla="*/ 73378 w 9413556"/>
                      <a:gd name="connsiteY6-144" fmla="*/ 416356 h 4070538"/>
                      <a:gd name="connsiteX0-145" fmla="*/ 73378 w 9111870"/>
                      <a:gd name="connsiteY0-146" fmla="*/ 416356 h 4070538"/>
                      <a:gd name="connsiteX1-147" fmla="*/ 4492670 w 9111870"/>
                      <a:gd name="connsiteY1-148" fmla="*/ 3581 h 4070538"/>
                      <a:gd name="connsiteX2-149" fmla="*/ 9111870 w 9111870"/>
                      <a:gd name="connsiteY2-150" fmla="*/ 592202 h 4070538"/>
                      <a:gd name="connsiteX3-151" fmla="*/ 8654670 w 9111870"/>
                      <a:gd name="connsiteY3-152" fmla="*/ 3862941 h 4070538"/>
                      <a:gd name="connsiteX4-153" fmla="*/ 4117839 w 9111870"/>
                      <a:gd name="connsiteY4-154" fmla="*/ 3651925 h 4070538"/>
                      <a:gd name="connsiteX5-155" fmla="*/ 565747 w 9111870"/>
                      <a:gd name="connsiteY5-156" fmla="*/ 3862941 h 4070538"/>
                      <a:gd name="connsiteX6-157" fmla="*/ 73378 w 9111870"/>
                      <a:gd name="connsiteY6-158" fmla="*/ 416356 h 4070538"/>
                      <a:gd name="connsiteX0-159" fmla="*/ 73378 w 9111870"/>
                      <a:gd name="connsiteY0-160" fmla="*/ 416356 h 4070538"/>
                      <a:gd name="connsiteX1-161" fmla="*/ 4492670 w 9111870"/>
                      <a:gd name="connsiteY1-162" fmla="*/ 3581 h 4070538"/>
                      <a:gd name="connsiteX2-163" fmla="*/ 9111870 w 9111870"/>
                      <a:gd name="connsiteY2-164" fmla="*/ 592202 h 4070538"/>
                      <a:gd name="connsiteX3-165" fmla="*/ 8654670 w 9111870"/>
                      <a:gd name="connsiteY3-166" fmla="*/ 3862941 h 4070538"/>
                      <a:gd name="connsiteX4-167" fmla="*/ 4117839 w 9111870"/>
                      <a:gd name="connsiteY4-168" fmla="*/ 3651925 h 4070538"/>
                      <a:gd name="connsiteX5-169" fmla="*/ 565747 w 9111870"/>
                      <a:gd name="connsiteY5-170" fmla="*/ 3862941 h 4070538"/>
                      <a:gd name="connsiteX6-171" fmla="*/ 73378 w 9111870"/>
                      <a:gd name="connsiteY6-172" fmla="*/ 416356 h 4070538"/>
                      <a:gd name="connsiteX0-173" fmla="*/ 73378 w 9111870"/>
                      <a:gd name="connsiteY0-174" fmla="*/ 416356 h 4070538"/>
                      <a:gd name="connsiteX1-175" fmla="*/ 4492670 w 9111870"/>
                      <a:gd name="connsiteY1-176" fmla="*/ 3581 h 4070538"/>
                      <a:gd name="connsiteX2-177" fmla="*/ 9111870 w 9111870"/>
                      <a:gd name="connsiteY2-178" fmla="*/ 592202 h 4070538"/>
                      <a:gd name="connsiteX3-179" fmla="*/ 8654670 w 9111870"/>
                      <a:gd name="connsiteY3-180" fmla="*/ 3862941 h 4070538"/>
                      <a:gd name="connsiteX4-181" fmla="*/ 4117839 w 9111870"/>
                      <a:gd name="connsiteY4-182" fmla="*/ 3651925 h 4070538"/>
                      <a:gd name="connsiteX5-183" fmla="*/ 565747 w 9111870"/>
                      <a:gd name="connsiteY5-184" fmla="*/ 3862941 h 4070538"/>
                      <a:gd name="connsiteX6-185" fmla="*/ 73378 w 9111870"/>
                      <a:gd name="connsiteY6-186" fmla="*/ 416356 h 4070538"/>
                      <a:gd name="connsiteX0-187" fmla="*/ 73378 w 9111870"/>
                      <a:gd name="connsiteY0-188" fmla="*/ 416356 h 3862941"/>
                      <a:gd name="connsiteX1-189" fmla="*/ 4492670 w 9111870"/>
                      <a:gd name="connsiteY1-190" fmla="*/ 3581 h 3862941"/>
                      <a:gd name="connsiteX2-191" fmla="*/ 9111870 w 9111870"/>
                      <a:gd name="connsiteY2-192" fmla="*/ 592202 h 3862941"/>
                      <a:gd name="connsiteX3-193" fmla="*/ 8654670 w 9111870"/>
                      <a:gd name="connsiteY3-194" fmla="*/ 3862941 h 3862941"/>
                      <a:gd name="connsiteX4-195" fmla="*/ 4117839 w 9111870"/>
                      <a:gd name="connsiteY4-196" fmla="*/ 3651925 h 3862941"/>
                      <a:gd name="connsiteX5-197" fmla="*/ 565747 w 9111870"/>
                      <a:gd name="connsiteY5-198" fmla="*/ 3862941 h 3862941"/>
                      <a:gd name="connsiteX6-199" fmla="*/ 73378 w 9111870"/>
                      <a:gd name="connsiteY6-200" fmla="*/ 416356 h 3862941"/>
                      <a:gd name="connsiteX0-201" fmla="*/ 73378 w 9111870"/>
                      <a:gd name="connsiteY0-202" fmla="*/ 416356 h 3862941"/>
                      <a:gd name="connsiteX1-203" fmla="*/ 4492670 w 9111870"/>
                      <a:gd name="connsiteY1-204" fmla="*/ 3581 h 3862941"/>
                      <a:gd name="connsiteX2-205" fmla="*/ 9111870 w 9111870"/>
                      <a:gd name="connsiteY2-206" fmla="*/ 592202 h 3862941"/>
                      <a:gd name="connsiteX3-207" fmla="*/ 8654670 w 9111870"/>
                      <a:gd name="connsiteY3-208" fmla="*/ 3862941 h 3862941"/>
                      <a:gd name="connsiteX4-209" fmla="*/ 4322376 w 9111870"/>
                      <a:gd name="connsiteY4-210" fmla="*/ 3579736 h 3862941"/>
                      <a:gd name="connsiteX5-211" fmla="*/ 565747 w 9111870"/>
                      <a:gd name="connsiteY5-212" fmla="*/ 3862941 h 3862941"/>
                      <a:gd name="connsiteX6-213" fmla="*/ 73378 w 9111870"/>
                      <a:gd name="connsiteY6-214" fmla="*/ 416356 h 3862941"/>
                      <a:gd name="connsiteX0-215" fmla="*/ 73378 w 9123902"/>
                      <a:gd name="connsiteY0-216" fmla="*/ 418134 h 3864719"/>
                      <a:gd name="connsiteX1-217" fmla="*/ 4492670 w 9123902"/>
                      <a:gd name="connsiteY1-218" fmla="*/ 5359 h 3864719"/>
                      <a:gd name="connsiteX2-219" fmla="*/ 9123902 w 9123902"/>
                      <a:gd name="connsiteY2-220" fmla="*/ 642107 h 3864719"/>
                      <a:gd name="connsiteX3-221" fmla="*/ 8654670 w 9123902"/>
                      <a:gd name="connsiteY3-222" fmla="*/ 3864719 h 3864719"/>
                      <a:gd name="connsiteX4-223" fmla="*/ 4322376 w 9123902"/>
                      <a:gd name="connsiteY4-224" fmla="*/ 3581514 h 3864719"/>
                      <a:gd name="connsiteX5-225" fmla="*/ 565747 w 9123902"/>
                      <a:gd name="connsiteY5-226" fmla="*/ 3864719 h 3864719"/>
                      <a:gd name="connsiteX6-227" fmla="*/ 73378 w 9123902"/>
                      <a:gd name="connsiteY6-228" fmla="*/ 418134 h 3864719"/>
                      <a:gd name="connsiteX0-229" fmla="*/ 73378 w 9111870"/>
                      <a:gd name="connsiteY0-230" fmla="*/ 420123 h 3866708"/>
                      <a:gd name="connsiteX1-231" fmla="*/ 4492670 w 9111870"/>
                      <a:gd name="connsiteY1-232" fmla="*/ 7348 h 3866708"/>
                      <a:gd name="connsiteX2-233" fmla="*/ 9111870 w 9111870"/>
                      <a:gd name="connsiteY2-234" fmla="*/ 692222 h 3866708"/>
                      <a:gd name="connsiteX3-235" fmla="*/ 8654670 w 9111870"/>
                      <a:gd name="connsiteY3-236" fmla="*/ 3866708 h 3866708"/>
                      <a:gd name="connsiteX4-237" fmla="*/ 4322376 w 9111870"/>
                      <a:gd name="connsiteY4-238" fmla="*/ 3583503 h 3866708"/>
                      <a:gd name="connsiteX5-239" fmla="*/ 565747 w 9111870"/>
                      <a:gd name="connsiteY5-240" fmla="*/ 3866708 h 3866708"/>
                      <a:gd name="connsiteX6-241" fmla="*/ 73378 w 9111870"/>
                      <a:gd name="connsiteY6-242" fmla="*/ 420123 h 3866708"/>
                      <a:gd name="connsiteX0-243" fmla="*/ 73378 w 9111870"/>
                      <a:gd name="connsiteY0-244" fmla="*/ 591850 h 4038435"/>
                      <a:gd name="connsiteX1-245" fmla="*/ 4443684 w 9111870"/>
                      <a:gd name="connsiteY1-246" fmla="*/ 4066 h 4038435"/>
                      <a:gd name="connsiteX2-247" fmla="*/ 9111870 w 9111870"/>
                      <a:gd name="connsiteY2-248" fmla="*/ 863949 h 4038435"/>
                      <a:gd name="connsiteX3-249" fmla="*/ 8654670 w 9111870"/>
                      <a:gd name="connsiteY3-250" fmla="*/ 4038435 h 4038435"/>
                      <a:gd name="connsiteX4-251" fmla="*/ 4322376 w 9111870"/>
                      <a:gd name="connsiteY4-252" fmla="*/ 3755230 h 4038435"/>
                      <a:gd name="connsiteX5-253" fmla="*/ 565747 w 9111870"/>
                      <a:gd name="connsiteY5-254" fmla="*/ 4038435 h 4038435"/>
                      <a:gd name="connsiteX6-255" fmla="*/ 73378 w 9111870"/>
                      <a:gd name="connsiteY6-256" fmla="*/ 591850 h 4038435"/>
                      <a:gd name="connsiteX0-257" fmla="*/ 565747 w 9111870"/>
                      <a:gd name="connsiteY0-258" fmla="*/ 4038435 h 4148323"/>
                      <a:gd name="connsiteX1-259" fmla="*/ 73378 w 9111870"/>
                      <a:gd name="connsiteY1-260" fmla="*/ 591850 h 4148323"/>
                      <a:gd name="connsiteX2-261" fmla="*/ 4443684 w 9111870"/>
                      <a:gd name="connsiteY2-262" fmla="*/ 4066 h 4148323"/>
                      <a:gd name="connsiteX3-263" fmla="*/ 9111870 w 9111870"/>
                      <a:gd name="connsiteY3-264" fmla="*/ 863949 h 4148323"/>
                      <a:gd name="connsiteX4-265" fmla="*/ 8654670 w 9111870"/>
                      <a:gd name="connsiteY4-266" fmla="*/ 4038435 h 4148323"/>
                      <a:gd name="connsiteX5-267" fmla="*/ 4322376 w 9111870"/>
                      <a:gd name="connsiteY5-268" fmla="*/ 3755230 h 4148323"/>
                      <a:gd name="connsiteX6-269" fmla="*/ 657187 w 9111870"/>
                      <a:gd name="connsiteY6-270" fmla="*/ 4148323 h 4148323"/>
                      <a:gd name="connsiteX0-271" fmla="*/ 565747 w 9111870"/>
                      <a:gd name="connsiteY0-272" fmla="*/ 4038435 h 4038435"/>
                      <a:gd name="connsiteX1-273" fmla="*/ 73378 w 9111870"/>
                      <a:gd name="connsiteY1-274" fmla="*/ 591850 h 4038435"/>
                      <a:gd name="connsiteX2-275" fmla="*/ 4443684 w 9111870"/>
                      <a:gd name="connsiteY2-276" fmla="*/ 4066 h 4038435"/>
                      <a:gd name="connsiteX3-277" fmla="*/ 9111870 w 9111870"/>
                      <a:gd name="connsiteY3-278" fmla="*/ 863949 h 4038435"/>
                      <a:gd name="connsiteX4-279" fmla="*/ 8654670 w 9111870"/>
                      <a:gd name="connsiteY4-280" fmla="*/ 4038435 h 4038435"/>
                      <a:gd name="connsiteX5-281" fmla="*/ 4322376 w 9111870"/>
                      <a:gd name="connsiteY5-282" fmla="*/ 3755230 h 4038435"/>
                      <a:gd name="connsiteX0-283" fmla="*/ 0 w 9038492"/>
                      <a:gd name="connsiteY0-284" fmla="*/ 591850 h 4038435"/>
                      <a:gd name="connsiteX1-285" fmla="*/ 4370306 w 9038492"/>
                      <a:gd name="connsiteY1-286" fmla="*/ 4066 h 4038435"/>
                      <a:gd name="connsiteX2-287" fmla="*/ 9038492 w 9038492"/>
                      <a:gd name="connsiteY2-288" fmla="*/ 863949 h 4038435"/>
                      <a:gd name="connsiteX3-289" fmla="*/ 8581292 w 9038492"/>
                      <a:gd name="connsiteY3-290" fmla="*/ 4038435 h 4038435"/>
                      <a:gd name="connsiteX4-291" fmla="*/ 4248998 w 9038492"/>
                      <a:gd name="connsiteY4-292" fmla="*/ 3755230 h 4038435"/>
                      <a:gd name="connsiteX0-293" fmla="*/ 0 w 9038492"/>
                      <a:gd name="connsiteY0-294" fmla="*/ 591850 h 4038435"/>
                      <a:gd name="connsiteX1-295" fmla="*/ 4370306 w 9038492"/>
                      <a:gd name="connsiteY1-296" fmla="*/ 4066 h 4038435"/>
                      <a:gd name="connsiteX2-297" fmla="*/ 9038492 w 9038492"/>
                      <a:gd name="connsiteY2-298" fmla="*/ 863949 h 4038435"/>
                      <a:gd name="connsiteX3-299" fmla="*/ 8581292 w 9038492"/>
                      <a:gd name="connsiteY3-300" fmla="*/ 4038435 h 4038435"/>
                      <a:gd name="connsiteX0-301" fmla="*/ 0 w 9038492"/>
                      <a:gd name="connsiteY0-302" fmla="*/ 591850 h 863949"/>
                      <a:gd name="connsiteX1-303" fmla="*/ 4370306 w 9038492"/>
                      <a:gd name="connsiteY1-304" fmla="*/ 4066 h 863949"/>
                      <a:gd name="connsiteX2-305" fmla="*/ 9038492 w 9038492"/>
                      <a:gd name="connsiteY2-306" fmla="*/ 863949 h 863949"/>
                      <a:gd name="connsiteX0-307" fmla="*/ 0 w 8951458"/>
                      <a:gd name="connsiteY0-308" fmla="*/ 591850 h 829112"/>
                      <a:gd name="connsiteX1-309" fmla="*/ 4370306 w 8951458"/>
                      <a:gd name="connsiteY1-310" fmla="*/ 4066 h 829112"/>
                      <a:gd name="connsiteX2-311" fmla="*/ 8951459 w 8951458"/>
                      <a:gd name="connsiteY2-312" fmla="*/ 829112 h 829112"/>
                      <a:gd name="connsiteX0-313" fmla="*/ 0 w 8951459"/>
                      <a:gd name="connsiteY0-314" fmla="*/ 591850 h 829112"/>
                      <a:gd name="connsiteX1-315" fmla="*/ 4370306 w 8951459"/>
                      <a:gd name="connsiteY1-316" fmla="*/ 4066 h 829112"/>
                      <a:gd name="connsiteX2-317" fmla="*/ 8951459 w 8951459"/>
                      <a:gd name="connsiteY2-318" fmla="*/ 829112 h 829112"/>
                      <a:gd name="connsiteX0-319" fmla="*/ 0 w 8952486"/>
                      <a:gd name="connsiteY0-320" fmla="*/ 751234 h 827915"/>
                      <a:gd name="connsiteX1-321" fmla="*/ 4371333 w 8952486"/>
                      <a:gd name="connsiteY1-322" fmla="*/ 2869 h 827915"/>
                      <a:gd name="connsiteX2-323" fmla="*/ 8952486 w 8952486"/>
                      <a:gd name="connsiteY2-324" fmla="*/ 827915 h 827915"/>
                      <a:gd name="connsiteX0-325" fmla="*/ 0 w 8952486"/>
                      <a:gd name="connsiteY0-326" fmla="*/ 751835 h 828516"/>
                      <a:gd name="connsiteX1-327" fmla="*/ 4371333 w 8952486"/>
                      <a:gd name="connsiteY1-328" fmla="*/ 3470 h 828516"/>
                      <a:gd name="connsiteX2-329" fmla="*/ 8952486 w 8952486"/>
                      <a:gd name="connsiteY2-330" fmla="*/ 828516 h 82851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8952486" h="828516">
                        <a:moveTo>
                          <a:pt x="0" y="751835"/>
                        </a:moveTo>
                        <a:cubicBezTo>
                          <a:pt x="897739" y="365186"/>
                          <a:pt x="2864918" y="-41880"/>
                          <a:pt x="4371333" y="3470"/>
                        </a:cubicBezTo>
                        <a:cubicBezTo>
                          <a:pt x="5877748" y="48820"/>
                          <a:pt x="8141063" y="406479"/>
                          <a:pt x="8952486" y="828516"/>
                        </a:cubicBezTo>
                      </a:path>
                    </a:pathLst>
                  </a:custGeom>
                  <a:noFill/>
                  <a:ln w="19050" cap="rnd">
                    <a:solidFill>
                      <a:schemeClr val="bg1"/>
                    </a:solidFill>
                    <a:prstDash val="dash"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engXian" panose="020F0502020204030204"/>
                      <a:ea typeface="DengXian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任意多边形 478"/>
                  <p:cNvSpPr/>
                  <p:nvPr/>
                </p:nvSpPr>
                <p:spPr>
                  <a:xfrm flipH="1">
                    <a:off x="9062440" y="4364780"/>
                    <a:ext cx="1190467" cy="214800"/>
                  </a:xfrm>
                  <a:custGeom>
                    <a:avLst/>
                    <a:gdLst>
                      <a:gd name="connsiteX0" fmla="*/ 0 w 731520"/>
                      <a:gd name="connsiteY0" fmla="*/ 125730 h 125730"/>
                      <a:gd name="connsiteX1" fmla="*/ 468630 w 731520"/>
                      <a:gd name="connsiteY1" fmla="*/ 22860 h 125730"/>
                      <a:gd name="connsiteX2" fmla="*/ 731520 w 731520"/>
                      <a:gd name="connsiteY2" fmla="*/ 0 h 125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1520" h="125730">
                        <a:moveTo>
                          <a:pt x="0" y="125730"/>
                        </a:moveTo>
                        <a:cubicBezTo>
                          <a:pt x="173355" y="84772"/>
                          <a:pt x="346710" y="43815"/>
                          <a:pt x="468630" y="22860"/>
                        </a:cubicBezTo>
                        <a:cubicBezTo>
                          <a:pt x="590550" y="1905"/>
                          <a:pt x="661035" y="952"/>
                          <a:pt x="731520" y="0"/>
                        </a:cubicBezTo>
                      </a:path>
                    </a:pathLst>
                  </a:custGeom>
                  <a:noFill/>
                  <a:ln w="19050" cap="rnd">
                    <a:solidFill>
                      <a:schemeClr val="bg1"/>
                    </a:solidFill>
                    <a:prstDash val="dash"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engXian" panose="020F0502020204030204"/>
                      <a:ea typeface="DengXian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任意多边形 479"/>
                  <p:cNvSpPr/>
                  <p:nvPr/>
                </p:nvSpPr>
                <p:spPr>
                  <a:xfrm>
                    <a:off x="1672507" y="3442292"/>
                    <a:ext cx="731520" cy="125730"/>
                  </a:xfrm>
                  <a:custGeom>
                    <a:avLst/>
                    <a:gdLst>
                      <a:gd name="connsiteX0" fmla="*/ 0 w 731520"/>
                      <a:gd name="connsiteY0" fmla="*/ 125730 h 125730"/>
                      <a:gd name="connsiteX1" fmla="*/ 468630 w 731520"/>
                      <a:gd name="connsiteY1" fmla="*/ 22860 h 125730"/>
                      <a:gd name="connsiteX2" fmla="*/ 731520 w 731520"/>
                      <a:gd name="connsiteY2" fmla="*/ 0 h 125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1520" h="125730">
                        <a:moveTo>
                          <a:pt x="0" y="125730"/>
                        </a:moveTo>
                        <a:cubicBezTo>
                          <a:pt x="173355" y="84772"/>
                          <a:pt x="346710" y="43815"/>
                          <a:pt x="468630" y="22860"/>
                        </a:cubicBezTo>
                        <a:cubicBezTo>
                          <a:pt x="590550" y="1905"/>
                          <a:pt x="661035" y="952"/>
                          <a:pt x="731520" y="0"/>
                        </a:cubicBezTo>
                      </a:path>
                    </a:pathLst>
                  </a:custGeom>
                  <a:noFill/>
                  <a:ln w="19050" cap="rnd">
                    <a:solidFill>
                      <a:schemeClr val="bg1"/>
                    </a:solidFill>
                    <a:prstDash val="dash"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engXian" panose="020F0502020204030204"/>
                      <a:ea typeface="DengXian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" name="任意多边形 480"/>
                  <p:cNvSpPr/>
                  <p:nvPr/>
                </p:nvSpPr>
                <p:spPr>
                  <a:xfrm>
                    <a:off x="1953405" y="4447259"/>
                    <a:ext cx="1190467" cy="214800"/>
                  </a:xfrm>
                  <a:custGeom>
                    <a:avLst/>
                    <a:gdLst>
                      <a:gd name="connsiteX0" fmla="*/ 0 w 731520"/>
                      <a:gd name="connsiteY0" fmla="*/ 125730 h 125730"/>
                      <a:gd name="connsiteX1" fmla="*/ 468630 w 731520"/>
                      <a:gd name="connsiteY1" fmla="*/ 22860 h 125730"/>
                      <a:gd name="connsiteX2" fmla="*/ 731520 w 731520"/>
                      <a:gd name="connsiteY2" fmla="*/ 0 h 125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1520" h="125730">
                        <a:moveTo>
                          <a:pt x="0" y="125730"/>
                        </a:moveTo>
                        <a:cubicBezTo>
                          <a:pt x="173355" y="84772"/>
                          <a:pt x="346710" y="43815"/>
                          <a:pt x="468630" y="22860"/>
                        </a:cubicBezTo>
                        <a:cubicBezTo>
                          <a:pt x="590550" y="1905"/>
                          <a:pt x="661035" y="952"/>
                          <a:pt x="731520" y="0"/>
                        </a:cubicBezTo>
                      </a:path>
                    </a:pathLst>
                  </a:custGeom>
                  <a:noFill/>
                  <a:ln w="19050" cap="rnd">
                    <a:solidFill>
                      <a:schemeClr val="bg1"/>
                    </a:solidFill>
                    <a:prstDash val="dash"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engXian" panose="020F0502020204030204"/>
                      <a:ea typeface="DengXian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18" name="任意多边形 526"/>
              <p:cNvSpPr/>
              <p:nvPr/>
            </p:nvSpPr>
            <p:spPr>
              <a:xfrm rot="174692">
                <a:off x="8644601" y="3232846"/>
                <a:ext cx="206108" cy="294984"/>
              </a:xfrm>
              <a:custGeom>
                <a:avLst/>
                <a:gdLst>
                  <a:gd name="connsiteX0" fmla="*/ 335 w 716431"/>
                  <a:gd name="connsiteY0" fmla="*/ 485098 h 903739"/>
                  <a:gd name="connsiteX1" fmla="*/ 231689 w 716431"/>
                  <a:gd name="connsiteY1" fmla="*/ 407980 h 903739"/>
                  <a:gd name="connsiteX2" fmla="*/ 352874 w 716431"/>
                  <a:gd name="connsiteY2" fmla="*/ 355 h 903739"/>
                  <a:gd name="connsiteX3" fmla="*/ 418975 w 716431"/>
                  <a:gd name="connsiteY3" fmla="*/ 396963 h 903739"/>
                  <a:gd name="connsiteX4" fmla="*/ 716431 w 716431"/>
                  <a:gd name="connsiteY4" fmla="*/ 529165 h 903739"/>
                  <a:gd name="connsiteX5" fmla="*/ 418975 w 716431"/>
                  <a:gd name="connsiteY5" fmla="*/ 562216 h 903739"/>
                  <a:gd name="connsiteX6" fmla="*/ 363891 w 716431"/>
                  <a:gd name="connsiteY6" fmla="*/ 903739 h 903739"/>
                  <a:gd name="connsiteX7" fmla="*/ 286773 w 716431"/>
                  <a:gd name="connsiteY7" fmla="*/ 584249 h 903739"/>
                  <a:gd name="connsiteX8" fmla="*/ 335 w 716431"/>
                  <a:gd name="connsiteY8" fmla="*/ 485098 h 903739"/>
                  <a:gd name="connsiteX0-1" fmla="*/ 9 w 716105"/>
                  <a:gd name="connsiteY0-2" fmla="*/ 485098 h 903739"/>
                  <a:gd name="connsiteX1-3" fmla="*/ 231363 w 716105"/>
                  <a:gd name="connsiteY1-4" fmla="*/ 407980 h 903739"/>
                  <a:gd name="connsiteX2-5" fmla="*/ 352548 w 716105"/>
                  <a:gd name="connsiteY2-6" fmla="*/ 355 h 903739"/>
                  <a:gd name="connsiteX3-7" fmla="*/ 418649 w 716105"/>
                  <a:gd name="connsiteY3-8" fmla="*/ 396963 h 903739"/>
                  <a:gd name="connsiteX4-9" fmla="*/ 716105 w 716105"/>
                  <a:gd name="connsiteY4-10" fmla="*/ 529165 h 903739"/>
                  <a:gd name="connsiteX5-11" fmla="*/ 418649 w 716105"/>
                  <a:gd name="connsiteY5-12" fmla="*/ 562216 h 903739"/>
                  <a:gd name="connsiteX6-13" fmla="*/ 363565 w 716105"/>
                  <a:gd name="connsiteY6-14" fmla="*/ 903739 h 903739"/>
                  <a:gd name="connsiteX7-15" fmla="*/ 239612 w 716105"/>
                  <a:gd name="connsiteY7-16" fmla="*/ 584248 h 903739"/>
                  <a:gd name="connsiteX8-17" fmla="*/ 9 w 716105"/>
                  <a:gd name="connsiteY8-18" fmla="*/ 485098 h 903739"/>
                  <a:gd name="connsiteX0-19" fmla="*/ 9 w 716105"/>
                  <a:gd name="connsiteY0-20" fmla="*/ 485098 h 903739"/>
                  <a:gd name="connsiteX1-21" fmla="*/ 231363 w 716105"/>
                  <a:gd name="connsiteY1-22" fmla="*/ 407980 h 903739"/>
                  <a:gd name="connsiteX2-23" fmla="*/ 352548 w 716105"/>
                  <a:gd name="connsiteY2-24" fmla="*/ 355 h 903739"/>
                  <a:gd name="connsiteX3-25" fmla="*/ 418649 w 716105"/>
                  <a:gd name="connsiteY3-26" fmla="*/ 396963 h 903739"/>
                  <a:gd name="connsiteX4-27" fmla="*/ 716105 w 716105"/>
                  <a:gd name="connsiteY4-28" fmla="*/ 529165 h 903739"/>
                  <a:gd name="connsiteX5-29" fmla="*/ 429057 w 716105"/>
                  <a:gd name="connsiteY5-30" fmla="*/ 598927 h 903739"/>
                  <a:gd name="connsiteX6-31" fmla="*/ 363565 w 716105"/>
                  <a:gd name="connsiteY6-32" fmla="*/ 903739 h 903739"/>
                  <a:gd name="connsiteX7-33" fmla="*/ 239612 w 716105"/>
                  <a:gd name="connsiteY7-34" fmla="*/ 584248 h 903739"/>
                  <a:gd name="connsiteX8-35" fmla="*/ 9 w 716105"/>
                  <a:gd name="connsiteY8-36" fmla="*/ 485098 h 9037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716105" h="903739">
                    <a:moveTo>
                      <a:pt x="9" y="485098"/>
                    </a:moveTo>
                    <a:cubicBezTo>
                      <a:pt x="-1366" y="455720"/>
                      <a:pt x="172607" y="488771"/>
                      <a:pt x="231363" y="407980"/>
                    </a:cubicBezTo>
                    <a:cubicBezTo>
                      <a:pt x="290120" y="327189"/>
                      <a:pt x="323170" y="-12498"/>
                      <a:pt x="352548" y="355"/>
                    </a:cubicBezTo>
                    <a:cubicBezTo>
                      <a:pt x="374582" y="132558"/>
                      <a:pt x="358056" y="308828"/>
                      <a:pt x="418649" y="396963"/>
                    </a:cubicBezTo>
                    <a:cubicBezTo>
                      <a:pt x="479242" y="485098"/>
                      <a:pt x="597673" y="507131"/>
                      <a:pt x="716105" y="529165"/>
                    </a:cubicBezTo>
                    <a:cubicBezTo>
                      <a:pt x="616953" y="540182"/>
                      <a:pt x="487814" y="536498"/>
                      <a:pt x="429057" y="598927"/>
                    </a:cubicBezTo>
                    <a:cubicBezTo>
                      <a:pt x="370300" y="661356"/>
                      <a:pt x="376418" y="848655"/>
                      <a:pt x="363565" y="903739"/>
                    </a:cubicBezTo>
                    <a:cubicBezTo>
                      <a:pt x="337859" y="797242"/>
                      <a:pt x="300205" y="655858"/>
                      <a:pt x="239612" y="584248"/>
                    </a:cubicBezTo>
                    <a:cubicBezTo>
                      <a:pt x="179019" y="512638"/>
                      <a:pt x="1384" y="514476"/>
                      <a:pt x="9" y="485098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9" name="任意多边形 527"/>
              <p:cNvSpPr/>
              <p:nvPr/>
            </p:nvSpPr>
            <p:spPr>
              <a:xfrm flipV="1">
                <a:off x="3032218" y="4060589"/>
                <a:ext cx="184274" cy="233027"/>
              </a:xfrm>
              <a:custGeom>
                <a:avLst/>
                <a:gdLst>
                  <a:gd name="connsiteX0" fmla="*/ 335 w 716431"/>
                  <a:gd name="connsiteY0" fmla="*/ 485098 h 903739"/>
                  <a:gd name="connsiteX1" fmla="*/ 231689 w 716431"/>
                  <a:gd name="connsiteY1" fmla="*/ 407980 h 903739"/>
                  <a:gd name="connsiteX2" fmla="*/ 352874 w 716431"/>
                  <a:gd name="connsiteY2" fmla="*/ 355 h 903739"/>
                  <a:gd name="connsiteX3" fmla="*/ 418975 w 716431"/>
                  <a:gd name="connsiteY3" fmla="*/ 396963 h 903739"/>
                  <a:gd name="connsiteX4" fmla="*/ 716431 w 716431"/>
                  <a:gd name="connsiteY4" fmla="*/ 529165 h 903739"/>
                  <a:gd name="connsiteX5" fmla="*/ 418975 w 716431"/>
                  <a:gd name="connsiteY5" fmla="*/ 562216 h 903739"/>
                  <a:gd name="connsiteX6" fmla="*/ 363891 w 716431"/>
                  <a:gd name="connsiteY6" fmla="*/ 903739 h 903739"/>
                  <a:gd name="connsiteX7" fmla="*/ 286773 w 716431"/>
                  <a:gd name="connsiteY7" fmla="*/ 584249 h 903739"/>
                  <a:gd name="connsiteX8" fmla="*/ 335 w 716431"/>
                  <a:gd name="connsiteY8" fmla="*/ 485098 h 903739"/>
                  <a:gd name="connsiteX0-1" fmla="*/ 9 w 716105"/>
                  <a:gd name="connsiteY0-2" fmla="*/ 485098 h 903739"/>
                  <a:gd name="connsiteX1-3" fmla="*/ 231363 w 716105"/>
                  <a:gd name="connsiteY1-4" fmla="*/ 407980 h 903739"/>
                  <a:gd name="connsiteX2-5" fmla="*/ 352548 w 716105"/>
                  <a:gd name="connsiteY2-6" fmla="*/ 355 h 903739"/>
                  <a:gd name="connsiteX3-7" fmla="*/ 418649 w 716105"/>
                  <a:gd name="connsiteY3-8" fmla="*/ 396963 h 903739"/>
                  <a:gd name="connsiteX4-9" fmla="*/ 716105 w 716105"/>
                  <a:gd name="connsiteY4-10" fmla="*/ 529165 h 903739"/>
                  <a:gd name="connsiteX5-11" fmla="*/ 418649 w 716105"/>
                  <a:gd name="connsiteY5-12" fmla="*/ 562216 h 903739"/>
                  <a:gd name="connsiteX6-13" fmla="*/ 363565 w 716105"/>
                  <a:gd name="connsiteY6-14" fmla="*/ 903739 h 903739"/>
                  <a:gd name="connsiteX7-15" fmla="*/ 239612 w 716105"/>
                  <a:gd name="connsiteY7-16" fmla="*/ 584248 h 903739"/>
                  <a:gd name="connsiteX8-17" fmla="*/ 9 w 716105"/>
                  <a:gd name="connsiteY8-18" fmla="*/ 485098 h 903739"/>
                  <a:gd name="connsiteX0-19" fmla="*/ 9 w 716105"/>
                  <a:gd name="connsiteY0-20" fmla="*/ 485098 h 903739"/>
                  <a:gd name="connsiteX1-21" fmla="*/ 231363 w 716105"/>
                  <a:gd name="connsiteY1-22" fmla="*/ 407980 h 903739"/>
                  <a:gd name="connsiteX2-23" fmla="*/ 352548 w 716105"/>
                  <a:gd name="connsiteY2-24" fmla="*/ 355 h 903739"/>
                  <a:gd name="connsiteX3-25" fmla="*/ 418649 w 716105"/>
                  <a:gd name="connsiteY3-26" fmla="*/ 396963 h 903739"/>
                  <a:gd name="connsiteX4-27" fmla="*/ 716105 w 716105"/>
                  <a:gd name="connsiteY4-28" fmla="*/ 529165 h 903739"/>
                  <a:gd name="connsiteX5-29" fmla="*/ 429057 w 716105"/>
                  <a:gd name="connsiteY5-30" fmla="*/ 598927 h 903739"/>
                  <a:gd name="connsiteX6-31" fmla="*/ 363565 w 716105"/>
                  <a:gd name="connsiteY6-32" fmla="*/ 903739 h 903739"/>
                  <a:gd name="connsiteX7-33" fmla="*/ 239612 w 716105"/>
                  <a:gd name="connsiteY7-34" fmla="*/ 584248 h 903739"/>
                  <a:gd name="connsiteX8-35" fmla="*/ 9 w 716105"/>
                  <a:gd name="connsiteY8-36" fmla="*/ 485098 h 903739"/>
                  <a:gd name="connsiteX0-37" fmla="*/ 9 w 716105"/>
                  <a:gd name="connsiteY0-38" fmla="*/ 379865 h 798506"/>
                  <a:gd name="connsiteX1-39" fmla="*/ 231363 w 716105"/>
                  <a:gd name="connsiteY1-40" fmla="*/ 302747 h 798506"/>
                  <a:gd name="connsiteX2-41" fmla="*/ 340152 w 716105"/>
                  <a:gd name="connsiteY2-42" fmla="*/ 474 h 798506"/>
                  <a:gd name="connsiteX3-43" fmla="*/ 418649 w 716105"/>
                  <a:gd name="connsiteY3-44" fmla="*/ 291730 h 798506"/>
                  <a:gd name="connsiteX4-45" fmla="*/ 716105 w 716105"/>
                  <a:gd name="connsiteY4-46" fmla="*/ 423932 h 798506"/>
                  <a:gd name="connsiteX5-47" fmla="*/ 429057 w 716105"/>
                  <a:gd name="connsiteY5-48" fmla="*/ 493694 h 798506"/>
                  <a:gd name="connsiteX6-49" fmla="*/ 363565 w 716105"/>
                  <a:gd name="connsiteY6-50" fmla="*/ 798506 h 798506"/>
                  <a:gd name="connsiteX7-51" fmla="*/ 239612 w 716105"/>
                  <a:gd name="connsiteY7-52" fmla="*/ 479015 h 798506"/>
                  <a:gd name="connsiteX8-53" fmla="*/ 9 w 716105"/>
                  <a:gd name="connsiteY8-54" fmla="*/ 379865 h 79850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716105" h="798506">
                    <a:moveTo>
                      <a:pt x="9" y="379865"/>
                    </a:moveTo>
                    <a:cubicBezTo>
                      <a:pt x="-1366" y="350487"/>
                      <a:pt x="174673" y="365979"/>
                      <a:pt x="231363" y="302747"/>
                    </a:cubicBezTo>
                    <a:cubicBezTo>
                      <a:pt x="288053" y="239515"/>
                      <a:pt x="310774" y="-12379"/>
                      <a:pt x="340152" y="474"/>
                    </a:cubicBezTo>
                    <a:cubicBezTo>
                      <a:pt x="362186" y="132677"/>
                      <a:pt x="355990" y="221154"/>
                      <a:pt x="418649" y="291730"/>
                    </a:cubicBezTo>
                    <a:cubicBezTo>
                      <a:pt x="481308" y="362306"/>
                      <a:pt x="597673" y="401898"/>
                      <a:pt x="716105" y="423932"/>
                    </a:cubicBezTo>
                    <a:cubicBezTo>
                      <a:pt x="616953" y="434949"/>
                      <a:pt x="487814" y="431265"/>
                      <a:pt x="429057" y="493694"/>
                    </a:cubicBezTo>
                    <a:cubicBezTo>
                      <a:pt x="370300" y="556123"/>
                      <a:pt x="376418" y="743422"/>
                      <a:pt x="363565" y="798506"/>
                    </a:cubicBezTo>
                    <a:cubicBezTo>
                      <a:pt x="337859" y="692009"/>
                      <a:pt x="300205" y="550625"/>
                      <a:pt x="239612" y="479015"/>
                    </a:cubicBezTo>
                    <a:cubicBezTo>
                      <a:pt x="179019" y="407405"/>
                      <a:pt x="1384" y="409243"/>
                      <a:pt x="9" y="37986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818840" y="2680619"/>
              <a:ext cx="6417141" cy="923330"/>
            </a:xfrm>
            <a:prstGeom prst="rect">
              <a:avLst/>
            </a:prstGeom>
          </p:spPr>
          <p:txBody>
            <a:bodyPr wrap="none">
              <a:prstTxWarp prst="textArchUp">
                <a:avLst>
                  <a:gd name="adj" fmla="val 10935122"/>
                </a:avLst>
              </a:prstTxWarp>
              <a:spAutoFit/>
            </a:bodyPr>
            <a:lstStyle/>
            <a:p>
              <a:pPr algn="ctr"/>
              <a:r>
                <a:rPr lang="zh-CN" altLang="en-US" sz="4800" b="1" spc="5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目 录</a:t>
              </a:r>
              <a:endParaRPr lang="zh-CN" altLang="en-US" sz="4800" b="1" spc="5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36" name="任意多边形 135"/>
          <p:cNvSpPr/>
          <p:nvPr/>
        </p:nvSpPr>
        <p:spPr>
          <a:xfrm>
            <a:off x="263885" y="264472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7" name="任意多边形 137"/>
          <p:cNvSpPr/>
          <p:nvPr/>
        </p:nvSpPr>
        <p:spPr>
          <a:xfrm flipV="1">
            <a:off x="285063" y="6121440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8" name="任意多边形 140"/>
          <p:cNvSpPr/>
          <p:nvPr/>
        </p:nvSpPr>
        <p:spPr>
          <a:xfrm flipH="1">
            <a:off x="11566695" y="264472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9" name="任意多边形 141"/>
          <p:cNvSpPr/>
          <p:nvPr/>
        </p:nvSpPr>
        <p:spPr>
          <a:xfrm flipH="1" flipV="1">
            <a:off x="11545517" y="6121440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44" name="椭圆 31"/>
          <p:cNvSpPr/>
          <p:nvPr/>
        </p:nvSpPr>
        <p:spPr>
          <a:xfrm>
            <a:off x="6679053" y="2746047"/>
            <a:ext cx="998736" cy="98877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18046" y="2742845"/>
            <a:ext cx="99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latin typeface="站酷快乐体" panose="02010600030101010101" pitchFamily="2" charset="-122"/>
                <a:ea typeface="站酷快乐体" panose="02010600030101010101" pitchFamily="2" charset="-122"/>
              </a:rPr>
              <a:t>02</a:t>
            </a:r>
            <a:endParaRPr lang="zh-CN" altLang="en-US" sz="4800" dirty="0">
              <a:solidFill>
                <a:schemeClr val="accent1"/>
              </a:solidFill>
              <a:latin typeface="站酷快乐体" panose="02010600030101010101" pitchFamily="2" charset="-122"/>
              <a:ea typeface="站酷快乐体" panose="02010600030101010101" pitchFamily="2" charset="-122"/>
            </a:endParaRPr>
          </a:p>
        </p:txBody>
      </p:sp>
      <p:sp>
        <p:nvSpPr>
          <p:cNvPr id="43" name="任意多边形: 形状 42"/>
          <p:cNvSpPr/>
          <p:nvPr/>
        </p:nvSpPr>
        <p:spPr>
          <a:xfrm>
            <a:off x="8069207" y="3414686"/>
            <a:ext cx="2966476" cy="45719"/>
          </a:xfrm>
          <a:custGeom>
            <a:avLst/>
            <a:gdLst>
              <a:gd name="connsiteX0" fmla="*/ 0 w 3810000"/>
              <a:gd name="connsiteY0" fmla="*/ 254000 h 304800"/>
              <a:gd name="connsiteX1" fmla="*/ 63500 w 3810000"/>
              <a:gd name="connsiteY1" fmla="*/ 241300 h 304800"/>
              <a:gd name="connsiteX2" fmla="*/ 139700 w 3810000"/>
              <a:gd name="connsiteY2" fmla="*/ 215900 h 304800"/>
              <a:gd name="connsiteX3" fmla="*/ 228600 w 3810000"/>
              <a:gd name="connsiteY3" fmla="*/ 203200 h 304800"/>
              <a:gd name="connsiteX4" fmla="*/ 368300 w 3810000"/>
              <a:gd name="connsiteY4" fmla="*/ 190500 h 304800"/>
              <a:gd name="connsiteX5" fmla="*/ 419100 w 3810000"/>
              <a:gd name="connsiteY5" fmla="*/ 228600 h 304800"/>
              <a:gd name="connsiteX6" fmla="*/ 546100 w 3810000"/>
              <a:gd name="connsiteY6" fmla="*/ 279400 h 304800"/>
              <a:gd name="connsiteX7" fmla="*/ 609600 w 3810000"/>
              <a:gd name="connsiteY7" fmla="*/ 304800 h 304800"/>
              <a:gd name="connsiteX8" fmla="*/ 850900 w 3810000"/>
              <a:gd name="connsiteY8" fmla="*/ 279400 h 304800"/>
              <a:gd name="connsiteX9" fmla="*/ 914400 w 3810000"/>
              <a:gd name="connsiteY9" fmla="*/ 266700 h 304800"/>
              <a:gd name="connsiteX10" fmla="*/ 1041400 w 3810000"/>
              <a:gd name="connsiteY10" fmla="*/ 254000 h 304800"/>
              <a:gd name="connsiteX11" fmla="*/ 1104900 w 3810000"/>
              <a:gd name="connsiteY11" fmla="*/ 241300 h 304800"/>
              <a:gd name="connsiteX12" fmla="*/ 1333500 w 3810000"/>
              <a:gd name="connsiteY12" fmla="*/ 203200 h 304800"/>
              <a:gd name="connsiteX13" fmla="*/ 1397000 w 3810000"/>
              <a:gd name="connsiteY13" fmla="*/ 190500 h 304800"/>
              <a:gd name="connsiteX14" fmla="*/ 1473200 w 3810000"/>
              <a:gd name="connsiteY14" fmla="*/ 165100 h 304800"/>
              <a:gd name="connsiteX15" fmla="*/ 1600200 w 3810000"/>
              <a:gd name="connsiteY15" fmla="*/ 101600 h 304800"/>
              <a:gd name="connsiteX16" fmla="*/ 1663700 w 3810000"/>
              <a:gd name="connsiteY16" fmla="*/ 88900 h 304800"/>
              <a:gd name="connsiteX17" fmla="*/ 1714500 w 3810000"/>
              <a:gd name="connsiteY17" fmla="*/ 63500 h 304800"/>
              <a:gd name="connsiteX18" fmla="*/ 1778000 w 3810000"/>
              <a:gd name="connsiteY18" fmla="*/ 76200 h 304800"/>
              <a:gd name="connsiteX19" fmla="*/ 1790700 w 3810000"/>
              <a:gd name="connsiteY19" fmla="*/ 114300 h 304800"/>
              <a:gd name="connsiteX20" fmla="*/ 1841500 w 3810000"/>
              <a:gd name="connsiteY20" fmla="*/ 190500 h 304800"/>
              <a:gd name="connsiteX21" fmla="*/ 1879600 w 3810000"/>
              <a:gd name="connsiteY21" fmla="*/ 203200 h 304800"/>
              <a:gd name="connsiteX22" fmla="*/ 1981200 w 3810000"/>
              <a:gd name="connsiteY22" fmla="*/ 190500 h 304800"/>
              <a:gd name="connsiteX23" fmla="*/ 2057400 w 3810000"/>
              <a:gd name="connsiteY23" fmla="*/ 165100 h 304800"/>
              <a:gd name="connsiteX24" fmla="*/ 2095500 w 3810000"/>
              <a:gd name="connsiteY24" fmla="*/ 152400 h 304800"/>
              <a:gd name="connsiteX25" fmla="*/ 2146300 w 3810000"/>
              <a:gd name="connsiteY25" fmla="*/ 127000 h 304800"/>
              <a:gd name="connsiteX26" fmla="*/ 2209800 w 3810000"/>
              <a:gd name="connsiteY26" fmla="*/ 101600 h 304800"/>
              <a:gd name="connsiteX27" fmla="*/ 2247900 w 3810000"/>
              <a:gd name="connsiteY27" fmla="*/ 76200 h 304800"/>
              <a:gd name="connsiteX28" fmla="*/ 2336800 w 3810000"/>
              <a:gd name="connsiteY28" fmla="*/ 50800 h 304800"/>
              <a:gd name="connsiteX29" fmla="*/ 2374900 w 3810000"/>
              <a:gd name="connsiteY29" fmla="*/ 25400 h 304800"/>
              <a:gd name="connsiteX30" fmla="*/ 2451100 w 3810000"/>
              <a:gd name="connsiteY30" fmla="*/ 0 h 304800"/>
              <a:gd name="connsiteX31" fmla="*/ 2489200 w 3810000"/>
              <a:gd name="connsiteY31" fmla="*/ 12700 h 304800"/>
              <a:gd name="connsiteX32" fmla="*/ 2514600 w 3810000"/>
              <a:gd name="connsiteY32" fmla="*/ 50800 h 304800"/>
              <a:gd name="connsiteX33" fmla="*/ 2578100 w 3810000"/>
              <a:gd name="connsiteY33" fmla="*/ 63500 h 304800"/>
              <a:gd name="connsiteX34" fmla="*/ 2882900 w 3810000"/>
              <a:gd name="connsiteY34" fmla="*/ 38100 h 304800"/>
              <a:gd name="connsiteX35" fmla="*/ 2933700 w 3810000"/>
              <a:gd name="connsiteY35" fmla="*/ 12700 h 304800"/>
              <a:gd name="connsiteX36" fmla="*/ 3022600 w 3810000"/>
              <a:gd name="connsiteY36" fmla="*/ 25400 h 304800"/>
              <a:gd name="connsiteX37" fmla="*/ 3073400 w 3810000"/>
              <a:gd name="connsiteY37" fmla="*/ 50800 h 304800"/>
              <a:gd name="connsiteX38" fmla="*/ 3467100 w 3810000"/>
              <a:gd name="connsiteY38" fmla="*/ 76200 h 304800"/>
              <a:gd name="connsiteX39" fmla="*/ 3479800 w 3810000"/>
              <a:gd name="connsiteY39" fmla="*/ 139700 h 304800"/>
              <a:gd name="connsiteX40" fmla="*/ 3543300 w 3810000"/>
              <a:gd name="connsiteY40" fmla="*/ 228600 h 304800"/>
              <a:gd name="connsiteX41" fmla="*/ 3594100 w 3810000"/>
              <a:gd name="connsiteY41" fmla="*/ 254000 h 304800"/>
              <a:gd name="connsiteX42" fmla="*/ 3810000 w 3810000"/>
              <a:gd name="connsiteY42" fmla="*/ 2540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810000" h="304800">
                <a:moveTo>
                  <a:pt x="0" y="254000"/>
                </a:moveTo>
                <a:cubicBezTo>
                  <a:pt x="21167" y="249767"/>
                  <a:pt x="42675" y="246980"/>
                  <a:pt x="63500" y="241300"/>
                </a:cubicBezTo>
                <a:cubicBezTo>
                  <a:pt x="89331" y="234255"/>
                  <a:pt x="113195" y="219686"/>
                  <a:pt x="139700" y="215900"/>
                </a:cubicBezTo>
                <a:lnTo>
                  <a:pt x="228600" y="203200"/>
                </a:lnTo>
                <a:cubicBezTo>
                  <a:pt x="325278" y="170974"/>
                  <a:pt x="278546" y="172549"/>
                  <a:pt x="368300" y="190500"/>
                </a:cubicBezTo>
                <a:cubicBezTo>
                  <a:pt x="385233" y="203200"/>
                  <a:pt x="401151" y="217382"/>
                  <a:pt x="419100" y="228600"/>
                </a:cubicBezTo>
                <a:cubicBezTo>
                  <a:pt x="472049" y="261693"/>
                  <a:pt x="482767" y="254067"/>
                  <a:pt x="546100" y="279400"/>
                </a:cubicBezTo>
                <a:lnTo>
                  <a:pt x="609600" y="304800"/>
                </a:lnTo>
                <a:lnTo>
                  <a:pt x="850900" y="279400"/>
                </a:lnTo>
                <a:cubicBezTo>
                  <a:pt x="872269" y="276347"/>
                  <a:pt x="893004" y="269553"/>
                  <a:pt x="914400" y="266700"/>
                </a:cubicBezTo>
                <a:cubicBezTo>
                  <a:pt x="956571" y="261077"/>
                  <a:pt x="999229" y="259623"/>
                  <a:pt x="1041400" y="254000"/>
                </a:cubicBezTo>
                <a:cubicBezTo>
                  <a:pt x="1062796" y="251147"/>
                  <a:pt x="1083633" y="244999"/>
                  <a:pt x="1104900" y="241300"/>
                </a:cubicBezTo>
                <a:cubicBezTo>
                  <a:pt x="1181009" y="228064"/>
                  <a:pt x="1257749" y="218350"/>
                  <a:pt x="1333500" y="203200"/>
                </a:cubicBezTo>
                <a:cubicBezTo>
                  <a:pt x="1354667" y="198967"/>
                  <a:pt x="1376175" y="196180"/>
                  <a:pt x="1397000" y="190500"/>
                </a:cubicBezTo>
                <a:cubicBezTo>
                  <a:pt x="1422831" y="183455"/>
                  <a:pt x="1448671" y="175832"/>
                  <a:pt x="1473200" y="165100"/>
                </a:cubicBezTo>
                <a:cubicBezTo>
                  <a:pt x="1516562" y="146129"/>
                  <a:pt x="1553789" y="110882"/>
                  <a:pt x="1600200" y="101600"/>
                </a:cubicBezTo>
                <a:lnTo>
                  <a:pt x="1663700" y="88900"/>
                </a:lnTo>
                <a:cubicBezTo>
                  <a:pt x="1680633" y="80433"/>
                  <a:pt x="1695684" y="65591"/>
                  <a:pt x="1714500" y="63500"/>
                </a:cubicBezTo>
                <a:cubicBezTo>
                  <a:pt x="1735954" y="61116"/>
                  <a:pt x="1760039" y="64226"/>
                  <a:pt x="1778000" y="76200"/>
                </a:cubicBezTo>
                <a:cubicBezTo>
                  <a:pt x="1789139" y="83626"/>
                  <a:pt x="1784199" y="102598"/>
                  <a:pt x="1790700" y="114300"/>
                </a:cubicBezTo>
                <a:cubicBezTo>
                  <a:pt x="1805525" y="140985"/>
                  <a:pt x="1812540" y="180847"/>
                  <a:pt x="1841500" y="190500"/>
                </a:cubicBezTo>
                <a:lnTo>
                  <a:pt x="1879600" y="203200"/>
                </a:lnTo>
                <a:cubicBezTo>
                  <a:pt x="1913467" y="198967"/>
                  <a:pt x="1947827" y="197651"/>
                  <a:pt x="1981200" y="190500"/>
                </a:cubicBezTo>
                <a:cubicBezTo>
                  <a:pt x="2007380" y="184890"/>
                  <a:pt x="2032000" y="173567"/>
                  <a:pt x="2057400" y="165100"/>
                </a:cubicBezTo>
                <a:cubicBezTo>
                  <a:pt x="2070100" y="160867"/>
                  <a:pt x="2083526" y="158387"/>
                  <a:pt x="2095500" y="152400"/>
                </a:cubicBezTo>
                <a:cubicBezTo>
                  <a:pt x="2112433" y="143933"/>
                  <a:pt x="2129000" y="134689"/>
                  <a:pt x="2146300" y="127000"/>
                </a:cubicBezTo>
                <a:cubicBezTo>
                  <a:pt x="2167132" y="117741"/>
                  <a:pt x="2189410" y="111795"/>
                  <a:pt x="2209800" y="101600"/>
                </a:cubicBezTo>
                <a:cubicBezTo>
                  <a:pt x="2223452" y="94774"/>
                  <a:pt x="2233871" y="82213"/>
                  <a:pt x="2247900" y="76200"/>
                </a:cubicBezTo>
                <a:cubicBezTo>
                  <a:pt x="2304867" y="51785"/>
                  <a:pt x="2287372" y="75514"/>
                  <a:pt x="2336800" y="50800"/>
                </a:cubicBezTo>
                <a:cubicBezTo>
                  <a:pt x="2350452" y="43974"/>
                  <a:pt x="2360952" y="31599"/>
                  <a:pt x="2374900" y="25400"/>
                </a:cubicBezTo>
                <a:cubicBezTo>
                  <a:pt x="2399366" y="14526"/>
                  <a:pt x="2451100" y="0"/>
                  <a:pt x="2451100" y="0"/>
                </a:cubicBezTo>
                <a:cubicBezTo>
                  <a:pt x="2463800" y="4233"/>
                  <a:pt x="2478747" y="4337"/>
                  <a:pt x="2489200" y="12700"/>
                </a:cubicBezTo>
                <a:cubicBezTo>
                  <a:pt x="2501119" y="22235"/>
                  <a:pt x="2501348" y="43227"/>
                  <a:pt x="2514600" y="50800"/>
                </a:cubicBezTo>
                <a:cubicBezTo>
                  <a:pt x="2533342" y="61510"/>
                  <a:pt x="2556933" y="59267"/>
                  <a:pt x="2578100" y="63500"/>
                </a:cubicBezTo>
                <a:cubicBezTo>
                  <a:pt x="2588424" y="62957"/>
                  <a:pt x="2808098" y="63034"/>
                  <a:pt x="2882900" y="38100"/>
                </a:cubicBezTo>
                <a:cubicBezTo>
                  <a:pt x="2900861" y="32113"/>
                  <a:pt x="2916767" y="21167"/>
                  <a:pt x="2933700" y="12700"/>
                </a:cubicBezTo>
                <a:cubicBezTo>
                  <a:pt x="2963333" y="16933"/>
                  <a:pt x="2993721" y="17524"/>
                  <a:pt x="3022600" y="25400"/>
                </a:cubicBezTo>
                <a:cubicBezTo>
                  <a:pt x="3040865" y="30381"/>
                  <a:pt x="3054590" y="48650"/>
                  <a:pt x="3073400" y="50800"/>
                </a:cubicBezTo>
                <a:cubicBezTo>
                  <a:pt x="3204056" y="65732"/>
                  <a:pt x="3335867" y="67733"/>
                  <a:pt x="3467100" y="76200"/>
                </a:cubicBezTo>
                <a:cubicBezTo>
                  <a:pt x="3471333" y="97367"/>
                  <a:pt x="3472974" y="119222"/>
                  <a:pt x="3479800" y="139700"/>
                </a:cubicBezTo>
                <a:cubicBezTo>
                  <a:pt x="3491822" y="175765"/>
                  <a:pt x="3512125" y="206332"/>
                  <a:pt x="3543300" y="228600"/>
                </a:cubicBezTo>
                <a:cubicBezTo>
                  <a:pt x="3558706" y="239604"/>
                  <a:pt x="3575253" y="252205"/>
                  <a:pt x="3594100" y="254000"/>
                </a:cubicBezTo>
                <a:cubicBezTo>
                  <a:pt x="3665742" y="260823"/>
                  <a:pt x="3738033" y="254000"/>
                  <a:pt x="3810000" y="254000"/>
                </a:cubicBezTo>
              </a:path>
            </a:pathLst>
          </a:cu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50" name="椭圆 31"/>
          <p:cNvSpPr/>
          <p:nvPr/>
        </p:nvSpPr>
        <p:spPr>
          <a:xfrm>
            <a:off x="1162264" y="4508947"/>
            <a:ext cx="998736" cy="98877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214806" y="4515125"/>
            <a:ext cx="99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/>
                </a:solidFill>
                <a:latin typeface="站酷快乐体" panose="02010600030101010101" pitchFamily="2" charset="-122"/>
                <a:ea typeface="站酷快乐体" panose="02010600030101010101" pitchFamily="2" charset="-122"/>
              </a:rPr>
              <a:t>03</a:t>
            </a:r>
            <a:endParaRPr lang="zh-CN" altLang="en-US" sz="4800" dirty="0">
              <a:solidFill>
                <a:schemeClr val="accent1"/>
              </a:solidFill>
              <a:latin typeface="站酷快乐体" panose="02010600030101010101" pitchFamily="2" charset="-122"/>
              <a:ea typeface="站酷快乐体" panose="02010600030101010101" pitchFamily="2" charset="-122"/>
            </a:endParaRPr>
          </a:p>
        </p:txBody>
      </p:sp>
      <p:sp>
        <p:nvSpPr>
          <p:cNvPr id="49" name="任意多边形: 形状 48"/>
          <p:cNvSpPr/>
          <p:nvPr/>
        </p:nvSpPr>
        <p:spPr>
          <a:xfrm>
            <a:off x="2552418" y="5177586"/>
            <a:ext cx="2966476" cy="45719"/>
          </a:xfrm>
          <a:custGeom>
            <a:avLst/>
            <a:gdLst>
              <a:gd name="connsiteX0" fmla="*/ 0 w 3810000"/>
              <a:gd name="connsiteY0" fmla="*/ 254000 h 304800"/>
              <a:gd name="connsiteX1" fmla="*/ 63500 w 3810000"/>
              <a:gd name="connsiteY1" fmla="*/ 241300 h 304800"/>
              <a:gd name="connsiteX2" fmla="*/ 139700 w 3810000"/>
              <a:gd name="connsiteY2" fmla="*/ 215900 h 304800"/>
              <a:gd name="connsiteX3" fmla="*/ 228600 w 3810000"/>
              <a:gd name="connsiteY3" fmla="*/ 203200 h 304800"/>
              <a:gd name="connsiteX4" fmla="*/ 368300 w 3810000"/>
              <a:gd name="connsiteY4" fmla="*/ 190500 h 304800"/>
              <a:gd name="connsiteX5" fmla="*/ 419100 w 3810000"/>
              <a:gd name="connsiteY5" fmla="*/ 228600 h 304800"/>
              <a:gd name="connsiteX6" fmla="*/ 546100 w 3810000"/>
              <a:gd name="connsiteY6" fmla="*/ 279400 h 304800"/>
              <a:gd name="connsiteX7" fmla="*/ 609600 w 3810000"/>
              <a:gd name="connsiteY7" fmla="*/ 304800 h 304800"/>
              <a:gd name="connsiteX8" fmla="*/ 850900 w 3810000"/>
              <a:gd name="connsiteY8" fmla="*/ 279400 h 304800"/>
              <a:gd name="connsiteX9" fmla="*/ 914400 w 3810000"/>
              <a:gd name="connsiteY9" fmla="*/ 266700 h 304800"/>
              <a:gd name="connsiteX10" fmla="*/ 1041400 w 3810000"/>
              <a:gd name="connsiteY10" fmla="*/ 254000 h 304800"/>
              <a:gd name="connsiteX11" fmla="*/ 1104900 w 3810000"/>
              <a:gd name="connsiteY11" fmla="*/ 241300 h 304800"/>
              <a:gd name="connsiteX12" fmla="*/ 1333500 w 3810000"/>
              <a:gd name="connsiteY12" fmla="*/ 203200 h 304800"/>
              <a:gd name="connsiteX13" fmla="*/ 1397000 w 3810000"/>
              <a:gd name="connsiteY13" fmla="*/ 190500 h 304800"/>
              <a:gd name="connsiteX14" fmla="*/ 1473200 w 3810000"/>
              <a:gd name="connsiteY14" fmla="*/ 165100 h 304800"/>
              <a:gd name="connsiteX15" fmla="*/ 1600200 w 3810000"/>
              <a:gd name="connsiteY15" fmla="*/ 101600 h 304800"/>
              <a:gd name="connsiteX16" fmla="*/ 1663700 w 3810000"/>
              <a:gd name="connsiteY16" fmla="*/ 88900 h 304800"/>
              <a:gd name="connsiteX17" fmla="*/ 1714500 w 3810000"/>
              <a:gd name="connsiteY17" fmla="*/ 63500 h 304800"/>
              <a:gd name="connsiteX18" fmla="*/ 1778000 w 3810000"/>
              <a:gd name="connsiteY18" fmla="*/ 76200 h 304800"/>
              <a:gd name="connsiteX19" fmla="*/ 1790700 w 3810000"/>
              <a:gd name="connsiteY19" fmla="*/ 114300 h 304800"/>
              <a:gd name="connsiteX20" fmla="*/ 1841500 w 3810000"/>
              <a:gd name="connsiteY20" fmla="*/ 190500 h 304800"/>
              <a:gd name="connsiteX21" fmla="*/ 1879600 w 3810000"/>
              <a:gd name="connsiteY21" fmla="*/ 203200 h 304800"/>
              <a:gd name="connsiteX22" fmla="*/ 1981200 w 3810000"/>
              <a:gd name="connsiteY22" fmla="*/ 190500 h 304800"/>
              <a:gd name="connsiteX23" fmla="*/ 2057400 w 3810000"/>
              <a:gd name="connsiteY23" fmla="*/ 165100 h 304800"/>
              <a:gd name="connsiteX24" fmla="*/ 2095500 w 3810000"/>
              <a:gd name="connsiteY24" fmla="*/ 152400 h 304800"/>
              <a:gd name="connsiteX25" fmla="*/ 2146300 w 3810000"/>
              <a:gd name="connsiteY25" fmla="*/ 127000 h 304800"/>
              <a:gd name="connsiteX26" fmla="*/ 2209800 w 3810000"/>
              <a:gd name="connsiteY26" fmla="*/ 101600 h 304800"/>
              <a:gd name="connsiteX27" fmla="*/ 2247900 w 3810000"/>
              <a:gd name="connsiteY27" fmla="*/ 76200 h 304800"/>
              <a:gd name="connsiteX28" fmla="*/ 2336800 w 3810000"/>
              <a:gd name="connsiteY28" fmla="*/ 50800 h 304800"/>
              <a:gd name="connsiteX29" fmla="*/ 2374900 w 3810000"/>
              <a:gd name="connsiteY29" fmla="*/ 25400 h 304800"/>
              <a:gd name="connsiteX30" fmla="*/ 2451100 w 3810000"/>
              <a:gd name="connsiteY30" fmla="*/ 0 h 304800"/>
              <a:gd name="connsiteX31" fmla="*/ 2489200 w 3810000"/>
              <a:gd name="connsiteY31" fmla="*/ 12700 h 304800"/>
              <a:gd name="connsiteX32" fmla="*/ 2514600 w 3810000"/>
              <a:gd name="connsiteY32" fmla="*/ 50800 h 304800"/>
              <a:gd name="connsiteX33" fmla="*/ 2578100 w 3810000"/>
              <a:gd name="connsiteY33" fmla="*/ 63500 h 304800"/>
              <a:gd name="connsiteX34" fmla="*/ 2882900 w 3810000"/>
              <a:gd name="connsiteY34" fmla="*/ 38100 h 304800"/>
              <a:gd name="connsiteX35" fmla="*/ 2933700 w 3810000"/>
              <a:gd name="connsiteY35" fmla="*/ 12700 h 304800"/>
              <a:gd name="connsiteX36" fmla="*/ 3022600 w 3810000"/>
              <a:gd name="connsiteY36" fmla="*/ 25400 h 304800"/>
              <a:gd name="connsiteX37" fmla="*/ 3073400 w 3810000"/>
              <a:gd name="connsiteY37" fmla="*/ 50800 h 304800"/>
              <a:gd name="connsiteX38" fmla="*/ 3467100 w 3810000"/>
              <a:gd name="connsiteY38" fmla="*/ 76200 h 304800"/>
              <a:gd name="connsiteX39" fmla="*/ 3479800 w 3810000"/>
              <a:gd name="connsiteY39" fmla="*/ 139700 h 304800"/>
              <a:gd name="connsiteX40" fmla="*/ 3543300 w 3810000"/>
              <a:gd name="connsiteY40" fmla="*/ 228600 h 304800"/>
              <a:gd name="connsiteX41" fmla="*/ 3594100 w 3810000"/>
              <a:gd name="connsiteY41" fmla="*/ 254000 h 304800"/>
              <a:gd name="connsiteX42" fmla="*/ 3810000 w 3810000"/>
              <a:gd name="connsiteY42" fmla="*/ 2540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810000" h="304800">
                <a:moveTo>
                  <a:pt x="0" y="254000"/>
                </a:moveTo>
                <a:cubicBezTo>
                  <a:pt x="21167" y="249767"/>
                  <a:pt x="42675" y="246980"/>
                  <a:pt x="63500" y="241300"/>
                </a:cubicBezTo>
                <a:cubicBezTo>
                  <a:pt x="89331" y="234255"/>
                  <a:pt x="113195" y="219686"/>
                  <a:pt x="139700" y="215900"/>
                </a:cubicBezTo>
                <a:lnTo>
                  <a:pt x="228600" y="203200"/>
                </a:lnTo>
                <a:cubicBezTo>
                  <a:pt x="325278" y="170974"/>
                  <a:pt x="278546" y="172549"/>
                  <a:pt x="368300" y="190500"/>
                </a:cubicBezTo>
                <a:cubicBezTo>
                  <a:pt x="385233" y="203200"/>
                  <a:pt x="401151" y="217382"/>
                  <a:pt x="419100" y="228600"/>
                </a:cubicBezTo>
                <a:cubicBezTo>
                  <a:pt x="472049" y="261693"/>
                  <a:pt x="482767" y="254067"/>
                  <a:pt x="546100" y="279400"/>
                </a:cubicBezTo>
                <a:lnTo>
                  <a:pt x="609600" y="304800"/>
                </a:lnTo>
                <a:lnTo>
                  <a:pt x="850900" y="279400"/>
                </a:lnTo>
                <a:cubicBezTo>
                  <a:pt x="872269" y="276347"/>
                  <a:pt x="893004" y="269553"/>
                  <a:pt x="914400" y="266700"/>
                </a:cubicBezTo>
                <a:cubicBezTo>
                  <a:pt x="956571" y="261077"/>
                  <a:pt x="999229" y="259623"/>
                  <a:pt x="1041400" y="254000"/>
                </a:cubicBezTo>
                <a:cubicBezTo>
                  <a:pt x="1062796" y="251147"/>
                  <a:pt x="1083633" y="244999"/>
                  <a:pt x="1104900" y="241300"/>
                </a:cubicBezTo>
                <a:cubicBezTo>
                  <a:pt x="1181009" y="228064"/>
                  <a:pt x="1257749" y="218350"/>
                  <a:pt x="1333500" y="203200"/>
                </a:cubicBezTo>
                <a:cubicBezTo>
                  <a:pt x="1354667" y="198967"/>
                  <a:pt x="1376175" y="196180"/>
                  <a:pt x="1397000" y="190500"/>
                </a:cubicBezTo>
                <a:cubicBezTo>
                  <a:pt x="1422831" y="183455"/>
                  <a:pt x="1448671" y="175832"/>
                  <a:pt x="1473200" y="165100"/>
                </a:cubicBezTo>
                <a:cubicBezTo>
                  <a:pt x="1516562" y="146129"/>
                  <a:pt x="1553789" y="110882"/>
                  <a:pt x="1600200" y="101600"/>
                </a:cubicBezTo>
                <a:lnTo>
                  <a:pt x="1663700" y="88900"/>
                </a:lnTo>
                <a:cubicBezTo>
                  <a:pt x="1680633" y="80433"/>
                  <a:pt x="1695684" y="65591"/>
                  <a:pt x="1714500" y="63500"/>
                </a:cubicBezTo>
                <a:cubicBezTo>
                  <a:pt x="1735954" y="61116"/>
                  <a:pt x="1760039" y="64226"/>
                  <a:pt x="1778000" y="76200"/>
                </a:cubicBezTo>
                <a:cubicBezTo>
                  <a:pt x="1789139" y="83626"/>
                  <a:pt x="1784199" y="102598"/>
                  <a:pt x="1790700" y="114300"/>
                </a:cubicBezTo>
                <a:cubicBezTo>
                  <a:pt x="1805525" y="140985"/>
                  <a:pt x="1812540" y="180847"/>
                  <a:pt x="1841500" y="190500"/>
                </a:cubicBezTo>
                <a:lnTo>
                  <a:pt x="1879600" y="203200"/>
                </a:lnTo>
                <a:cubicBezTo>
                  <a:pt x="1913467" y="198967"/>
                  <a:pt x="1947827" y="197651"/>
                  <a:pt x="1981200" y="190500"/>
                </a:cubicBezTo>
                <a:cubicBezTo>
                  <a:pt x="2007380" y="184890"/>
                  <a:pt x="2032000" y="173567"/>
                  <a:pt x="2057400" y="165100"/>
                </a:cubicBezTo>
                <a:cubicBezTo>
                  <a:pt x="2070100" y="160867"/>
                  <a:pt x="2083526" y="158387"/>
                  <a:pt x="2095500" y="152400"/>
                </a:cubicBezTo>
                <a:cubicBezTo>
                  <a:pt x="2112433" y="143933"/>
                  <a:pt x="2129000" y="134689"/>
                  <a:pt x="2146300" y="127000"/>
                </a:cubicBezTo>
                <a:cubicBezTo>
                  <a:pt x="2167132" y="117741"/>
                  <a:pt x="2189410" y="111795"/>
                  <a:pt x="2209800" y="101600"/>
                </a:cubicBezTo>
                <a:cubicBezTo>
                  <a:pt x="2223452" y="94774"/>
                  <a:pt x="2233871" y="82213"/>
                  <a:pt x="2247900" y="76200"/>
                </a:cubicBezTo>
                <a:cubicBezTo>
                  <a:pt x="2304867" y="51785"/>
                  <a:pt x="2287372" y="75514"/>
                  <a:pt x="2336800" y="50800"/>
                </a:cubicBezTo>
                <a:cubicBezTo>
                  <a:pt x="2350452" y="43974"/>
                  <a:pt x="2360952" y="31599"/>
                  <a:pt x="2374900" y="25400"/>
                </a:cubicBezTo>
                <a:cubicBezTo>
                  <a:pt x="2399366" y="14526"/>
                  <a:pt x="2451100" y="0"/>
                  <a:pt x="2451100" y="0"/>
                </a:cubicBezTo>
                <a:cubicBezTo>
                  <a:pt x="2463800" y="4233"/>
                  <a:pt x="2478747" y="4337"/>
                  <a:pt x="2489200" y="12700"/>
                </a:cubicBezTo>
                <a:cubicBezTo>
                  <a:pt x="2501119" y="22235"/>
                  <a:pt x="2501348" y="43227"/>
                  <a:pt x="2514600" y="50800"/>
                </a:cubicBezTo>
                <a:cubicBezTo>
                  <a:pt x="2533342" y="61510"/>
                  <a:pt x="2556933" y="59267"/>
                  <a:pt x="2578100" y="63500"/>
                </a:cubicBezTo>
                <a:cubicBezTo>
                  <a:pt x="2588424" y="62957"/>
                  <a:pt x="2808098" y="63034"/>
                  <a:pt x="2882900" y="38100"/>
                </a:cubicBezTo>
                <a:cubicBezTo>
                  <a:pt x="2900861" y="32113"/>
                  <a:pt x="2916767" y="21167"/>
                  <a:pt x="2933700" y="12700"/>
                </a:cubicBezTo>
                <a:cubicBezTo>
                  <a:pt x="2963333" y="16933"/>
                  <a:pt x="2993721" y="17524"/>
                  <a:pt x="3022600" y="25400"/>
                </a:cubicBezTo>
                <a:cubicBezTo>
                  <a:pt x="3040865" y="30381"/>
                  <a:pt x="3054590" y="48650"/>
                  <a:pt x="3073400" y="50800"/>
                </a:cubicBezTo>
                <a:cubicBezTo>
                  <a:pt x="3204056" y="65732"/>
                  <a:pt x="3335867" y="67733"/>
                  <a:pt x="3467100" y="76200"/>
                </a:cubicBezTo>
                <a:cubicBezTo>
                  <a:pt x="3471333" y="97367"/>
                  <a:pt x="3472974" y="119222"/>
                  <a:pt x="3479800" y="139700"/>
                </a:cubicBezTo>
                <a:cubicBezTo>
                  <a:pt x="3491822" y="175765"/>
                  <a:pt x="3512125" y="206332"/>
                  <a:pt x="3543300" y="228600"/>
                </a:cubicBezTo>
                <a:cubicBezTo>
                  <a:pt x="3558706" y="239604"/>
                  <a:pt x="3575253" y="252205"/>
                  <a:pt x="3594100" y="254000"/>
                </a:cubicBezTo>
                <a:cubicBezTo>
                  <a:pt x="3665742" y="260823"/>
                  <a:pt x="3738033" y="254000"/>
                  <a:pt x="3810000" y="254000"/>
                </a:cubicBezTo>
              </a:path>
            </a:pathLst>
          </a:cu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56" name="椭圆 31"/>
          <p:cNvSpPr/>
          <p:nvPr/>
        </p:nvSpPr>
        <p:spPr>
          <a:xfrm>
            <a:off x="6679053" y="4508947"/>
            <a:ext cx="998736" cy="98877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705346" y="4515125"/>
            <a:ext cx="99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latin typeface="站酷快乐体" panose="02010600030101010101" pitchFamily="2" charset="-122"/>
                <a:ea typeface="站酷快乐体" panose="02010600030101010101" pitchFamily="2" charset="-122"/>
              </a:rPr>
              <a:t>04</a:t>
            </a:r>
            <a:endParaRPr lang="zh-CN" altLang="en-US" sz="4800" dirty="0">
              <a:solidFill>
                <a:schemeClr val="accent1"/>
              </a:solidFill>
              <a:latin typeface="站酷快乐体" panose="02010600030101010101" pitchFamily="2" charset="-122"/>
              <a:ea typeface="站酷快乐体" panose="02010600030101010101" pitchFamily="2" charset="-122"/>
            </a:endParaRPr>
          </a:p>
        </p:txBody>
      </p:sp>
      <p:sp>
        <p:nvSpPr>
          <p:cNvPr id="55" name="任意多边形: 形状 54"/>
          <p:cNvSpPr/>
          <p:nvPr/>
        </p:nvSpPr>
        <p:spPr>
          <a:xfrm>
            <a:off x="8069207" y="5177586"/>
            <a:ext cx="2966476" cy="45719"/>
          </a:xfrm>
          <a:custGeom>
            <a:avLst/>
            <a:gdLst>
              <a:gd name="connsiteX0" fmla="*/ 0 w 3810000"/>
              <a:gd name="connsiteY0" fmla="*/ 254000 h 304800"/>
              <a:gd name="connsiteX1" fmla="*/ 63500 w 3810000"/>
              <a:gd name="connsiteY1" fmla="*/ 241300 h 304800"/>
              <a:gd name="connsiteX2" fmla="*/ 139700 w 3810000"/>
              <a:gd name="connsiteY2" fmla="*/ 215900 h 304800"/>
              <a:gd name="connsiteX3" fmla="*/ 228600 w 3810000"/>
              <a:gd name="connsiteY3" fmla="*/ 203200 h 304800"/>
              <a:gd name="connsiteX4" fmla="*/ 368300 w 3810000"/>
              <a:gd name="connsiteY4" fmla="*/ 190500 h 304800"/>
              <a:gd name="connsiteX5" fmla="*/ 419100 w 3810000"/>
              <a:gd name="connsiteY5" fmla="*/ 228600 h 304800"/>
              <a:gd name="connsiteX6" fmla="*/ 546100 w 3810000"/>
              <a:gd name="connsiteY6" fmla="*/ 279400 h 304800"/>
              <a:gd name="connsiteX7" fmla="*/ 609600 w 3810000"/>
              <a:gd name="connsiteY7" fmla="*/ 304800 h 304800"/>
              <a:gd name="connsiteX8" fmla="*/ 850900 w 3810000"/>
              <a:gd name="connsiteY8" fmla="*/ 279400 h 304800"/>
              <a:gd name="connsiteX9" fmla="*/ 914400 w 3810000"/>
              <a:gd name="connsiteY9" fmla="*/ 266700 h 304800"/>
              <a:gd name="connsiteX10" fmla="*/ 1041400 w 3810000"/>
              <a:gd name="connsiteY10" fmla="*/ 254000 h 304800"/>
              <a:gd name="connsiteX11" fmla="*/ 1104900 w 3810000"/>
              <a:gd name="connsiteY11" fmla="*/ 241300 h 304800"/>
              <a:gd name="connsiteX12" fmla="*/ 1333500 w 3810000"/>
              <a:gd name="connsiteY12" fmla="*/ 203200 h 304800"/>
              <a:gd name="connsiteX13" fmla="*/ 1397000 w 3810000"/>
              <a:gd name="connsiteY13" fmla="*/ 190500 h 304800"/>
              <a:gd name="connsiteX14" fmla="*/ 1473200 w 3810000"/>
              <a:gd name="connsiteY14" fmla="*/ 165100 h 304800"/>
              <a:gd name="connsiteX15" fmla="*/ 1600200 w 3810000"/>
              <a:gd name="connsiteY15" fmla="*/ 101600 h 304800"/>
              <a:gd name="connsiteX16" fmla="*/ 1663700 w 3810000"/>
              <a:gd name="connsiteY16" fmla="*/ 88900 h 304800"/>
              <a:gd name="connsiteX17" fmla="*/ 1714500 w 3810000"/>
              <a:gd name="connsiteY17" fmla="*/ 63500 h 304800"/>
              <a:gd name="connsiteX18" fmla="*/ 1778000 w 3810000"/>
              <a:gd name="connsiteY18" fmla="*/ 76200 h 304800"/>
              <a:gd name="connsiteX19" fmla="*/ 1790700 w 3810000"/>
              <a:gd name="connsiteY19" fmla="*/ 114300 h 304800"/>
              <a:gd name="connsiteX20" fmla="*/ 1841500 w 3810000"/>
              <a:gd name="connsiteY20" fmla="*/ 190500 h 304800"/>
              <a:gd name="connsiteX21" fmla="*/ 1879600 w 3810000"/>
              <a:gd name="connsiteY21" fmla="*/ 203200 h 304800"/>
              <a:gd name="connsiteX22" fmla="*/ 1981200 w 3810000"/>
              <a:gd name="connsiteY22" fmla="*/ 190500 h 304800"/>
              <a:gd name="connsiteX23" fmla="*/ 2057400 w 3810000"/>
              <a:gd name="connsiteY23" fmla="*/ 165100 h 304800"/>
              <a:gd name="connsiteX24" fmla="*/ 2095500 w 3810000"/>
              <a:gd name="connsiteY24" fmla="*/ 152400 h 304800"/>
              <a:gd name="connsiteX25" fmla="*/ 2146300 w 3810000"/>
              <a:gd name="connsiteY25" fmla="*/ 127000 h 304800"/>
              <a:gd name="connsiteX26" fmla="*/ 2209800 w 3810000"/>
              <a:gd name="connsiteY26" fmla="*/ 101600 h 304800"/>
              <a:gd name="connsiteX27" fmla="*/ 2247900 w 3810000"/>
              <a:gd name="connsiteY27" fmla="*/ 76200 h 304800"/>
              <a:gd name="connsiteX28" fmla="*/ 2336800 w 3810000"/>
              <a:gd name="connsiteY28" fmla="*/ 50800 h 304800"/>
              <a:gd name="connsiteX29" fmla="*/ 2374900 w 3810000"/>
              <a:gd name="connsiteY29" fmla="*/ 25400 h 304800"/>
              <a:gd name="connsiteX30" fmla="*/ 2451100 w 3810000"/>
              <a:gd name="connsiteY30" fmla="*/ 0 h 304800"/>
              <a:gd name="connsiteX31" fmla="*/ 2489200 w 3810000"/>
              <a:gd name="connsiteY31" fmla="*/ 12700 h 304800"/>
              <a:gd name="connsiteX32" fmla="*/ 2514600 w 3810000"/>
              <a:gd name="connsiteY32" fmla="*/ 50800 h 304800"/>
              <a:gd name="connsiteX33" fmla="*/ 2578100 w 3810000"/>
              <a:gd name="connsiteY33" fmla="*/ 63500 h 304800"/>
              <a:gd name="connsiteX34" fmla="*/ 2882900 w 3810000"/>
              <a:gd name="connsiteY34" fmla="*/ 38100 h 304800"/>
              <a:gd name="connsiteX35" fmla="*/ 2933700 w 3810000"/>
              <a:gd name="connsiteY35" fmla="*/ 12700 h 304800"/>
              <a:gd name="connsiteX36" fmla="*/ 3022600 w 3810000"/>
              <a:gd name="connsiteY36" fmla="*/ 25400 h 304800"/>
              <a:gd name="connsiteX37" fmla="*/ 3073400 w 3810000"/>
              <a:gd name="connsiteY37" fmla="*/ 50800 h 304800"/>
              <a:gd name="connsiteX38" fmla="*/ 3467100 w 3810000"/>
              <a:gd name="connsiteY38" fmla="*/ 76200 h 304800"/>
              <a:gd name="connsiteX39" fmla="*/ 3479800 w 3810000"/>
              <a:gd name="connsiteY39" fmla="*/ 139700 h 304800"/>
              <a:gd name="connsiteX40" fmla="*/ 3543300 w 3810000"/>
              <a:gd name="connsiteY40" fmla="*/ 228600 h 304800"/>
              <a:gd name="connsiteX41" fmla="*/ 3594100 w 3810000"/>
              <a:gd name="connsiteY41" fmla="*/ 254000 h 304800"/>
              <a:gd name="connsiteX42" fmla="*/ 3810000 w 3810000"/>
              <a:gd name="connsiteY42" fmla="*/ 2540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810000" h="304800">
                <a:moveTo>
                  <a:pt x="0" y="254000"/>
                </a:moveTo>
                <a:cubicBezTo>
                  <a:pt x="21167" y="249767"/>
                  <a:pt x="42675" y="246980"/>
                  <a:pt x="63500" y="241300"/>
                </a:cubicBezTo>
                <a:cubicBezTo>
                  <a:pt x="89331" y="234255"/>
                  <a:pt x="113195" y="219686"/>
                  <a:pt x="139700" y="215900"/>
                </a:cubicBezTo>
                <a:lnTo>
                  <a:pt x="228600" y="203200"/>
                </a:lnTo>
                <a:cubicBezTo>
                  <a:pt x="325278" y="170974"/>
                  <a:pt x="278546" y="172549"/>
                  <a:pt x="368300" y="190500"/>
                </a:cubicBezTo>
                <a:cubicBezTo>
                  <a:pt x="385233" y="203200"/>
                  <a:pt x="401151" y="217382"/>
                  <a:pt x="419100" y="228600"/>
                </a:cubicBezTo>
                <a:cubicBezTo>
                  <a:pt x="472049" y="261693"/>
                  <a:pt x="482767" y="254067"/>
                  <a:pt x="546100" y="279400"/>
                </a:cubicBezTo>
                <a:lnTo>
                  <a:pt x="609600" y="304800"/>
                </a:lnTo>
                <a:lnTo>
                  <a:pt x="850900" y="279400"/>
                </a:lnTo>
                <a:cubicBezTo>
                  <a:pt x="872269" y="276347"/>
                  <a:pt x="893004" y="269553"/>
                  <a:pt x="914400" y="266700"/>
                </a:cubicBezTo>
                <a:cubicBezTo>
                  <a:pt x="956571" y="261077"/>
                  <a:pt x="999229" y="259623"/>
                  <a:pt x="1041400" y="254000"/>
                </a:cubicBezTo>
                <a:cubicBezTo>
                  <a:pt x="1062796" y="251147"/>
                  <a:pt x="1083633" y="244999"/>
                  <a:pt x="1104900" y="241300"/>
                </a:cubicBezTo>
                <a:cubicBezTo>
                  <a:pt x="1181009" y="228064"/>
                  <a:pt x="1257749" y="218350"/>
                  <a:pt x="1333500" y="203200"/>
                </a:cubicBezTo>
                <a:cubicBezTo>
                  <a:pt x="1354667" y="198967"/>
                  <a:pt x="1376175" y="196180"/>
                  <a:pt x="1397000" y="190500"/>
                </a:cubicBezTo>
                <a:cubicBezTo>
                  <a:pt x="1422831" y="183455"/>
                  <a:pt x="1448671" y="175832"/>
                  <a:pt x="1473200" y="165100"/>
                </a:cubicBezTo>
                <a:cubicBezTo>
                  <a:pt x="1516562" y="146129"/>
                  <a:pt x="1553789" y="110882"/>
                  <a:pt x="1600200" y="101600"/>
                </a:cubicBezTo>
                <a:lnTo>
                  <a:pt x="1663700" y="88900"/>
                </a:lnTo>
                <a:cubicBezTo>
                  <a:pt x="1680633" y="80433"/>
                  <a:pt x="1695684" y="65591"/>
                  <a:pt x="1714500" y="63500"/>
                </a:cubicBezTo>
                <a:cubicBezTo>
                  <a:pt x="1735954" y="61116"/>
                  <a:pt x="1760039" y="64226"/>
                  <a:pt x="1778000" y="76200"/>
                </a:cubicBezTo>
                <a:cubicBezTo>
                  <a:pt x="1789139" y="83626"/>
                  <a:pt x="1784199" y="102598"/>
                  <a:pt x="1790700" y="114300"/>
                </a:cubicBezTo>
                <a:cubicBezTo>
                  <a:pt x="1805525" y="140985"/>
                  <a:pt x="1812540" y="180847"/>
                  <a:pt x="1841500" y="190500"/>
                </a:cubicBezTo>
                <a:lnTo>
                  <a:pt x="1879600" y="203200"/>
                </a:lnTo>
                <a:cubicBezTo>
                  <a:pt x="1913467" y="198967"/>
                  <a:pt x="1947827" y="197651"/>
                  <a:pt x="1981200" y="190500"/>
                </a:cubicBezTo>
                <a:cubicBezTo>
                  <a:pt x="2007380" y="184890"/>
                  <a:pt x="2032000" y="173567"/>
                  <a:pt x="2057400" y="165100"/>
                </a:cubicBezTo>
                <a:cubicBezTo>
                  <a:pt x="2070100" y="160867"/>
                  <a:pt x="2083526" y="158387"/>
                  <a:pt x="2095500" y="152400"/>
                </a:cubicBezTo>
                <a:cubicBezTo>
                  <a:pt x="2112433" y="143933"/>
                  <a:pt x="2129000" y="134689"/>
                  <a:pt x="2146300" y="127000"/>
                </a:cubicBezTo>
                <a:cubicBezTo>
                  <a:pt x="2167132" y="117741"/>
                  <a:pt x="2189410" y="111795"/>
                  <a:pt x="2209800" y="101600"/>
                </a:cubicBezTo>
                <a:cubicBezTo>
                  <a:pt x="2223452" y="94774"/>
                  <a:pt x="2233871" y="82213"/>
                  <a:pt x="2247900" y="76200"/>
                </a:cubicBezTo>
                <a:cubicBezTo>
                  <a:pt x="2304867" y="51785"/>
                  <a:pt x="2287372" y="75514"/>
                  <a:pt x="2336800" y="50800"/>
                </a:cubicBezTo>
                <a:cubicBezTo>
                  <a:pt x="2350452" y="43974"/>
                  <a:pt x="2360952" y="31599"/>
                  <a:pt x="2374900" y="25400"/>
                </a:cubicBezTo>
                <a:cubicBezTo>
                  <a:pt x="2399366" y="14526"/>
                  <a:pt x="2451100" y="0"/>
                  <a:pt x="2451100" y="0"/>
                </a:cubicBezTo>
                <a:cubicBezTo>
                  <a:pt x="2463800" y="4233"/>
                  <a:pt x="2478747" y="4337"/>
                  <a:pt x="2489200" y="12700"/>
                </a:cubicBezTo>
                <a:cubicBezTo>
                  <a:pt x="2501119" y="22235"/>
                  <a:pt x="2501348" y="43227"/>
                  <a:pt x="2514600" y="50800"/>
                </a:cubicBezTo>
                <a:cubicBezTo>
                  <a:pt x="2533342" y="61510"/>
                  <a:pt x="2556933" y="59267"/>
                  <a:pt x="2578100" y="63500"/>
                </a:cubicBezTo>
                <a:cubicBezTo>
                  <a:pt x="2588424" y="62957"/>
                  <a:pt x="2808098" y="63034"/>
                  <a:pt x="2882900" y="38100"/>
                </a:cubicBezTo>
                <a:cubicBezTo>
                  <a:pt x="2900861" y="32113"/>
                  <a:pt x="2916767" y="21167"/>
                  <a:pt x="2933700" y="12700"/>
                </a:cubicBezTo>
                <a:cubicBezTo>
                  <a:pt x="2963333" y="16933"/>
                  <a:pt x="2993721" y="17524"/>
                  <a:pt x="3022600" y="25400"/>
                </a:cubicBezTo>
                <a:cubicBezTo>
                  <a:pt x="3040865" y="30381"/>
                  <a:pt x="3054590" y="48650"/>
                  <a:pt x="3073400" y="50800"/>
                </a:cubicBezTo>
                <a:cubicBezTo>
                  <a:pt x="3204056" y="65732"/>
                  <a:pt x="3335867" y="67733"/>
                  <a:pt x="3467100" y="76200"/>
                </a:cubicBezTo>
                <a:cubicBezTo>
                  <a:pt x="3471333" y="97367"/>
                  <a:pt x="3472974" y="119222"/>
                  <a:pt x="3479800" y="139700"/>
                </a:cubicBezTo>
                <a:cubicBezTo>
                  <a:pt x="3491822" y="175765"/>
                  <a:pt x="3512125" y="206332"/>
                  <a:pt x="3543300" y="228600"/>
                </a:cubicBezTo>
                <a:cubicBezTo>
                  <a:pt x="3558706" y="239604"/>
                  <a:pt x="3575253" y="252205"/>
                  <a:pt x="3594100" y="254000"/>
                </a:cubicBezTo>
                <a:cubicBezTo>
                  <a:pt x="3665742" y="260823"/>
                  <a:pt x="3738033" y="254000"/>
                  <a:pt x="3810000" y="254000"/>
                </a:cubicBezTo>
              </a:path>
            </a:pathLst>
          </a:cu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0620851" y="700204"/>
            <a:ext cx="513037" cy="749061"/>
            <a:chOff x="9401431" y="973248"/>
            <a:chExt cx="901621" cy="1316412"/>
          </a:xfrm>
        </p:grpSpPr>
        <p:sp>
          <p:nvSpPr>
            <p:cNvPr id="59" name="任意多边形 174"/>
            <p:cNvSpPr/>
            <p:nvPr/>
          </p:nvSpPr>
          <p:spPr>
            <a:xfrm>
              <a:off x="9612791" y="973248"/>
              <a:ext cx="271569" cy="1051326"/>
            </a:xfrm>
            <a:custGeom>
              <a:avLst/>
              <a:gdLst>
                <a:gd name="connsiteX0" fmla="*/ 167425 w 271569"/>
                <a:gd name="connsiteY0" fmla="*/ 80244 h 1051326"/>
                <a:gd name="connsiteX1" fmla="*/ 0 w 271569"/>
                <a:gd name="connsiteY1" fmla="*/ 564489 h 1051326"/>
                <a:gd name="connsiteX2" fmla="*/ 167425 w 271569"/>
                <a:gd name="connsiteY2" fmla="*/ 1051311 h 1051326"/>
                <a:gd name="connsiteX3" fmla="*/ 270456 w 271569"/>
                <a:gd name="connsiteY3" fmla="*/ 549035 h 1051326"/>
                <a:gd name="connsiteX4" fmla="*/ 218941 w 271569"/>
                <a:gd name="connsiteY4" fmla="*/ 49335 h 1051326"/>
                <a:gd name="connsiteX5" fmla="*/ 167425 w 271569"/>
                <a:gd name="connsiteY5" fmla="*/ 80244 h 105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569" h="1051326">
                  <a:moveTo>
                    <a:pt x="167425" y="80244"/>
                  </a:moveTo>
                  <a:cubicBezTo>
                    <a:pt x="130935" y="166103"/>
                    <a:pt x="0" y="402645"/>
                    <a:pt x="0" y="564489"/>
                  </a:cubicBezTo>
                  <a:cubicBezTo>
                    <a:pt x="0" y="726333"/>
                    <a:pt x="122349" y="1053887"/>
                    <a:pt x="167425" y="1051311"/>
                  </a:cubicBezTo>
                  <a:cubicBezTo>
                    <a:pt x="212501" y="1048735"/>
                    <a:pt x="261870" y="716031"/>
                    <a:pt x="270456" y="549035"/>
                  </a:cubicBezTo>
                  <a:cubicBezTo>
                    <a:pt x="279042" y="382039"/>
                    <a:pt x="235683" y="131330"/>
                    <a:pt x="218941" y="49335"/>
                  </a:cubicBezTo>
                  <a:cubicBezTo>
                    <a:pt x="202199" y="-32660"/>
                    <a:pt x="203915" y="-5615"/>
                    <a:pt x="167425" y="80244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noFill/>
              <a:round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0" name="任意多边形 175"/>
            <p:cNvSpPr/>
            <p:nvPr/>
          </p:nvSpPr>
          <p:spPr>
            <a:xfrm>
              <a:off x="9854758" y="979496"/>
              <a:ext cx="245112" cy="1095986"/>
            </a:xfrm>
            <a:custGeom>
              <a:avLst/>
              <a:gdLst>
                <a:gd name="connsiteX0" fmla="*/ 156 w 245112"/>
                <a:gd name="connsiteY0" fmla="*/ 58541 h 1095986"/>
                <a:gd name="connsiteX1" fmla="*/ 38792 w 245112"/>
                <a:gd name="connsiteY1" fmla="*/ 609757 h 1095986"/>
                <a:gd name="connsiteX2" fmla="*/ 2732 w 245112"/>
                <a:gd name="connsiteY2" fmla="*/ 1047639 h 1095986"/>
                <a:gd name="connsiteX3" fmla="*/ 95459 w 245112"/>
                <a:gd name="connsiteY3" fmla="*/ 1027032 h 1095986"/>
                <a:gd name="connsiteX4" fmla="*/ 244854 w 245112"/>
                <a:gd name="connsiteY4" fmla="*/ 532484 h 1095986"/>
                <a:gd name="connsiteX5" fmla="*/ 56823 w 245112"/>
                <a:gd name="connsiteY5" fmla="*/ 68844 h 1095986"/>
                <a:gd name="connsiteX6" fmla="*/ 156 w 245112"/>
                <a:gd name="connsiteY6" fmla="*/ 58541 h 109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112" h="1095986">
                  <a:moveTo>
                    <a:pt x="156" y="58541"/>
                  </a:moveTo>
                  <a:cubicBezTo>
                    <a:pt x="-2849" y="148693"/>
                    <a:pt x="38363" y="444907"/>
                    <a:pt x="38792" y="609757"/>
                  </a:cubicBezTo>
                  <a:cubicBezTo>
                    <a:pt x="39221" y="774607"/>
                    <a:pt x="-6712" y="978093"/>
                    <a:pt x="2732" y="1047639"/>
                  </a:cubicBezTo>
                  <a:cubicBezTo>
                    <a:pt x="12176" y="1117185"/>
                    <a:pt x="55105" y="1112891"/>
                    <a:pt x="95459" y="1027032"/>
                  </a:cubicBezTo>
                  <a:cubicBezTo>
                    <a:pt x="135813" y="941173"/>
                    <a:pt x="251293" y="692182"/>
                    <a:pt x="244854" y="532484"/>
                  </a:cubicBezTo>
                  <a:cubicBezTo>
                    <a:pt x="238415" y="372786"/>
                    <a:pt x="93742" y="146976"/>
                    <a:pt x="56823" y="68844"/>
                  </a:cubicBezTo>
                  <a:cubicBezTo>
                    <a:pt x="19904" y="-9288"/>
                    <a:pt x="3161" y="-31611"/>
                    <a:pt x="156" y="58541"/>
                  </a:cubicBezTo>
                  <a:close/>
                </a:path>
              </a:pathLst>
            </a:custGeom>
            <a:solidFill>
              <a:schemeClr val="accent3"/>
            </a:solidFill>
            <a:ln w="28575" cap="rnd">
              <a:noFill/>
              <a:round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1" name="任意多边形 176"/>
            <p:cNvSpPr/>
            <p:nvPr/>
          </p:nvSpPr>
          <p:spPr>
            <a:xfrm flipH="1">
              <a:off x="9918769" y="1016151"/>
              <a:ext cx="384283" cy="1010462"/>
            </a:xfrm>
            <a:custGeom>
              <a:avLst/>
              <a:gdLst>
                <a:gd name="connsiteX0" fmla="*/ 365838 w 368387"/>
                <a:gd name="connsiteY0" fmla="*/ 0 h 925830"/>
                <a:gd name="connsiteX1" fmla="*/ 78 w 368387"/>
                <a:gd name="connsiteY1" fmla="*/ 434340 h 925830"/>
                <a:gd name="connsiteX2" fmla="*/ 331548 w 368387"/>
                <a:gd name="connsiteY2" fmla="*/ 925830 h 925830"/>
                <a:gd name="connsiteX3" fmla="*/ 171528 w 368387"/>
                <a:gd name="connsiteY3" fmla="*/ 434340 h 925830"/>
                <a:gd name="connsiteX4" fmla="*/ 365838 w 368387"/>
                <a:gd name="connsiteY4" fmla="*/ 0 h 925830"/>
                <a:gd name="connsiteX0-1" fmla="*/ 365787 w 368336"/>
                <a:gd name="connsiteY0-2" fmla="*/ 0 h 925830"/>
                <a:gd name="connsiteX1-3" fmla="*/ 27 w 368336"/>
                <a:gd name="connsiteY1-4" fmla="*/ 434340 h 925830"/>
                <a:gd name="connsiteX2-5" fmla="*/ 331497 w 368336"/>
                <a:gd name="connsiteY2-6" fmla="*/ 925830 h 925830"/>
                <a:gd name="connsiteX3-7" fmla="*/ 171477 w 368336"/>
                <a:gd name="connsiteY3-8" fmla="*/ 434340 h 925830"/>
                <a:gd name="connsiteX4-9" fmla="*/ 365787 w 368336"/>
                <a:gd name="connsiteY4-10" fmla="*/ 0 h 925830"/>
                <a:gd name="connsiteX0-11" fmla="*/ 340450 w 343294"/>
                <a:gd name="connsiteY0-12" fmla="*/ 0 h 891309"/>
                <a:gd name="connsiteX1-13" fmla="*/ 6 w 343294"/>
                <a:gd name="connsiteY1-14" fmla="*/ 399819 h 891309"/>
                <a:gd name="connsiteX2-15" fmla="*/ 331476 w 343294"/>
                <a:gd name="connsiteY2-16" fmla="*/ 891309 h 891309"/>
                <a:gd name="connsiteX3-17" fmla="*/ 171456 w 343294"/>
                <a:gd name="connsiteY3-18" fmla="*/ 399819 h 891309"/>
                <a:gd name="connsiteX4-19" fmla="*/ 340450 w 343294"/>
                <a:gd name="connsiteY4-20" fmla="*/ 0 h 891309"/>
                <a:gd name="connsiteX0-21" fmla="*/ 341074 w 343918"/>
                <a:gd name="connsiteY0-22" fmla="*/ 0 h 891309"/>
                <a:gd name="connsiteX1-23" fmla="*/ 630 w 343918"/>
                <a:gd name="connsiteY1-24" fmla="*/ 399819 h 891309"/>
                <a:gd name="connsiteX2-25" fmla="*/ 332100 w 343918"/>
                <a:gd name="connsiteY2-26" fmla="*/ 891309 h 891309"/>
                <a:gd name="connsiteX3-27" fmla="*/ 172080 w 343918"/>
                <a:gd name="connsiteY3-28" fmla="*/ 399819 h 891309"/>
                <a:gd name="connsiteX4-29" fmla="*/ 341074 w 343918"/>
                <a:gd name="connsiteY4-30" fmla="*/ 0 h 891309"/>
                <a:gd name="connsiteX0-31" fmla="*/ 340518 w 343413"/>
                <a:gd name="connsiteY0-32" fmla="*/ 0 h 902816"/>
                <a:gd name="connsiteX1-33" fmla="*/ 74 w 343413"/>
                <a:gd name="connsiteY1-34" fmla="*/ 399819 h 902816"/>
                <a:gd name="connsiteX2-35" fmla="*/ 308530 w 343413"/>
                <a:gd name="connsiteY2-36" fmla="*/ 902816 h 902816"/>
                <a:gd name="connsiteX3-37" fmla="*/ 171524 w 343413"/>
                <a:gd name="connsiteY3-38" fmla="*/ 399819 h 902816"/>
                <a:gd name="connsiteX4-39" fmla="*/ 340518 w 343413"/>
                <a:gd name="connsiteY4-40" fmla="*/ 0 h 902816"/>
                <a:gd name="connsiteX0-41" fmla="*/ 340450 w 343345"/>
                <a:gd name="connsiteY0-42" fmla="*/ 0 h 902816"/>
                <a:gd name="connsiteX1-43" fmla="*/ 6 w 343345"/>
                <a:gd name="connsiteY1-44" fmla="*/ 399819 h 902816"/>
                <a:gd name="connsiteX2-45" fmla="*/ 308462 w 343345"/>
                <a:gd name="connsiteY2-46" fmla="*/ 902816 h 902816"/>
                <a:gd name="connsiteX3-47" fmla="*/ 171456 w 343345"/>
                <a:gd name="connsiteY3-48" fmla="*/ 399819 h 902816"/>
                <a:gd name="connsiteX4-49" fmla="*/ 340450 w 343345"/>
                <a:gd name="connsiteY4-50" fmla="*/ 0 h 9028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43345" h="902816">
                  <a:moveTo>
                    <a:pt x="340450" y="0"/>
                  </a:moveTo>
                  <a:cubicBezTo>
                    <a:pt x="311875" y="0"/>
                    <a:pt x="-1567" y="178008"/>
                    <a:pt x="6" y="399819"/>
                  </a:cubicBezTo>
                  <a:cubicBezTo>
                    <a:pt x="1579" y="621630"/>
                    <a:pt x="279887" y="902816"/>
                    <a:pt x="308462" y="902816"/>
                  </a:cubicBezTo>
                  <a:cubicBezTo>
                    <a:pt x="337037" y="902816"/>
                    <a:pt x="166125" y="550288"/>
                    <a:pt x="171456" y="399819"/>
                  </a:cubicBezTo>
                  <a:cubicBezTo>
                    <a:pt x="176787" y="249350"/>
                    <a:pt x="369025" y="0"/>
                    <a:pt x="340450" y="0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noFill/>
              <a:round/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2" name="任意多边形 177"/>
            <p:cNvSpPr/>
            <p:nvPr/>
          </p:nvSpPr>
          <p:spPr>
            <a:xfrm>
              <a:off x="9401513" y="1014756"/>
              <a:ext cx="384283" cy="1010462"/>
            </a:xfrm>
            <a:custGeom>
              <a:avLst/>
              <a:gdLst>
                <a:gd name="connsiteX0" fmla="*/ 365838 w 368387"/>
                <a:gd name="connsiteY0" fmla="*/ 0 h 925830"/>
                <a:gd name="connsiteX1" fmla="*/ 78 w 368387"/>
                <a:gd name="connsiteY1" fmla="*/ 434340 h 925830"/>
                <a:gd name="connsiteX2" fmla="*/ 331548 w 368387"/>
                <a:gd name="connsiteY2" fmla="*/ 925830 h 925830"/>
                <a:gd name="connsiteX3" fmla="*/ 171528 w 368387"/>
                <a:gd name="connsiteY3" fmla="*/ 434340 h 925830"/>
                <a:gd name="connsiteX4" fmla="*/ 365838 w 368387"/>
                <a:gd name="connsiteY4" fmla="*/ 0 h 925830"/>
                <a:gd name="connsiteX0-1" fmla="*/ 365787 w 368336"/>
                <a:gd name="connsiteY0-2" fmla="*/ 0 h 925830"/>
                <a:gd name="connsiteX1-3" fmla="*/ 27 w 368336"/>
                <a:gd name="connsiteY1-4" fmla="*/ 434340 h 925830"/>
                <a:gd name="connsiteX2-5" fmla="*/ 331497 w 368336"/>
                <a:gd name="connsiteY2-6" fmla="*/ 925830 h 925830"/>
                <a:gd name="connsiteX3-7" fmla="*/ 171477 w 368336"/>
                <a:gd name="connsiteY3-8" fmla="*/ 434340 h 925830"/>
                <a:gd name="connsiteX4-9" fmla="*/ 365787 w 368336"/>
                <a:gd name="connsiteY4-10" fmla="*/ 0 h 925830"/>
                <a:gd name="connsiteX0-11" fmla="*/ 340450 w 343294"/>
                <a:gd name="connsiteY0-12" fmla="*/ 0 h 891309"/>
                <a:gd name="connsiteX1-13" fmla="*/ 6 w 343294"/>
                <a:gd name="connsiteY1-14" fmla="*/ 399819 h 891309"/>
                <a:gd name="connsiteX2-15" fmla="*/ 331476 w 343294"/>
                <a:gd name="connsiteY2-16" fmla="*/ 891309 h 891309"/>
                <a:gd name="connsiteX3-17" fmla="*/ 171456 w 343294"/>
                <a:gd name="connsiteY3-18" fmla="*/ 399819 h 891309"/>
                <a:gd name="connsiteX4-19" fmla="*/ 340450 w 343294"/>
                <a:gd name="connsiteY4-20" fmla="*/ 0 h 891309"/>
                <a:gd name="connsiteX0-21" fmla="*/ 341074 w 343918"/>
                <a:gd name="connsiteY0-22" fmla="*/ 0 h 891309"/>
                <a:gd name="connsiteX1-23" fmla="*/ 630 w 343918"/>
                <a:gd name="connsiteY1-24" fmla="*/ 399819 h 891309"/>
                <a:gd name="connsiteX2-25" fmla="*/ 332100 w 343918"/>
                <a:gd name="connsiteY2-26" fmla="*/ 891309 h 891309"/>
                <a:gd name="connsiteX3-27" fmla="*/ 172080 w 343918"/>
                <a:gd name="connsiteY3-28" fmla="*/ 399819 h 891309"/>
                <a:gd name="connsiteX4-29" fmla="*/ 341074 w 343918"/>
                <a:gd name="connsiteY4-30" fmla="*/ 0 h 891309"/>
                <a:gd name="connsiteX0-31" fmla="*/ 340518 w 343413"/>
                <a:gd name="connsiteY0-32" fmla="*/ 0 h 902816"/>
                <a:gd name="connsiteX1-33" fmla="*/ 74 w 343413"/>
                <a:gd name="connsiteY1-34" fmla="*/ 399819 h 902816"/>
                <a:gd name="connsiteX2-35" fmla="*/ 308530 w 343413"/>
                <a:gd name="connsiteY2-36" fmla="*/ 902816 h 902816"/>
                <a:gd name="connsiteX3-37" fmla="*/ 171524 w 343413"/>
                <a:gd name="connsiteY3-38" fmla="*/ 399819 h 902816"/>
                <a:gd name="connsiteX4-39" fmla="*/ 340518 w 343413"/>
                <a:gd name="connsiteY4-40" fmla="*/ 0 h 902816"/>
                <a:gd name="connsiteX0-41" fmla="*/ 340450 w 343345"/>
                <a:gd name="connsiteY0-42" fmla="*/ 0 h 902816"/>
                <a:gd name="connsiteX1-43" fmla="*/ 6 w 343345"/>
                <a:gd name="connsiteY1-44" fmla="*/ 399819 h 902816"/>
                <a:gd name="connsiteX2-45" fmla="*/ 308462 w 343345"/>
                <a:gd name="connsiteY2-46" fmla="*/ 902816 h 902816"/>
                <a:gd name="connsiteX3-47" fmla="*/ 171456 w 343345"/>
                <a:gd name="connsiteY3-48" fmla="*/ 399819 h 902816"/>
                <a:gd name="connsiteX4-49" fmla="*/ 340450 w 343345"/>
                <a:gd name="connsiteY4-50" fmla="*/ 0 h 9028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43345" h="902816">
                  <a:moveTo>
                    <a:pt x="340450" y="0"/>
                  </a:moveTo>
                  <a:cubicBezTo>
                    <a:pt x="311875" y="0"/>
                    <a:pt x="-1567" y="178008"/>
                    <a:pt x="6" y="399819"/>
                  </a:cubicBezTo>
                  <a:cubicBezTo>
                    <a:pt x="1579" y="621630"/>
                    <a:pt x="279887" y="902816"/>
                    <a:pt x="308462" y="902816"/>
                  </a:cubicBezTo>
                  <a:cubicBezTo>
                    <a:pt x="337037" y="902816"/>
                    <a:pt x="166125" y="550288"/>
                    <a:pt x="171456" y="399819"/>
                  </a:cubicBezTo>
                  <a:cubicBezTo>
                    <a:pt x="176787" y="249350"/>
                    <a:pt x="369025" y="0"/>
                    <a:pt x="34045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rnd">
              <a:noFill/>
              <a:round/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9401431" y="1028591"/>
              <a:ext cx="884827" cy="1261069"/>
              <a:chOff x="5700262" y="545431"/>
              <a:chExt cx="3443984" cy="4908417"/>
            </a:xfrm>
          </p:grpSpPr>
          <p:sp>
            <p:nvSpPr>
              <p:cNvPr id="64" name="任意多边形 179"/>
              <p:cNvSpPr/>
              <p:nvPr/>
            </p:nvSpPr>
            <p:spPr>
              <a:xfrm>
                <a:off x="5700262" y="545431"/>
                <a:ext cx="3443984" cy="3930314"/>
              </a:xfrm>
              <a:custGeom>
                <a:avLst/>
                <a:gdLst>
                  <a:gd name="connsiteX0" fmla="*/ 1718596 w 4355818"/>
                  <a:gd name="connsiteY0" fmla="*/ 4909115 h 4957241"/>
                  <a:gd name="connsiteX1" fmla="*/ 2090 w 4355818"/>
                  <a:gd name="connsiteY1" fmla="*/ 2262168 h 4957241"/>
                  <a:gd name="connsiteX2" fmla="*/ 2023396 w 4355818"/>
                  <a:gd name="connsiteY2" fmla="*/ 231 h 4957241"/>
                  <a:gd name="connsiteX3" fmla="*/ 4349501 w 4355818"/>
                  <a:gd name="connsiteY3" fmla="*/ 2390505 h 4957241"/>
                  <a:gd name="connsiteX4" fmla="*/ 2681122 w 4355818"/>
                  <a:gd name="connsiteY4" fmla="*/ 4957241 h 4957241"/>
                  <a:gd name="connsiteX5" fmla="*/ 1702554 w 4355818"/>
                  <a:gd name="connsiteY5" fmla="*/ 4957241 h 4957241"/>
                  <a:gd name="connsiteX6" fmla="*/ 1718596 w 4355818"/>
                  <a:gd name="connsiteY6" fmla="*/ 4909115 h 4957241"/>
                  <a:gd name="connsiteX0-1" fmla="*/ 1718596 w 4355818"/>
                  <a:gd name="connsiteY0-2" fmla="*/ 4909721 h 4957847"/>
                  <a:gd name="connsiteX1-3" fmla="*/ 2090 w 4355818"/>
                  <a:gd name="connsiteY1-4" fmla="*/ 2262774 h 4957847"/>
                  <a:gd name="connsiteX2-5" fmla="*/ 2023396 w 4355818"/>
                  <a:gd name="connsiteY2-6" fmla="*/ 837 h 4957847"/>
                  <a:gd name="connsiteX3-7" fmla="*/ 4349501 w 4355818"/>
                  <a:gd name="connsiteY3-8" fmla="*/ 2391111 h 4957847"/>
                  <a:gd name="connsiteX4-9" fmla="*/ 2681122 w 4355818"/>
                  <a:gd name="connsiteY4-10" fmla="*/ 4957847 h 4957847"/>
                  <a:gd name="connsiteX5-11" fmla="*/ 1702554 w 4355818"/>
                  <a:gd name="connsiteY5-12" fmla="*/ 4957847 h 4957847"/>
                  <a:gd name="connsiteX6-13" fmla="*/ 1718596 w 4355818"/>
                  <a:gd name="connsiteY6-14" fmla="*/ 4909721 h 4957847"/>
                  <a:gd name="connsiteX0-15" fmla="*/ 1718596 w 4355818"/>
                  <a:gd name="connsiteY0-16" fmla="*/ 4910440 h 4958566"/>
                  <a:gd name="connsiteX1-17" fmla="*/ 2090 w 4355818"/>
                  <a:gd name="connsiteY1-18" fmla="*/ 2263493 h 4958566"/>
                  <a:gd name="connsiteX2-19" fmla="*/ 2023396 w 4355818"/>
                  <a:gd name="connsiteY2-20" fmla="*/ 1556 h 4958566"/>
                  <a:gd name="connsiteX3-21" fmla="*/ 4349501 w 4355818"/>
                  <a:gd name="connsiteY3-22" fmla="*/ 2391830 h 4958566"/>
                  <a:gd name="connsiteX4-23" fmla="*/ 2681122 w 4355818"/>
                  <a:gd name="connsiteY4-24" fmla="*/ 4958566 h 4958566"/>
                  <a:gd name="connsiteX5-25" fmla="*/ 1702554 w 4355818"/>
                  <a:gd name="connsiteY5-26" fmla="*/ 4958566 h 4958566"/>
                  <a:gd name="connsiteX6-27" fmla="*/ 1718596 w 4355818"/>
                  <a:gd name="connsiteY6-28" fmla="*/ 4910440 h 4958566"/>
                  <a:gd name="connsiteX0-29" fmla="*/ 1721741 w 4355933"/>
                  <a:gd name="connsiteY0-30" fmla="*/ 4926470 h 4974596"/>
                  <a:gd name="connsiteX1-31" fmla="*/ 5235 w 4355933"/>
                  <a:gd name="connsiteY1-32" fmla="*/ 2279523 h 4974596"/>
                  <a:gd name="connsiteX2-33" fmla="*/ 2219046 w 4355933"/>
                  <a:gd name="connsiteY2-34" fmla="*/ 1544 h 4974596"/>
                  <a:gd name="connsiteX3-35" fmla="*/ 4352646 w 4355933"/>
                  <a:gd name="connsiteY3-36" fmla="*/ 2407860 h 4974596"/>
                  <a:gd name="connsiteX4-37" fmla="*/ 2684267 w 4355933"/>
                  <a:gd name="connsiteY4-38" fmla="*/ 4974596 h 4974596"/>
                  <a:gd name="connsiteX5-39" fmla="*/ 1705699 w 4355933"/>
                  <a:gd name="connsiteY5-40" fmla="*/ 4974596 h 4974596"/>
                  <a:gd name="connsiteX6-41" fmla="*/ 1721741 w 4355933"/>
                  <a:gd name="connsiteY6-42" fmla="*/ 4926470 h 4974596"/>
                  <a:gd name="connsiteX0-43" fmla="*/ 1720842 w 4355710"/>
                  <a:gd name="connsiteY0-44" fmla="*/ 4926470 h 4974596"/>
                  <a:gd name="connsiteX1-45" fmla="*/ 4336 w 4355710"/>
                  <a:gd name="connsiteY1-46" fmla="*/ 2279523 h 4974596"/>
                  <a:gd name="connsiteX2-47" fmla="*/ 2170021 w 4355710"/>
                  <a:gd name="connsiteY2-48" fmla="*/ 1544 h 4974596"/>
                  <a:gd name="connsiteX3-49" fmla="*/ 4351747 w 4355710"/>
                  <a:gd name="connsiteY3-50" fmla="*/ 2407860 h 4974596"/>
                  <a:gd name="connsiteX4-51" fmla="*/ 2683368 w 4355710"/>
                  <a:gd name="connsiteY4-52" fmla="*/ 4974596 h 4974596"/>
                  <a:gd name="connsiteX5-53" fmla="*/ 1704800 w 4355710"/>
                  <a:gd name="connsiteY5-54" fmla="*/ 4974596 h 4974596"/>
                  <a:gd name="connsiteX6-55" fmla="*/ 1720842 w 4355710"/>
                  <a:gd name="connsiteY6-56" fmla="*/ 4926470 h 4974596"/>
                  <a:gd name="connsiteX0-57" fmla="*/ 1720842 w 4352664"/>
                  <a:gd name="connsiteY0-58" fmla="*/ 4926484 h 4974610"/>
                  <a:gd name="connsiteX1-59" fmla="*/ 4336 w 4352664"/>
                  <a:gd name="connsiteY1-60" fmla="*/ 2279537 h 4974610"/>
                  <a:gd name="connsiteX2-61" fmla="*/ 2170021 w 4352664"/>
                  <a:gd name="connsiteY2-62" fmla="*/ 1558 h 4974610"/>
                  <a:gd name="connsiteX3-63" fmla="*/ 4351747 w 4352664"/>
                  <a:gd name="connsiteY3-64" fmla="*/ 2407874 h 4974610"/>
                  <a:gd name="connsiteX4-65" fmla="*/ 2683368 w 4352664"/>
                  <a:gd name="connsiteY4-66" fmla="*/ 4974610 h 4974610"/>
                  <a:gd name="connsiteX5-67" fmla="*/ 1704800 w 4352664"/>
                  <a:gd name="connsiteY5-68" fmla="*/ 4974610 h 4974610"/>
                  <a:gd name="connsiteX6-69" fmla="*/ 1720842 w 4352664"/>
                  <a:gd name="connsiteY6-70" fmla="*/ 4926484 h 4974610"/>
                  <a:gd name="connsiteX0-71" fmla="*/ 1727235 w 4359057"/>
                  <a:gd name="connsiteY0-72" fmla="*/ 4926484 h 4974610"/>
                  <a:gd name="connsiteX1-73" fmla="*/ 10729 w 4359057"/>
                  <a:gd name="connsiteY1-74" fmla="*/ 2279537 h 4974610"/>
                  <a:gd name="connsiteX2-75" fmla="*/ 2176414 w 4359057"/>
                  <a:gd name="connsiteY2-76" fmla="*/ 1558 h 4974610"/>
                  <a:gd name="connsiteX3-77" fmla="*/ 4358140 w 4359057"/>
                  <a:gd name="connsiteY3-78" fmla="*/ 2407874 h 4974610"/>
                  <a:gd name="connsiteX4-79" fmla="*/ 2689761 w 4359057"/>
                  <a:gd name="connsiteY4-80" fmla="*/ 4974610 h 4974610"/>
                  <a:gd name="connsiteX5-81" fmla="*/ 1711193 w 4359057"/>
                  <a:gd name="connsiteY5-82" fmla="*/ 4974610 h 4974610"/>
                  <a:gd name="connsiteX6-83" fmla="*/ 1727235 w 4359057"/>
                  <a:gd name="connsiteY6-84" fmla="*/ 4926484 h 497461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4359057" h="4974610">
                    <a:moveTo>
                      <a:pt x="1727235" y="4926484"/>
                    </a:moveTo>
                    <a:cubicBezTo>
                      <a:pt x="843582" y="4012084"/>
                      <a:pt x="112329" y="3148484"/>
                      <a:pt x="10729" y="2279537"/>
                    </a:cubicBezTo>
                    <a:cubicBezTo>
                      <a:pt x="-90871" y="1410590"/>
                      <a:pt x="521403" y="60380"/>
                      <a:pt x="2176414" y="1558"/>
                    </a:cubicBezTo>
                    <a:cubicBezTo>
                      <a:pt x="3831425" y="-57264"/>
                      <a:pt x="4384876" y="1562990"/>
                      <a:pt x="4358140" y="2407874"/>
                    </a:cubicBezTo>
                    <a:cubicBezTo>
                      <a:pt x="4331404" y="3252758"/>
                      <a:pt x="3120224" y="4536126"/>
                      <a:pt x="2689761" y="4974610"/>
                    </a:cubicBezTo>
                    <a:lnTo>
                      <a:pt x="1711193" y="4974610"/>
                    </a:lnTo>
                    <a:lnTo>
                      <a:pt x="1727235" y="4926484"/>
                    </a:lnTo>
                    <a:close/>
                  </a:path>
                </a:pathLst>
              </a:custGeom>
              <a:noFill/>
              <a:ln w="22225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65" name="组合 64"/>
              <p:cNvGrpSpPr/>
              <p:nvPr/>
            </p:nvGrpSpPr>
            <p:grpSpPr>
              <a:xfrm>
                <a:off x="7010898" y="4475745"/>
                <a:ext cx="913905" cy="978103"/>
                <a:chOff x="5869765" y="4949067"/>
                <a:chExt cx="1450294" cy="1552171"/>
              </a:xfrm>
            </p:grpSpPr>
            <p:sp>
              <p:nvSpPr>
                <p:cNvPr id="69" name="椭圆 31"/>
                <p:cNvSpPr/>
                <p:nvPr/>
              </p:nvSpPr>
              <p:spPr>
                <a:xfrm>
                  <a:off x="5869765" y="5582113"/>
                  <a:ext cx="1450294" cy="919125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  <a:gd name="connsiteX0-333" fmla="*/ 128078 w 660438"/>
                    <a:gd name="connsiteY0-334" fmla="*/ 64927 h 653852"/>
                    <a:gd name="connsiteX1-335" fmla="*/ 410712 w 660438"/>
                    <a:gd name="connsiteY1-336" fmla="*/ 15051 h 653852"/>
                    <a:gd name="connsiteX2-337" fmla="*/ 659670 w 660438"/>
                    <a:gd name="connsiteY2-338" fmla="*/ 337329 h 653852"/>
                    <a:gd name="connsiteX3-339" fmla="*/ 331423 w 660438"/>
                    <a:gd name="connsiteY3-340" fmla="*/ 653852 h 653852"/>
                    <a:gd name="connsiteX4-341" fmla="*/ 3176 w 660438"/>
                    <a:gd name="connsiteY4-342" fmla="*/ 337329 h 653852"/>
                    <a:gd name="connsiteX5-343" fmla="*/ 62645 w 660438"/>
                    <a:gd name="connsiteY5-344" fmla="*/ 134413 h 653852"/>
                    <a:gd name="connsiteX6-345" fmla="*/ 128078 w 660438"/>
                    <a:gd name="connsiteY6-346" fmla="*/ 64927 h 653852"/>
                    <a:gd name="connsiteX0-347" fmla="*/ 252136 w 660153"/>
                    <a:gd name="connsiteY0-348" fmla="*/ 22792 h 698557"/>
                    <a:gd name="connsiteX1-349" fmla="*/ 410712 w 660153"/>
                    <a:gd name="connsiteY1-350" fmla="*/ 59756 h 698557"/>
                    <a:gd name="connsiteX2-351" fmla="*/ 659670 w 660153"/>
                    <a:gd name="connsiteY2-352" fmla="*/ 382034 h 698557"/>
                    <a:gd name="connsiteX3-353" fmla="*/ 331423 w 660153"/>
                    <a:gd name="connsiteY3-354" fmla="*/ 698557 h 698557"/>
                    <a:gd name="connsiteX4-355" fmla="*/ 3176 w 660153"/>
                    <a:gd name="connsiteY4-356" fmla="*/ 382034 h 698557"/>
                    <a:gd name="connsiteX5-357" fmla="*/ 62645 w 660153"/>
                    <a:gd name="connsiteY5-358" fmla="*/ 179118 h 698557"/>
                    <a:gd name="connsiteX6-359" fmla="*/ 252136 w 660153"/>
                    <a:gd name="connsiteY6-360" fmla="*/ 22792 h 698557"/>
                    <a:gd name="connsiteX0-361" fmla="*/ 62645 w 660153"/>
                    <a:gd name="connsiteY0-362" fmla="*/ 119362 h 638801"/>
                    <a:gd name="connsiteX1-363" fmla="*/ 410712 w 660153"/>
                    <a:gd name="connsiteY1-364" fmla="*/ 0 h 638801"/>
                    <a:gd name="connsiteX2-365" fmla="*/ 659670 w 660153"/>
                    <a:gd name="connsiteY2-366" fmla="*/ 322278 h 638801"/>
                    <a:gd name="connsiteX3-367" fmla="*/ 331423 w 660153"/>
                    <a:gd name="connsiteY3-368" fmla="*/ 638801 h 638801"/>
                    <a:gd name="connsiteX4-369" fmla="*/ 3176 w 660153"/>
                    <a:gd name="connsiteY4-370" fmla="*/ 322278 h 638801"/>
                    <a:gd name="connsiteX5-371" fmla="*/ 62645 w 660153"/>
                    <a:gd name="connsiteY5-372" fmla="*/ 119362 h 638801"/>
                    <a:gd name="connsiteX0-373" fmla="*/ 62645 w 684431"/>
                    <a:gd name="connsiteY0-374" fmla="*/ 57333 h 576772"/>
                    <a:gd name="connsiteX1-375" fmla="*/ 615409 w 684431"/>
                    <a:gd name="connsiteY1-376" fmla="*/ 0 h 576772"/>
                    <a:gd name="connsiteX2-377" fmla="*/ 659670 w 684431"/>
                    <a:gd name="connsiteY2-378" fmla="*/ 260249 h 576772"/>
                    <a:gd name="connsiteX3-379" fmla="*/ 331423 w 684431"/>
                    <a:gd name="connsiteY3-380" fmla="*/ 576772 h 576772"/>
                    <a:gd name="connsiteX4-381" fmla="*/ 3176 w 684431"/>
                    <a:gd name="connsiteY4-382" fmla="*/ 260249 h 576772"/>
                    <a:gd name="connsiteX5-383" fmla="*/ 62645 w 684431"/>
                    <a:gd name="connsiteY5-384" fmla="*/ 57333 h 576772"/>
                    <a:gd name="connsiteX0-385" fmla="*/ 62645 w 697568"/>
                    <a:gd name="connsiteY0-386" fmla="*/ 80203 h 611576"/>
                    <a:gd name="connsiteX1-387" fmla="*/ 615409 w 697568"/>
                    <a:gd name="connsiteY1-388" fmla="*/ 22870 h 611576"/>
                    <a:gd name="connsiteX2-389" fmla="*/ 665873 w 697568"/>
                    <a:gd name="connsiteY2-390" fmla="*/ 494018 h 611576"/>
                    <a:gd name="connsiteX3-391" fmla="*/ 331423 w 697568"/>
                    <a:gd name="connsiteY3-392" fmla="*/ 599642 h 611576"/>
                    <a:gd name="connsiteX4-393" fmla="*/ 3176 w 697568"/>
                    <a:gd name="connsiteY4-394" fmla="*/ 283119 h 611576"/>
                    <a:gd name="connsiteX5-395" fmla="*/ 62645 w 697568"/>
                    <a:gd name="connsiteY5-396" fmla="*/ 80203 h 611576"/>
                    <a:gd name="connsiteX0-397" fmla="*/ 62645 w 721268"/>
                    <a:gd name="connsiteY0-398" fmla="*/ 80203 h 500519"/>
                    <a:gd name="connsiteX1-399" fmla="*/ 615409 w 721268"/>
                    <a:gd name="connsiteY1-400" fmla="*/ 22870 h 500519"/>
                    <a:gd name="connsiteX2-401" fmla="*/ 665873 w 721268"/>
                    <a:gd name="connsiteY2-402" fmla="*/ 494018 h 500519"/>
                    <a:gd name="connsiteX3-403" fmla="*/ 3176 w 721268"/>
                    <a:gd name="connsiteY3-404" fmla="*/ 283119 h 500519"/>
                    <a:gd name="connsiteX4-405" fmla="*/ 62645 w 721268"/>
                    <a:gd name="connsiteY4-406" fmla="*/ 80203 h 500519"/>
                    <a:gd name="connsiteX0-407" fmla="*/ 26672 w 681225"/>
                    <a:gd name="connsiteY0-408" fmla="*/ 80203 h 543014"/>
                    <a:gd name="connsiteX1-409" fmla="*/ 579436 w 681225"/>
                    <a:gd name="connsiteY1-410" fmla="*/ 22870 h 543014"/>
                    <a:gd name="connsiteX2-411" fmla="*/ 629900 w 681225"/>
                    <a:gd name="connsiteY2-412" fmla="*/ 494018 h 543014"/>
                    <a:gd name="connsiteX3-413" fmla="*/ 23029 w 681225"/>
                    <a:gd name="connsiteY3-414" fmla="*/ 481613 h 543014"/>
                    <a:gd name="connsiteX4-415" fmla="*/ 26672 w 681225"/>
                    <a:gd name="connsiteY4-416" fmla="*/ 80203 h 543014"/>
                    <a:gd name="connsiteX0-417" fmla="*/ 26672 w 681225"/>
                    <a:gd name="connsiteY0-418" fmla="*/ 89749 h 552560"/>
                    <a:gd name="connsiteX1-419" fmla="*/ 579436 w 681225"/>
                    <a:gd name="connsiteY1-420" fmla="*/ 32416 h 552560"/>
                    <a:gd name="connsiteX2-421" fmla="*/ 629900 w 681225"/>
                    <a:gd name="connsiteY2-422" fmla="*/ 503564 h 552560"/>
                    <a:gd name="connsiteX3-423" fmla="*/ 23029 w 681225"/>
                    <a:gd name="connsiteY3-424" fmla="*/ 491159 h 552560"/>
                    <a:gd name="connsiteX4-425" fmla="*/ 26672 w 681225"/>
                    <a:gd name="connsiteY4-426" fmla="*/ 89749 h 552560"/>
                    <a:gd name="connsiteX0-427" fmla="*/ 29374 w 683927"/>
                    <a:gd name="connsiteY0-428" fmla="*/ 94156 h 556967"/>
                    <a:gd name="connsiteX1-429" fmla="*/ 582138 w 683927"/>
                    <a:gd name="connsiteY1-430" fmla="*/ 36823 h 556967"/>
                    <a:gd name="connsiteX2-431" fmla="*/ 632602 w 683927"/>
                    <a:gd name="connsiteY2-432" fmla="*/ 507971 h 556967"/>
                    <a:gd name="connsiteX3-433" fmla="*/ 25731 w 683927"/>
                    <a:gd name="connsiteY3-434" fmla="*/ 495566 h 556967"/>
                    <a:gd name="connsiteX4-435" fmla="*/ 29374 w 683927"/>
                    <a:gd name="connsiteY4-436" fmla="*/ 94156 h 556967"/>
                    <a:gd name="connsiteX0-437" fmla="*/ 46803 w 712301"/>
                    <a:gd name="connsiteY0-438" fmla="*/ 71704 h 532822"/>
                    <a:gd name="connsiteX1-439" fmla="*/ 624379 w 712301"/>
                    <a:gd name="connsiteY1-440" fmla="*/ 39182 h 532822"/>
                    <a:gd name="connsiteX2-441" fmla="*/ 650031 w 712301"/>
                    <a:gd name="connsiteY2-442" fmla="*/ 485519 h 532822"/>
                    <a:gd name="connsiteX3-443" fmla="*/ 43160 w 712301"/>
                    <a:gd name="connsiteY3-444" fmla="*/ 473114 h 532822"/>
                    <a:gd name="connsiteX4-445" fmla="*/ 46803 w 712301"/>
                    <a:gd name="connsiteY4-446" fmla="*/ 71704 h 532822"/>
                    <a:gd name="connsiteX0-447" fmla="*/ 46803 w 697972"/>
                    <a:gd name="connsiteY0-448" fmla="*/ 58429 h 519547"/>
                    <a:gd name="connsiteX1-449" fmla="*/ 624379 w 697972"/>
                    <a:gd name="connsiteY1-450" fmla="*/ 25907 h 519547"/>
                    <a:gd name="connsiteX2-451" fmla="*/ 650031 w 697972"/>
                    <a:gd name="connsiteY2-452" fmla="*/ 472244 h 519547"/>
                    <a:gd name="connsiteX3-453" fmla="*/ 43160 w 697972"/>
                    <a:gd name="connsiteY3-454" fmla="*/ 459839 h 519547"/>
                    <a:gd name="connsiteX4-455" fmla="*/ 46803 w 697972"/>
                    <a:gd name="connsiteY4-456" fmla="*/ 58429 h 519547"/>
                    <a:gd name="connsiteX0-457" fmla="*/ 46803 w 697972"/>
                    <a:gd name="connsiteY0-458" fmla="*/ 58429 h 538344"/>
                    <a:gd name="connsiteX1-459" fmla="*/ 624379 w 697972"/>
                    <a:gd name="connsiteY1-460" fmla="*/ 25907 h 538344"/>
                    <a:gd name="connsiteX2-461" fmla="*/ 650031 w 697972"/>
                    <a:gd name="connsiteY2-462" fmla="*/ 472244 h 538344"/>
                    <a:gd name="connsiteX3-463" fmla="*/ 43160 w 697972"/>
                    <a:gd name="connsiteY3-464" fmla="*/ 459839 h 538344"/>
                    <a:gd name="connsiteX4-465" fmla="*/ 46803 w 697972"/>
                    <a:gd name="connsiteY4-466" fmla="*/ 58429 h 538344"/>
                    <a:gd name="connsiteX0-467" fmla="*/ 53628 w 704797"/>
                    <a:gd name="connsiteY0-468" fmla="*/ 58429 h 522084"/>
                    <a:gd name="connsiteX1-469" fmla="*/ 631204 w 704797"/>
                    <a:gd name="connsiteY1-470" fmla="*/ 25907 h 522084"/>
                    <a:gd name="connsiteX2-471" fmla="*/ 656856 w 704797"/>
                    <a:gd name="connsiteY2-472" fmla="*/ 472244 h 522084"/>
                    <a:gd name="connsiteX3-473" fmla="*/ 49985 w 704797"/>
                    <a:gd name="connsiteY3-474" fmla="*/ 459839 h 522084"/>
                    <a:gd name="connsiteX4-475" fmla="*/ 53628 w 704797"/>
                    <a:gd name="connsiteY4-476" fmla="*/ 58429 h 522084"/>
                    <a:gd name="connsiteX0-477" fmla="*/ 53628 w 695352"/>
                    <a:gd name="connsiteY0-478" fmla="*/ 44808 h 508463"/>
                    <a:gd name="connsiteX1-479" fmla="*/ 631204 w 695352"/>
                    <a:gd name="connsiteY1-480" fmla="*/ 12286 h 508463"/>
                    <a:gd name="connsiteX2-481" fmla="*/ 656856 w 695352"/>
                    <a:gd name="connsiteY2-482" fmla="*/ 458623 h 508463"/>
                    <a:gd name="connsiteX3-483" fmla="*/ 49985 w 695352"/>
                    <a:gd name="connsiteY3-484" fmla="*/ 446218 h 508463"/>
                    <a:gd name="connsiteX4-485" fmla="*/ 53628 w 695352"/>
                    <a:gd name="connsiteY4-486" fmla="*/ 44808 h 508463"/>
                    <a:gd name="connsiteX0-487" fmla="*/ 27233 w 668957"/>
                    <a:gd name="connsiteY0-488" fmla="*/ 33309 h 496964"/>
                    <a:gd name="connsiteX1-489" fmla="*/ 604809 w 668957"/>
                    <a:gd name="connsiteY1-490" fmla="*/ 787 h 496964"/>
                    <a:gd name="connsiteX2-491" fmla="*/ 630461 w 668957"/>
                    <a:gd name="connsiteY2-492" fmla="*/ 447124 h 496964"/>
                    <a:gd name="connsiteX3-493" fmla="*/ 23590 w 668957"/>
                    <a:gd name="connsiteY3-494" fmla="*/ 434719 h 496964"/>
                    <a:gd name="connsiteX4-495" fmla="*/ 27233 w 668957"/>
                    <a:gd name="connsiteY4-496" fmla="*/ 33309 h 496964"/>
                    <a:gd name="connsiteX0-497" fmla="*/ 56383 w 708074"/>
                    <a:gd name="connsiteY0-498" fmla="*/ 44807 h 508462"/>
                    <a:gd name="connsiteX1-499" fmla="*/ 672500 w 708074"/>
                    <a:gd name="connsiteY1-500" fmla="*/ 12285 h 508462"/>
                    <a:gd name="connsiteX2-501" fmla="*/ 659611 w 708074"/>
                    <a:gd name="connsiteY2-502" fmla="*/ 458622 h 508462"/>
                    <a:gd name="connsiteX3-503" fmla="*/ 52740 w 708074"/>
                    <a:gd name="connsiteY3-504" fmla="*/ 446217 h 508462"/>
                    <a:gd name="connsiteX4-505" fmla="*/ 56383 w 708074"/>
                    <a:gd name="connsiteY4-506" fmla="*/ 44807 h 508462"/>
                    <a:gd name="connsiteX0-507" fmla="*/ 29466 w 681157"/>
                    <a:gd name="connsiteY0-508" fmla="*/ 33309 h 496964"/>
                    <a:gd name="connsiteX1-509" fmla="*/ 645583 w 681157"/>
                    <a:gd name="connsiteY1-510" fmla="*/ 787 h 496964"/>
                    <a:gd name="connsiteX2-511" fmla="*/ 632694 w 681157"/>
                    <a:gd name="connsiteY2-512" fmla="*/ 447124 h 496964"/>
                    <a:gd name="connsiteX3-513" fmla="*/ 25823 w 681157"/>
                    <a:gd name="connsiteY3-514" fmla="*/ 434719 h 496964"/>
                    <a:gd name="connsiteX4-515" fmla="*/ 29466 w 681157"/>
                    <a:gd name="connsiteY4-516" fmla="*/ 33309 h 49696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681157" h="496964">
                      <a:moveTo>
                        <a:pt x="29466" y="33309"/>
                      </a:moveTo>
                      <a:cubicBezTo>
                        <a:pt x="66687" y="6579"/>
                        <a:pt x="638715" y="-2974"/>
                        <a:pt x="645583" y="787"/>
                      </a:cubicBezTo>
                      <a:cubicBezTo>
                        <a:pt x="652451" y="4548"/>
                        <a:pt x="729564" y="374802"/>
                        <a:pt x="632694" y="447124"/>
                      </a:cubicBezTo>
                      <a:cubicBezTo>
                        <a:pt x="535824" y="519446"/>
                        <a:pt x="62180" y="511123"/>
                        <a:pt x="25823" y="434719"/>
                      </a:cubicBezTo>
                      <a:cubicBezTo>
                        <a:pt x="-10534" y="358315"/>
                        <a:pt x="-7755" y="60039"/>
                        <a:pt x="29466" y="33309"/>
                      </a:cubicBezTo>
                      <a:close/>
                    </a:path>
                  </a:pathLst>
                </a:custGeom>
                <a:noFill/>
                <a:ln w="22225" cap="rnd"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  <p:grpSp>
              <p:nvGrpSpPr>
                <p:cNvPr id="70" name="组合 69"/>
                <p:cNvGrpSpPr/>
                <p:nvPr/>
              </p:nvGrpSpPr>
              <p:grpSpPr>
                <a:xfrm>
                  <a:off x="5869765" y="4949067"/>
                  <a:ext cx="1440000" cy="728759"/>
                  <a:chOff x="5869765" y="4949067"/>
                  <a:chExt cx="1440000" cy="728759"/>
                </a:xfrm>
              </p:grpSpPr>
              <p:sp>
                <p:nvSpPr>
                  <p:cNvPr id="71" name="任意多边形 186"/>
                  <p:cNvSpPr/>
                  <p:nvPr/>
                </p:nvSpPr>
                <p:spPr>
                  <a:xfrm>
                    <a:off x="5987407" y="4949067"/>
                    <a:ext cx="11723" cy="633046"/>
                  </a:xfrm>
                  <a:custGeom>
                    <a:avLst/>
                    <a:gdLst>
                      <a:gd name="connsiteX0" fmla="*/ 0 w 11723"/>
                      <a:gd name="connsiteY0" fmla="*/ 633046 h 633046"/>
                      <a:gd name="connsiteX1" fmla="*/ 11723 w 11723"/>
                      <a:gd name="connsiteY1" fmla="*/ 246184 h 633046"/>
                      <a:gd name="connsiteX2" fmla="*/ 0 w 11723"/>
                      <a:gd name="connsiteY2" fmla="*/ 0 h 633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723" h="633046">
                        <a:moveTo>
                          <a:pt x="0" y="633046"/>
                        </a:moveTo>
                        <a:cubicBezTo>
                          <a:pt x="5861" y="492369"/>
                          <a:pt x="11723" y="351692"/>
                          <a:pt x="11723" y="246184"/>
                        </a:cubicBezTo>
                        <a:cubicBezTo>
                          <a:pt x="11723" y="140676"/>
                          <a:pt x="5861" y="70338"/>
                          <a:pt x="0" y="0"/>
                        </a:cubicBezTo>
                      </a:path>
                    </a:pathLst>
                  </a:custGeom>
                  <a:noFill/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站酷快乐体" panose="02010600030101010101" pitchFamily="2" charset="-122"/>
                      <a:ea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72" name="任意多边形 187"/>
                  <p:cNvSpPr/>
                  <p:nvPr/>
                </p:nvSpPr>
                <p:spPr>
                  <a:xfrm>
                    <a:off x="6511686" y="4949067"/>
                    <a:ext cx="11723" cy="633046"/>
                  </a:xfrm>
                  <a:custGeom>
                    <a:avLst/>
                    <a:gdLst>
                      <a:gd name="connsiteX0" fmla="*/ 0 w 11723"/>
                      <a:gd name="connsiteY0" fmla="*/ 633046 h 633046"/>
                      <a:gd name="connsiteX1" fmla="*/ 11723 w 11723"/>
                      <a:gd name="connsiteY1" fmla="*/ 246184 h 633046"/>
                      <a:gd name="connsiteX2" fmla="*/ 0 w 11723"/>
                      <a:gd name="connsiteY2" fmla="*/ 0 h 633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723" h="633046">
                        <a:moveTo>
                          <a:pt x="0" y="633046"/>
                        </a:moveTo>
                        <a:cubicBezTo>
                          <a:pt x="5861" y="492369"/>
                          <a:pt x="11723" y="351692"/>
                          <a:pt x="11723" y="246184"/>
                        </a:cubicBezTo>
                        <a:cubicBezTo>
                          <a:pt x="11723" y="140676"/>
                          <a:pt x="5861" y="70338"/>
                          <a:pt x="0" y="0"/>
                        </a:cubicBezTo>
                      </a:path>
                    </a:pathLst>
                  </a:custGeom>
                  <a:noFill/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站酷快乐体" panose="02010600030101010101" pitchFamily="2" charset="-122"/>
                      <a:ea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73" name="任意多边形 188"/>
                  <p:cNvSpPr/>
                  <p:nvPr/>
                </p:nvSpPr>
                <p:spPr>
                  <a:xfrm>
                    <a:off x="7189844" y="4949067"/>
                    <a:ext cx="11723" cy="633046"/>
                  </a:xfrm>
                  <a:custGeom>
                    <a:avLst/>
                    <a:gdLst>
                      <a:gd name="connsiteX0" fmla="*/ 0 w 11723"/>
                      <a:gd name="connsiteY0" fmla="*/ 633046 h 633046"/>
                      <a:gd name="connsiteX1" fmla="*/ 11723 w 11723"/>
                      <a:gd name="connsiteY1" fmla="*/ 246184 h 633046"/>
                      <a:gd name="connsiteX2" fmla="*/ 0 w 11723"/>
                      <a:gd name="connsiteY2" fmla="*/ 0 h 633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723" h="633046">
                        <a:moveTo>
                          <a:pt x="0" y="633046"/>
                        </a:moveTo>
                        <a:cubicBezTo>
                          <a:pt x="5861" y="492369"/>
                          <a:pt x="11723" y="351692"/>
                          <a:pt x="11723" y="246184"/>
                        </a:cubicBezTo>
                        <a:cubicBezTo>
                          <a:pt x="11723" y="140676"/>
                          <a:pt x="5861" y="70338"/>
                          <a:pt x="0" y="0"/>
                        </a:cubicBezTo>
                      </a:path>
                    </a:pathLst>
                  </a:custGeom>
                  <a:noFill/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站酷快乐体" panose="02010600030101010101" pitchFamily="2" charset="-122"/>
                      <a:ea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74" name="椭圆 31"/>
                  <p:cNvSpPr/>
                  <p:nvPr/>
                </p:nvSpPr>
                <p:spPr>
                  <a:xfrm>
                    <a:off x="5869765" y="5486403"/>
                    <a:ext cx="1440000" cy="191423"/>
                  </a:xfrm>
                  <a:custGeom>
                    <a:avLst/>
                    <a:gdLst>
                      <a:gd name="connsiteX0" fmla="*/ 0 w 656493"/>
                      <a:gd name="connsiteY0" fmla="*/ 316523 h 633046"/>
                      <a:gd name="connsiteX1" fmla="*/ 328247 w 656493"/>
                      <a:gd name="connsiteY1" fmla="*/ 0 h 633046"/>
                      <a:gd name="connsiteX2" fmla="*/ 656494 w 656493"/>
                      <a:gd name="connsiteY2" fmla="*/ 316523 h 633046"/>
                      <a:gd name="connsiteX3" fmla="*/ 328247 w 656493"/>
                      <a:gd name="connsiteY3" fmla="*/ 633046 h 633046"/>
                      <a:gd name="connsiteX4" fmla="*/ 0 w 656493"/>
                      <a:gd name="connsiteY4" fmla="*/ 316523 h 633046"/>
                      <a:gd name="connsiteX0-1" fmla="*/ 328247 w 656494"/>
                      <a:gd name="connsiteY0-2" fmla="*/ 0 h 633046"/>
                      <a:gd name="connsiteX1-3" fmla="*/ 656494 w 656494"/>
                      <a:gd name="connsiteY1-4" fmla="*/ 316523 h 633046"/>
                      <a:gd name="connsiteX2-5" fmla="*/ 328247 w 656494"/>
                      <a:gd name="connsiteY2-6" fmla="*/ 633046 h 633046"/>
                      <a:gd name="connsiteX3-7" fmla="*/ 0 w 656494"/>
                      <a:gd name="connsiteY3-8" fmla="*/ 316523 h 633046"/>
                      <a:gd name="connsiteX4-9" fmla="*/ 419687 w 656494"/>
                      <a:gd name="connsiteY4-10" fmla="*/ 91440 h 633046"/>
                      <a:gd name="connsiteX0-11" fmla="*/ 402964 w 731211"/>
                      <a:gd name="connsiteY0-12" fmla="*/ 0 h 633046"/>
                      <a:gd name="connsiteX1-13" fmla="*/ 731211 w 731211"/>
                      <a:gd name="connsiteY1-14" fmla="*/ 316523 h 633046"/>
                      <a:gd name="connsiteX2-15" fmla="*/ 402964 w 731211"/>
                      <a:gd name="connsiteY2-16" fmla="*/ 633046 h 633046"/>
                      <a:gd name="connsiteX3-17" fmla="*/ 74717 w 731211"/>
                      <a:gd name="connsiteY3-18" fmla="*/ 316523 h 633046"/>
                      <a:gd name="connsiteX4-19" fmla="*/ 161895 w 731211"/>
                      <a:gd name="connsiteY4-20" fmla="*/ 152400 h 633046"/>
                      <a:gd name="connsiteX0-21" fmla="*/ 353700 w 681947"/>
                      <a:gd name="connsiteY0-22" fmla="*/ 0 h 633046"/>
                      <a:gd name="connsiteX1-23" fmla="*/ 681947 w 681947"/>
                      <a:gd name="connsiteY1-24" fmla="*/ 316523 h 633046"/>
                      <a:gd name="connsiteX2-25" fmla="*/ 353700 w 681947"/>
                      <a:gd name="connsiteY2-26" fmla="*/ 633046 h 633046"/>
                      <a:gd name="connsiteX3-27" fmla="*/ 25453 w 681947"/>
                      <a:gd name="connsiteY3-28" fmla="*/ 316523 h 633046"/>
                      <a:gd name="connsiteX4-29" fmla="*/ 112631 w 681947"/>
                      <a:gd name="connsiteY4-30" fmla="*/ 152400 h 633046"/>
                      <a:gd name="connsiteX0-31" fmla="*/ 341249 w 669496"/>
                      <a:gd name="connsiteY0-32" fmla="*/ 0 h 633046"/>
                      <a:gd name="connsiteX1-33" fmla="*/ 669496 w 669496"/>
                      <a:gd name="connsiteY1-34" fmla="*/ 316523 h 633046"/>
                      <a:gd name="connsiteX2-35" fmla="*/ 341249 w 669496"/>
                      <a:gd name="connsiteY2-36" fmla="*/ 633046 h 633046"/>
                      <a:gd name="connsiteX3-37" fmla="*/ 13002 w 669496"/>
                      <a:gd name="connsiteY3-38" fmla="*/ 316523 h 633046"/>
                      <a:gd name="connsiteX4-39" fmla="*/ 100180 w 669496"/>
                      <a:gd name="connsiteY4-40" fmla="*/ 152400 h 633046"/>
                      <a:gd name="connsiteX0-41" fmla="*/ 347951 w 676198"/>
                      <a:gd name="connsiteY0-42" fmla="*/ 0 h 633046"/>
                      <a:gd name="connsiteX1-43" fmla="*/ 676198 w 676198"/>
                      <a:gd name="connsiteY1-44" fmla="*/ 316523 h 633046"/>
                      <a:gd name="connsiteX2-45" fmla="*/ 347951 w 676198"/>
                      <a:gd name="connsiteY2-46" fmla="*/ 633046 h 633046"/>
                      <a:gd name="connsiteX3-47" fmla="*/ 19704 w 676198"/>
                      <a:gd name="connsiteY3-48" fmla="*/ 316523 h 633046"/>
                      <a:gd name="connsiteX4-49" fmla="*/ 79173 w 676198"/>
                      <a:gd name="connsiteY4-50" fmla="*/ 113607 h 633046"/>
                      <a:gd name="connsiteX0-51" fmla="*/ 333371 w 661618"/>
                      <a:gd name="connsiteY0-52" fmla="*/ 0 h 633046"/>
                      <a:gd name="connsiteX1-53" fmla="*/ 661618 w 661618"/>
                      <a:gd name="connsiteY1-54" fmla="*/ 316523 h 633046"/>
                      <a:gd name="connsiteX2-55" fmla="*/ 333371 w 661618"/>
                      <a:gd name="connsiteY2-56" fmla="*/ 633046 h 633046"/>
                      <a:gd name="connsiteX3-57" fmla="*/ 5124 w 661618"/>
                      <a:gd name="connsiteY3-58" fmla="*/ 316523 h 633046"/>
                      <a:gd name="connsiteX4-59" fmla="*/ 64593 w 661618"/>
                      <a:gd name="connsiteY4-60" fmla="*/ 113607 h 633046"/>
                      <a:gd name="connsiteX0-61" fmla="*/ 178200 w 661618"/>
                      <a:gd name="connsiteY0-62" fmla="*/ 0 h 583170"/>
                      <a:gd name="connsiteX1-63" fmla="*/ 661618 w 661618"/>
                      <a:gd name="connsiteY1-64" fmla="*/ 266647 h 583170"/>
                      <a:gd name="connsiteX2-65" fmla="*/ 333371 w 661618"/>
                      <a:gd name="connsiteY2-66" fmla="*/ 583170 h 583170"/>
                      <a:gd name="connsiteX3-67" fmla="*/ 5124 w 661618"/>
                      <a:gd name="connsiteY3-68" fmla="*/ 266647 h 583170"/>
                      <a:gd name="connsiteX4-69" fmla="*/ 64593 w 661618"/>
                      <a:gd name="connsiteY4-70" fmla="*/ 63731 h 583170"/>
                      <a:gd name="connsiteX0-71" fmla="*/ 178200 w 662133"/>
                      <a:gd name="connsiteY0-72" fmla="*/ 66578 h 649748"/>
                      <a:gd name="connsiteX1-73" fmla="*/ 412660 w 662133"/>
                      <a:gd name="connsiteY1-74" fmla="*/ 10947 h 649748"/>
                      <a:gd name="connsiteX2-75" fmla="*/ 661618 w 662133"/>
                      <a:gd name="connsiteY2-76" fmla="*/ 333225 h 649748"/>
                      <a:gd name="connsiteX3-77" fmla="*/ 333371 w 662133"/>
                      <a:gd name="connsiteY3-78" fmla="*/ 649748 h 649748"/>
                      <a:gd name="connsiteX4-79" fmla="*/ 5124 w 662133"/>
                      <a:gd name="connsiteY4-80" fmla="*/ 333225 h 649748"/>
                      <a:gd name="connsiteX5" fmla="*/ 64593 w 662133"/>
                      <a:gd name="connsiteY5" fmla="*/ 130309 h 649748"/>
                      <a:gd name="connsiteX0-81" fmla="*/ 178200 w 662148"/>
                      <a:gd name="connsiteY0-82" fmla="*/ 66578 h 649748"/>
                      <a:gd name="connsiteX1-83" fmla="*/ 412660 w 662148"/>
                      <a:gd name="connsiteY1-84" fmla="*/ 10947 h 649748"/>
                      <a:gd name="connsiteX2-85" fmla="*/ 661618 w 662148"/>
                      <a:gd name="connsiteY2-86" fmla="*/ 333225 h 649748"/>
                      <a:gd name="connsiteX3-87" fmla="*/ 333371 w 662148"/>
                      <a:gd name="connsiteY3-88" fmla="*/ 649748 h 649748"/>
                      <a:gd name="connsiteX4-89" fmla="*/ 5124 w 662148"/>
                      <a:gd name="connsiteY4-90" fmla="*/ 333225 h 649748"/>
                      <a:gd name="connsiteX5-91" fmla="*/ 64593 w 662148"/>
                      <a:gd name="connsiteY5-92" fmla="*/ 130309 h 649748"/>
                      <a:gd name="connsiteX0-93" fmla="*/ 178200 w 662148"/>
                      <a:gd name="connsiteY0-94" fmla="*/ 61032 h 644202"/>
                      <a:gd name="connsiteX1-95" fmla="*/ 412660 w 662148"/>
                      <a:gd name="connsiteY1-96" fmla="*/ 5401 h 644202"/>
                      <a:gd name="connsiteX2-97" fmla="*/ 661618 w 662148"/>
                      <a:gd name="connsiteY2-98" fmla="*/ 327679 h 644202"/>
                      <a:gd name="connsiteX3-99" fmla="*/ 333371 w 662148"/>
                      <a:gd name="connsiteY3-100" fmla="*/ 644202 h 644202"/>
                      <a:gd name="connsiteX4-101" fmla="*/ 5124 w 662148"/>
                      <a:gd name="connsiteY4-102" fmla="*/ 327679 h 644202"/>
                      <a:gd name="connsiteX5-103" fmla="*/ 64593 w 662148"/>
                      <a:gd name="connsiteY5-104" fmla="*/ 124763 h 644202"/>
                      <a:gd name="connsiteX0-105" fmla="*/ 178200 w 662148"/>
                      <a:gd name="connsiteY0-106" fmla="*/ 75865 h 659035"/>
                      <a:gd name="connsiteX1-107" fmla="*/ 168819 w 662148"/>
                      <a:gd name="connsiteY1-108" fmla="*/ 31317 h 659035"/>
                      <a:gd name="connsiteX2-109" fmla="*/ 412660 w 662148"/>
                      <a:gd name="connsiteY2-110" fmla="*/ 20234 h 659035"/>
                      <a:gd name="connsiteX3-111" fmla="*/ 661618 w 662148"/>
                      <a:gd name="connsiteY3-112" fmla="*/ 342512 h 659035"/>
                      <a:gd name="connsiteX4-113" fmla="*/ 333371 w 662148"/>
                      <a:gd name="connsiteY4-114" fmla="*/ 659035 h 659035"/>
                      <a:gd name="connsiteX5-115" fmla="*/ 5124 w 662148"/>
                      <a:gd name="connsiteY5-116" fmla="*/ 342512 h 659035"/>
                      <a:gd name="connsiteX6" fmla="*/ 64593 w 662148"/>
                      <a:gd name="connsiteY6" fmla="*/ 139596 h 659035"/>
                      <a:gd name="connsiteX0-117" fmla="*/ 178200 w 662148"/>
                      <a:gd name="connsiteY0-118" fmla="*/ 68901 h 652071"/>
                      <a:gd name="connsiteX1-119" fmla="*/ 130026 w 662148"/>
                      <a:gd name="connsiteY1-120" fmla="*/ 68688 h 652071"/>
                      <a:gd name="connsiteX2-121" fmla="*/ 412660 w 662148"/>
                      <a:gd name="connsiteY2-122" fmla="*/ 13270 h 652071"/>
                      <a:gd name="connsiteX3-123" fmla="*/ 661618 w 662148"/>
                      <a:gd name="connsiteY3-124" fmla="*/ 335548 h 652071"/>
                      <a:gd name="connsiteX4-125" fmla="*/ 333371 w 662148"/>
                      <a:gd name="connsiteY4-126" fmla="*/ 652071 h 652071"/>
                      <a:gd name="connsiteX5-127" fmla="*/ 5124 w 662148"/>
                      <a:gd name="connsiteY5-128" fmla="*/ 335548 h 652071"/>
                      <a:gd name="connsiteX6-129" fmla="*/ 64593 w 662148"/>
                      <a:gd name="connsiteY6-130" fmla="*/ 132632 h 652071"/>
                      <a:gd name="connsiteX0-131" fmla="*/ 178200 w 662220"/>
                      <a:gd name="connsiteY0-132" fmla="*/ 68901 h 652071"/>
                      <a:gd name="connsiteX1-133" fmla="*/ 130026 w 662220"/>
                      <a:gd name="connsiteY1-134" fmla="*/ 68688 h 652071"/>
                      <a:gd name="connsiteX2-135" fmla="*/ 412660 w 662220"/>
                      <a:gd name="connsiteY2-136" fmla="*/ 13270 h 652071"/>
                      <a:gd name="connsiteX3-137" fmla="*/ 661618 w 662220"/>
                      <a:gd name="connsiteY3-138" fmla="*/ 335548 h 652071"/>
                      <a:gd name="connsiteX4-139" fmla="*/ 333371 w 662220"/>
                      <a:gd name="connsiteY4-140" fmla="*/ 652071 h 652071"/>
                      <a:gd name="connsiteX5-141" fmla="*/ 5124 w 662220"/>
                      <a:gd name="connsiteY5-142" fmla="*/ 335548 h 652071"/>
                      <a:gd name="connsiteX6-143" fmla="*/ 64593 w 662220"/>
                      <a:gd name="connsiteY6-144" fmla="*/ 132632 h 652071"/>
                      <a:gd name="connsiteX0-145" fmla="*/ 178200 w 662220"/>
                      <a:gd name="connsiteY0-146" fmla="*/ 58449 h 641619"/>
                      <a:gd name="connsiteX1-147" fmla="*/ 130026 w 662220"/>
                      <a:gd name="connsiteY1-148" fmla="*/ 58236 h 641619"/>
                      <a:gd name="connsiteX2-149" fmla="*/ 412660 w 662220"/>
                      <a:gd name="connsiteY2-150" fmla="*/ 2818 h 641619"/>
                      <a:gd name="connsiteX3-151" fmla="*/ 661618 w 662220"/>
                      <a:gd name="connsiteY3-152" fmla="*/ 325096 h 641619"/>
                      <a:gd name="connsiteX4-153" fmla="*/ 333371 w 662220"/>
                      <a:gd name="connsiteY4-154" fmla="*/ 641619 h 641619"/>
                      <a:gd name="connsiteX5-155" fmla="*/ 5124 w 662220"/>
                      <a:gd name="connsiteY5-156" fmla="*/ 325096 h 641619"/>
                      <a:gd name="connsiteX6-157" fmla="*/ 64593 w 662220"/>
                      <a:gd name="connsiteY6-158" fmla="*/ 122180 h 641619"/>
                      <a:gd name="connsiteX0-159" fmla="*/ 178200 w 662220"/>
                      <a:gd name="connsiteY0-160" fmla="*/ 58449 h 641619"/>
                      <a:gd name="connsiteX1-161" fmla="*/ 130026 w 662220"/>
                      <a:gd name="connsiteY1-162" fmla="*/ 58236 h 641619"/>
                      <a:gd name="connsiteX2-163" fmla="*/ 412660 w 662220"/>
                      <a:gd name="connsiteY2-164" fmla="*/ 2818 h 641619"/>
                      <a:gd name="connsiteX3-165" fmla="*/ 661618 w 662220"/>
                      <a:gd name="connsiteY3-166" fmla="*/ 325096 h 641619"/>
                      <a:gd name="connsiteX4-167" fmla="*/ 333371 w 662220"/>
                      <a:gd name="connsiteY4-168" fmla="*/ 641619 h 641619"/>
                      <a:gd name="connsiteX5-169" fmla="*/ 5124 w 662220"/>
                      <a:gd name="connsiteY5-170" fmla="*/ 325096 h 641619"/>
                      <a:gd name="connsiteX6-171" fmla="*/ 64593 w 662220"/>
                      <a:gd name="connsiteY6-172" fmla="*/ 122180 h 641619"/>
                      <a:gd name="connsiteX0-173" fmla="*/ 178200 w 662220"/>
                      <a:gd name="connsiteY0-174" fmla="*/ 58449 h 641619"/>
                      <a:gd name="connsiteX1-175" fmla="*/ 130026 w 662220"/>
                      <a:gd name="connsiteY1-176" fmla="*/ 58236 h 641619"/>
                      <a:gd name="connsiteX2-177" fmla="*/ 412660 w 662220"/>
                      <a:gd name="connsiteY2-178" fmla="*/ 2818 h 641619"/>
                      <a:gd name="connsiteX3-179" fmla="*/ 661618 w 662220"/>
                      <a:gd name="connsiteY3-180" fmla="*/ 325096 h 641619"/>
                      <a:gd name="connsiteX4-181" fmla="*/ 333371 w 662220"/>
                      <a:gd name="connsiteY4-182" fmla="*/ 641619 h 641619"/>
                      <a:gd name="connsiteX5-183" fmla="*/ 5124 w 662220"/>
                      <a:gd name="connsiteY5-184" fmla="*/ 325096 h 641619"/>
                      <a:gd name="connsiteX6-185" fmla="*/ 64593 w 662220"/>
                      <a:gd name="connsiteY6-186" fmla="*/ 122180 h 641619"/>
                      <a:gd name="connsiteX0-187" fmla="*/ 178200 w 662220"/>
                      <a:gd name="connsiteY0-188" fmla="*/ 58449 h 641619"/>
                      <a:gd name="connsiteX1-189" fmla="*/ 130026 w 662220"/>
                      <a:gd name="connsiteY1-190" fmla="*/ 58236 h 641619"/>
                      <a:gd name="connsiteX2-191" fmla="*/ 412660 w 662220"/>
                      <a:gd name="connsiteY2-192" fmla="*/ 2818 h 641619"/>
                      <a:gd name="connsiteX3-193" fmla="*/ 661618 w 662220"/>
                      <a:gd name="connsiteY3-194" fmla="*/ 325096 h 641619"/>
                      <a:gd name="connsiteX4-195" fmla="*/ 333371 w 662220"/>
                      <a:gd name="connsiteY4-196" fmla="*/ 641619 h 641619"/>
                      <a:gd name="connsiteX5-197" fmla="*/ 5124 w 662220"/>
                      <a:gd name="connsiteY5-198" fmla="*/ 325096 h 641619"/>
                      <a:gd name="connsiteX6-199" fmla="*/ 64593 w 662220"/>
                      <a:gd name="connsiteY6-200" fmla="*/ 122180 h 641619"/>
                      <a:gd name="connsiteX0-201" fmla="*/ 178200 w 662220"/>
                      <a:gd name="connsiteY0-202" fmla="*/ 58449 h 641619"/>
                      <a:gd name="connsiteX1-203" fmla="*/ 130026 w 662220"/>
                      <a:gd name="connsiteY1-204" fmla="*/ 58236 h 641619"/>
                      <a:gd name="connsiteX2-205" fmla="*/ 412660 w 662220"/>
                      <a:gd name="connsiteY2-206" fmla="*/ 2818 h 641619"/>
                      <a:gd name="connsiteX3-207" fmla="*/ 661618 w 662220"/>
                      <a:gd name="connsiteY3-208" fmla="*/ 325096 h 641619"/>
                      <a:gd name="connsiteX4-209" fmla="*/ 333371 w 662220"/>
                      <a:gd name="connsiteY4-210" fmla="*/ 641619 h 641619"/>
                      <a:gd name="connsiteX5-211" fmla="*/ 5124 w 662220"/>
                      <a:gd name="connsiteY5-212" fmla="*/ 325096 h 641619"/>
                      <a:gd name="connsiteX6-213" fmla="*/ 64593 w 662220"/>
                      <a:gd name="connsiteY6-214" fmla="*/ 122180 h 641619"/>
                      <a:gd name="connsiteX0-215" fmla="*/ 176252 w 660272"/>
                      <a:gd name="connsiteY0-216" fmla="*/ 58449 h 641619"/>
                      <a:gd name="connsiteX1-217" fmla="*/ 128078 w 660272"/>
                      <a:gd name="connsiteY1-218" fmla="*/ 58236 h 641619"/>
                      <a:gd name="connsiteX2-219" fmla="*/ 410712 w 660272"/>
                      <a:gd name="connsiteY2-220" fmla="*/ 2818 h 641619"/>
                      <a:gd name="connsiteX3-221" fmla="*/ 659670 w 660272"/>
                      <a:gd name="connsiteY3-222" fmla="*/ 325096 h 641619"/>
                      <a:gd name="connsiteX4-223" fmla="*/ 331423 w 660272"/>
                      <a:gd name="connsiteY4-224" fmla="*/ 641619 h 641619"/>
                      <a:gd name="connsiteX5-225" fmla="*/ 3176 w 660272"/>
                      <a:gd name="connsiteY5-226" fmla="*/ 325096 h 641619"/>
                      <a:gd name="connsiteX6-227" fmla="*/ 62645 w 660272"/>
                      <a:gd name="connsiteY6-228" fmla="*/ 122180 h 641619"/>
                      <a:gd name="connsiteX0-229" fmla="*/ 253837 w 660272"/>
                      <a:gd name="connsiteY0-230" fmla="*/ 30740 h 641619"/>
                      <a:gd name="connsiteX1-231" fmla="*/ 128078 w 660272"/>
                      <a:gd name="connsiteY1-232" fmla="*/ 58236 h 641619"/>
                      <a:gd name="connsiteX2-233" fmla="*/ 410712 w 660272"/>
                      <a:gd name="connsiteY2-234" fmla="*/ 2818 h 641619"/>
                      <a:gd name="connsiteX3-235" fmla="*/ 659670 w 660272"/>
                      <a:gd name="connsiteY3-236" fmla="*/ 325096 h 641619"/>
                      <a:gd name="connsiteX4-237" fmla="*/ 331423 w 660272"/>
                      <a:gd name="connsiteY4-238" fmla="*/ 641619 h 641619"/>
                      <a:gd name="connsiteX5-239" fmla="*/ 3176 w 660272"/>
                      <a:gd name="connsiteY5-240" fmla="*/ 325096 h 641619"/>
                      <a:gd name="connsiteX6-241" fmla="*/ 62645 w 660272"/>
                      <a:gd name="connsiteY6-242" fmla="*/ 122180 h 641619"/>
                      <a:gd name="connsiteX0-243" fmla="*/ 253837 w 660191"/>
                      <a:gd name="connsiteY0-244" fmla="*/ 41069 h 651948"/>
                      <a:gd name="connsiteX1-245" fmla="*/ 161329 w 660191"/>
                      <a:gd name="connsiteY1-246" fmla="*/ 63023 h 651948"/>
                      <a:gd name="connsiteX2-247" fmla="*/ 410712 w 660191"/>
                      <a:gd name="connsiteY2-248" fmla="*/ 13147 h 651948"/>
                      <a:gd name="connsiteX3-249" fmla="*/ 659670 w 660191"/>
                      <a:gd name="connsiteY3-250" fmla="*/ 335425 h 651948"/>
                      <a:gd name="connsiteX4-251" fmla="*/ 331423 w 660191"/>
                      <a:gd name="connsiteY4-252" fmla="*/ 651948 h 651948"/>
                      <a:gd name="connsiteX5-253" fmla="*/ 3176 w 660191"/>
                      <a:gd name="connsiteY5-254" fmla="*/ 335425 h 651948"/>
                      <a:gd name="connsiteX6-255" fmla="*/ 62645 w 660191"/>
                      <a:gd name="connsiteY6-256" fmla="*/ 132509 h 651948"/>
                      <a:gd name="connsiteX0-257" fmla="*/ 253837 w 660897"/>
                      <a:gd name="connsiteY0-258" fmla="*/ 45475 h 656354"/>
                      <a:gd name="connsiteX1-259" fmla="*/ 161329 w 660897"/>
                      <a:gd name="connsiteY1-260" fmla="*/ 67429 h 656354"/>
                      <a:gd name="connsiteX2-261" fmla="*/ 410712 w 660897"/>
                      <a:gd name="connsiteY2-262" fmla="*/ 17553 h 656354"/>
                      <a:gd name="connsiteX3-263" fmla="*/ 659670 w 660897"/>
                      <a:gd name="connsiteY3-264" fmla="*/ 339831 h 656354"/>
                      <a:gd name="connsiteX4-265" fmla="*/ 331423 w 660897"/>
                      <a:gd name="connsiteY4-266" fmla="*/ 656354 h 656354"/>
                      <a:gd name="connsiteX5-267" fmla="*/ 3176 w 660897"/>
                      <a:gd name="connsiteY5-268" fmla="*/ 339831 h 656354"/>
                      <a:gd name="connsiteX6-269" fmla="*/ 62645 w 660897"/>
                      <a:gd name="connsiteY6-270" fmla="*/ 136915 h 656354"/>
                      <a:gd name="connsiteX0-271" fmla="*/ 253837 w 660406"/>
                      <a:gd name="connsiteY0-272" fmla="*/ 41070 h 651949"/>
                      <a:gd name="connsiteX1-273" fmla="*/ 161329 w 660406"/>
                      <a:gd name="connsiteY1-274" fmla="*/ 63024 h 651949"/>
                      <a:gd name="connsiteX2-275" fmla="*/ 410712 w 660406"/>
                      <a:gd name="connsiteY2-276" fmla="*/ 13148 h 651949"/>
                      <a:gd name="connsiteX3-277" fmla="*/ 659670 w 660406"/>
                      <a:gd name="connsiteY3-278" fmla="*/ 335426 h 651949"/>
                      <a:gd name="connsiteX4-279" fmla="*/ 331423 w 660406"/>
                      <a:gd name="connsiteY4-280" fmla="*/ 651949 h 651949"/>
                      <a:gd name="connsiteX5-281" fmla="*/ 3176 w 660406"/>
                      <a:gd name="connsiteY5-282" fmla="*/ 335426 h 651949"/>
                      <a:gd name="connsiteX6-283" fmla="*/ 62645 w 660406"/>
                      <a:gd name="connsiteY6-284" fmla="*/ 132510 h 651949"/>
                      <a:gd name="connsiteX0-285" fmla="*/ 161329 w 660406"/>
                      <a:gd name="connsiteY0-286" fmla="*/ 63024 h 651949"/>
                      <a:gd name="connsiteX1-287" fmla="*/ 410712 w 660406"/>
                      <a:gd name="connsiteY1-288" fmla="*/ 13148 h 651949"/>
                      <a:gd name="connsiteX2-289" fmla="*/ 659670 w 660406"/>
                      <a:gd name="connsiteY2-290" fmla="*/ 335426 h 651949"/>
                      <a:gd name="connsiteX3-291" fmla="*/ 331423 w 660406"/>
                      <a:gd name="connsiteY3-292" fmla="*/ 651949 h 651949"/>
                      <a:gd name="connsiteX4-293" fmla="*/ 3176 w 660406"/>
                      <a:gd name="connsiteY4-294" fmla="*/ 335426 h 651949"/>
                      <a:gd name="connsiteX5-295" fmla="*/ 62645 w 660406"/>
                      <a:gd name="connsiteY5-296" fmla="*/ 132510 h 651949"/>
                      <a:gd name="connsiteX0-297" fmla="*/ 128078 w 660207"/>
                      <a:gd name="connsiteY0-298" fmla="*/ 63024 h 651949"/>
                      <a:gd name="connsiteX1-299" fmla="*/ 410712 w 660207"/>
                      <a:gd name="connsiteY1-300" fmla="*/ 13148 h 651949"/>
                      <a:gd name="connsiteX2-301" fmla="*/ 659670 w 660207"/>
                      <a:gd name="connsiteY2-302" fmla="*/ 335426 h 651949"/>
                      <a:gd name="connsiteX3-303" fmla="*/ 331423 w 660207"/>
                      <a:gd name="connsiteY3-304" fmla="*/ 651949 h 651949"/>
                      <a:gd name="connsiteX4-305" fmla="*/ 3176 w 660207"/>
                      <a:gd name="connsiteY4-306" fmla="*/ 335426 h 651949"/>
                      <a:gd name="connsiteX5-307" fmla="*/ 62645 w 660207"/>
                      <a:gd name="connsiteY5-308" fmla="*/ 132510 h 651949"/>
                      <a:gd name="connsiteX0-309" fmla="*/ 128078 w 660438"/>
                      <a:gd name="connsiteY0-310" fmla="*/ 60888 h 649813"/>
                      <a:gd name="connsiteX1-311" fmla="*/ 410712 w 660438"/>
                      <a:gd name="connsiteY1-312" fmla="*/ 11012 h 649813"/>
                      <a:gd name="connsiteX2-313" fmla="*/ 659670 w 660438"/>
                      <a:gd name="connsiteY2-314" fmla="*/ 333290 h 649813"/>
                      <a:gd name="connsiteX3-315" fmla="*/ 331423 w 660438"/>
                      <a:gd name="connsiteY3-316" fmla="*/ 649813 h 649813"/>
                      <a:gd name="connsiteX4-317" fmla="*/ 3176 w 660438"/>
                      <a:gd name="connsiteY4-318" fmla="*/ 333290 h 649813"/>
                      <a:gd name="connsiteX5-319" fmla="*/ 62645 w 660438"/>
                      <a:gd name="connsiteY5-320" fmla="*/ 130374 h 649813"/>
                      <a:gd name="connsiteX0-321" fmla="*/ 128078 w 660438"/>
                      <a:gd name="connsiteY0-322" fmla="*/ 64927 h 653852"/>
                      <a:gd name="connsiteX1-323" fmla="*/ 410712 w 660438"/>
                      <a:gd name="connsiteY1-324" fmla="*/ 15051 h 653852"/>
                      <a:gd name="connsiteX2-325" fmla="*/ 659670 w 660438"/>
                      <a:gd name="connsiteY2-326" fmla="*/ 337329 h 653852"/>
                      <a:gd name="connsiteX3-327" fmla="*/ 331423 w 660438"/>
                      <a:gd name="connsiteY3-328" fmla="*/ 653852 h 653852"/>
                      <a:gd name="connsiteX4-329" fmla="*/ 3176 w 660438"/>
                      <a:gd name="connsiteY4-330" fmla="*/ 337329 h 653852"/>
                      <a:gd name="connsiteX5-331" fmla="*/ 62645 w 660438"/>
                      <a:gd name="connsiteY5-332" fmla="*/ 134413 h 653852"/>
                      <a:gd name="connsiteX0-333" fmla="*/ 128078 w 660438"/>
                      <a:gd name="connsiteY0-334" fmla="*/ 64927 h 653852"/>
                      <a:gd name="connsiteX1-335" fmla="*/ 410712 w 660438"/>
                      <a:gd name="connsiteY1-336" fmla="*/ 15051 h 653852"/>
                      <a:gd name="connsiteX2-337" fmla="*/ 659670 w 660438"/>
                      <a:gd name="connsiteY2-338" fmla="*/ 337329 h 653852"/>
                      <a:gd name="connsiteX3-339" fmla="*/ 331423 w 660438"/>
                      <a:gd name="connsiteY3-340" fmla="*/ 653852 h 653852"/>
                      <a:gd name="connsiteX4-341" fmla="*/ 3176 w 660438"/>
                      <a:gd name="connsiteY4-342" fmla="*/ 337329 h 653852"/>
                      <a:gd name="connsiteX5-343" fmla="*/ 62645 w 660438"/>
                      <a:gd name="connsiteY5-344" fmla="*/ 134413 h 653852"/>
                      <a:gd name="connsiteX6-345" fmla="*/ 128078 w 660438"/>
                      <a:gd name="connsiteY6-346" fmla="*/ 64927 h 653852"/>
                      <a:gd name="connsiteX0-347" fmla="*/ 252136 w 660153"/>
                      <a:gd name="connsiteY0-348" fmla="*/ 22792 h 698557"/>
                      <a:gd name="connsiteX1-349" fmla="*/ 410712 w 660153"/>
                      <a:gd name="connsiteY1-350" fmla="*/ 59756 h 698557"/>
                      <a:gd name="connsiteX2-351" fmla="*/ 659670 w 660153"/>
                      <a:gd name="connsiteY2-352" fmla="*/ 382034 h 698557"/>
                      <a:gd name="connsiteX3-353" fmla="*/ 331423 w 660153"/>
                      <a:gd name="connsiteY3-354" fmla="*/ 698557 h 698557"/>
                      <a:gd name="connsiteX4-355" fmla="*/ 3176 w 660153"/>
                      <a:gd name="connsiteY4-356" fmla="*/ 382034 h 698557"/>
                      <a:gd name="connsiteX5-357" fmla="*/ 62645 w 660153"/>
                      <a:gd name="connsiteY5-358" fmla="*/ 179118 h 698557"/>
                      <a:gd name="connsiteX6-359" fmla="*/ 252136 w 660153"/>
                      <a:gd name="connsiteY6-360" fmla="*/ 22792 h 698557"/>
                      <a:gd name="connsiteX0-361" fmla="*/ 62645 w 660153"/>
                      <a:gd name="connsiteY0-362" fmla="*/ 119362 h 638801"/>
                      <a:gd name="connsiteX1-363" fmla="*/ 410712 w 660153"/>
                      <a:gd name="connsiteY1-364" fmla="*/ 0 h 638801"/>
                      <a:gd name="connsiteX2-365" fmla="*/ 659670 w 660153"/>
                      <a:gd name="connsiteY2-366" fmla="*/ 322278 h 638801"/>
                      <a:gd name="connsiteX3-367" fmla="*/ 331423 w 660153"/>
                      <a:gd name="connsiteY3-368" fmla="*/ 638801 h 638801"/>
                      <a:gd name="connsiteX4-369" fmla="*/ 3176 w 660153"/>
                      <a:gd name="connsiteY4-370" fmla="*/ 322278 h 638801"/>
                      <a:gd name="connsiteX5-371" fmla="*/ 62645 w 660153"/>
                      <a:gd name="connsiteY5-372" fmla="*/ 119362 h 638801"/>
                      <a:gd name="connsiteX0-373" fmla="*/ 62645 w 684431"/>
                      <a:gd name="connsiteY0-374" fmla="*/ 57333 h 576772"/>
                      <a:gd name="connsiteX1-375" fmla="*/ 615409 w 684431"/>
                      <a:gd name="connsiteY1-376" fmla="*/ 0 h 576772"/>
                      <a:gd name="connsiteX2-377" fmla="*/ 659670 w 684431"/>
                      <a:gd name="connsiteY2-378" fmla="*/ 260249 h 576772"/>
                      <a:gd name="connsiteX3-379" fmla="*/ 331423 w 684431"/>
                      <a:gd name="connsiteY3-380" fmla="*/ 576772 h 576772"/>
                      <a:gd name="connsiteX4-381" fmla="*/ 3176 w 684431"/>
                      <a:gd name="connsiteY4-382" fmla="*/ 260249 h 576772"/>
                      <a:gd name="connsiteX5-383" fmla="*/ 62645 w 684431"/>
                      <a:gd name="connsiteY5-384" fmla="*/ 57333 h 576772"/>
                      <a:gd name="connsiteX0-385" fmla="*/ 62645 w 697568"/>
                      <a:gd name="connsiteY0-386" fmla="*/ 80203 h 611576"/>
                      <a:gd name="connsiteX1-387" fmla="*/ 615409 w 697568"/>
                      <a:gd name="connsiteY1-388" fmla="*/ 22870 h 611576"/>
                      <a:gd name="connsiteX2-389" fmla="*/ 665873 w 697568"/>
                      <a:gd name="connsiteY2-390" fmla="*/ 494018 h 611576"/>
                      <a:gd name="connsiteX3-391" fmla="*/ 331423 w 697568"/>
                      <a:gd name="connsiteY3-392" fmla="*/ 599642 h 611576"/>
                      <a:gd name="connsiteX4-393" fmla="*/ 3176 w 697568"/>
                      <a:gd name="connsiteY4-394" fmla="*/ 283119 h 611576"/>
                      <a:gd name="connsiteX5-395" fmla="*/ 62645 w 697568"/>
                      <a:gd name="connsiteY5-396" fmla="*/ 80203 h 611576"/>
                      <a:gd name="connsiteX0-397" fmla="*/ 62645 w 721268"/>
                      <a:gd name="connsiteY0-398" fmla="*/ 80203 h 500519"/>
                      <a:gd name="connsiteX1-399" fmla="*/ 615409 w 721268"/>
                      <a:gd name="connsiteY1-400" fmla="*/ 22870 h 500519"/>
                      <a:gd name="connsiteX2-401" fmla="*/ 665873 w 721268"/>
                      <a:gd name="connsiteY2-402" fmla="*/ 494018 h 500519"/>
                      <a:gd name="connsiteX3-403" fmla="*/ 3176 w 721268"/>
                      <a:gd name="connsiteY3-404" fmla="*/ 283119 h 500519"/>
                      <a:gd name="connsiteX4-405" fmla="*/ 62645 w 721268"/>
                      <a:gd name="connsiteY4-406" fmla="*/ 80203 h 500519"/>
                      <a:gd name="connsiteX0-407" fmla="*/ 26672 w 681225"/>
                      <a:gd name="connsiteY0-408" fmla="*/ 80203 h 543014"/>
                      <a:gd name="connsiteX1-409" fmla="*/ 579436 w 681225"/>
                      <a:gd name="connsiteY1-410" fmla="*/ 22870 h 543014"/>
                      <a:gd name="connsiteX2-411" fmla="*/ 629900 w 681225"/>
                      <a:gd name="connsiteY2-412" fmla="*/ 494018 h 543014"/>
                      <a:gd name="connsiteX3-413" fmla="*/ 23029 w 681225"/>
                      <a:gd name="connsiteY3-414" fmla="*/ 481613 h 543014"/>
                      <a:gd name="connsiteX4-415" fmla="*/ 26672 w 681225"/>
                      <a:gd name="connsiteY4-416" fmla="*/ 80203 h 543014"/>
                      <a:gd name="connsiteX0-417" fmla="*/ 26672 w 681225"/>
                      <a:gd name="connsiteY0-418" fmla="*/ 89749 h 552560"/>
                      <a:gd name="connsiteX1-419" fmla="*/ 579436 w 681225"/>
                      <a:gd name="connsiteY1-420" fmla="*/ 32416 h 552560"/>
                      <a:gd name="connsiteX2-421" fmla="*/ 629900 w 681225"/>
                      <a:gd name="connsiteY2-422" fmla="*/ 503564 h 552560"/>
                      <a:gd name="connsiteX3-423" fmla="*/ 23029 w 681225"/>
                      <a:gd name="connsiteY3-424" fmla="*/ 491159 h 552560"/>
                      <a:gd name="connsiteX4-425" fmla="*/ 26672 w 681225"/>
                      <a:gd name="connsiteY4-426" fmla="*/ 89749 h 552560"/>
                      <a:gd name="connsiteX0-427" fmla="*/ 29374 w 683927"/>
                      <a:gd name="connsiteY0-428" fmla="*/ 94156 h 556967"/>
                      <a:gd name="connsiteX1-429" fmla="*/ 582138 w 683927"/>
                      <a:gd name="connsiteY1-430" fmla="*/ 36823 h 556967"/>
                      <a:gd name="connsiteX2-431" fmla="*/ 632602 w 683927"/>
                      <a:gd name="connsiteY2-432" fmla="*/ 507971 h 556967"/>
                      <a:gd name="connsiteX3-433" fmla="*/ 25731 w 683927"/>
                      <a:gd name="connsiteY3-434" fmla="*/ 495566 h 556967"/>
                      <a:gd name="connsiteX4-435" fmla="*/ 29374 w 683927"/>
                      <a:gd name="connsiteY4-436" fmla="*/ 94156 h 556967"/>
                      <a:gd name="connsiteX0-437" fmla="*/ 46803 w 712301"/>
                      <a:gd name="connsiteY0-438" fmla="*/ 71704 h 532822"/>
                      <a:gd name="connsiteX1-439" fmla="*/ 624379 w 712301"/>
                      <a:gd name="connsiteY1-440" fmla="*/ 39182 h 532822"/>
                      <a:gd name="connsiteX2-441" fmla="*/ 650031 w 712301"/>
                      <a:gd name="connsiteY2-442" fmla="*/ 485519 h 532822"/>
                      <a:gd name="connsiteX3-443" fmla="*/ 43160 w 712301"/>
                      <a:gd name="connsiteY3-444" fmla="*/ 473114 h 532822"/>
                      <a:gd name="connsiteX4-445" fmla="*/ 46803 w 712301"/>
                      <a:gd name="connsiteY4-446" fmla="*/ 71704 h 532822"/>
                      <a:gd name="connsiteX0-447" fmla="*/ 46803 w 697972"/>
                      <a:gd name="connsiteY0-448" fmla="*/ 58429 h 519547"/>
                      <a:gd name="connsiteX1-449" fmla="*/ 624379 w 697972"/>
                      <a:gd name="connsiteY1-450" fmla="*/ 25907 h 519547"/>
                      <a:gd name="connsiteX2-451" fmla="*/ 650031 w 697972"/>
                      <a:gd name="connsiteY2-452" fmla="*/ 472244 h 519547"/>
                      <a:gd name="connsiteX3-453" fmla="*/ 43160 w 697972"/>
                      <a:gd name="connsiteY3-454" fmla="*/ 459839 h 519547"/>
                      <a:gd name="connsiteX4-455" fmla="*/ 46803 w 697972"/>
                      <a:gd name="connsiteY4-456" fmla="*/ 58429 h 519547"/>
                      <a:gd name="connsiteX0-457" fmla="*/ 46803 w 697972"/>
                      <a:gd name="connsiteY0-458" fmla="*/ 58429 h 538344"/>
                      <a:gd name="connsiteX1-459" fmla="*/ 624379 w 697972"/>
                      <a:gd name="connsiteY1-460" fmla="*/ 25907 h 538344"/>
                      <a:gd name="connsiteX2-461" fmla="*/ 650031 w 697972"/>
                      <a:gd name="connsiteY2-462" fmla="*/ 472244 h 538344"/>
                      <a:gd name="connsiteX3-463" fmla="*/ 43160 w 697972"/>
                      <a:gd name="connsiteY3-464" fmla="*/ 459839 h 538344"/>
                      <a:gd name="connsiteX4-465" fmla="*/ 46803 w 697972"/>
                      <a:gd name="connsiteY4-466" fmla="*/ 58429 h 538344"/>
                      <a:gd name="connsiteX0-467" fmla="*/ 53628 w 704797"/>
                      <a:gd name="connsiteY0-468" fmla="*/ 58429 h 522084"/>
                      <a:gd name="connsiteX1-469" fmla="*/ 631204 w 704797"/>
                      <a:gd name="connsiteY1-470" fmla="*/ 25907 h 522084"/>
                      <a:gd name="connsiteX2-471" fmla="*/ 656856 w 704797"/>
                      <a:gd name="connsiteY2-472" fmla="*/ 472244 h 522084"/>
                      <a:gd name="connsiteX3-473" fmla="*/ 49985 w 704797"/>
                      <a:gd name="connsiteY3-474" fmla="*/ 459839 h 522084"/>
                      <a:gd name="connsiteX4-475" fmla="*/ 53628 w 704797"/>
                      <a:gd name="connsiteY4-476" fmla="*/ 58429 h 522084"/>
                      <a:gd name="connsiteX0-477" fmla="*/ 95220 w 721339"/>
                      <a:gd name="connsiteY0-478" fmla="*/ 66938 h 536957"/>
                      <a:gd name="connsiteX1-479" fmla="*/ 635419 w 721339"/>
                      <a:gd name="connsiteY1-480" fmla="*/ 42846 h 536957"/>
                      <a:gd name="connsiteX2-481" fmla="*/ 661071 w 721339"/>
                      <a:gd name="connsiteY2-482" fmla="*/ 489183 h 536957"/>
                      <a:gd name="connsiteX3-483" fmla="*/ 54200 w 721339"/>
                      <a:gd name="connsiteY3-484" fmla="*/ 476778 h 536957"/>
                      <a:gd name="connsiteX4-485" fmla="*/ 95220 w 721339"/>
                      <a:gd name="connsiteY4-486" fmla="*/ 66938 h 536957"/>
                      <a:gd name="connsiteX0-487" fmla="*/ 97719 w 723838"/>
                      <a:gd name="connsiteY0-488" fmla="*/ 55834 h 525853"/>
                      <a:gd name="connsiteX1-489" fmla="*/ 637918 w 723838"/>
                      <a:gd name="connsiteY1-490" fmla="*/ 31742 h 525853"/>
                      <a:gd name="connsiteX2-491" fmla="*/ 663570 w 723838"/>
                      <a:gd name="connsiteY2-492" fmla="*/ 478079 h 525853"/>
                      <a:gd name="connsiteX3-493" fmla="*/ 56699 w 723838"/>
                      <a:gd name="connsiteY3-494" fmla="*/ 465674 h 525853"/>
                      <a:gd name="connsiteX4-495" fmla="*/ 97719 w 723838"/>
                      <a:gd name="connsiteY4-496" fmla="*/ 55834 h 52585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723838" h="525853">
                        <a:moveTo>
                          <a:pt x="97719" y="55834"/>
                        </a:moveTo>
                        <a:cubicBezTo>
                          <a:pt x="203084" y="25657"/>
                          <a:pt x="543610" y="-38632"/>
                          <a:pt x="637918" y="31742"/>
                        </a:cubicBezTo>
                        <a:cubicBezTo>
                          <a:pt x="732226" y="102116"/>
                          <a:pt x="760440" y="405757"/>
                          <a:pt x="663570" y="478079"/>
                        </a:cubicBezTo>
                        <a:cubicBezTo>
                          <a:pt x="566700" y="550401"/>
                          <a:pt x="151007" y="536048"/>
                          <a:pt x="56699" y="465674"/>
                        </a:cubicBezTo>
                        <a:cubicBezTo>
                          <a:pt x="-37609" y="395300"/>
                          <a:pt x="-7646" y="86011"/>
                          <a:pt x="97719" y="5583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dirty="0">
                      <a:latin typeface="站酷快乐体" panose="02010600030101010101" pitchFamily="2" charset="-122"/>
                      <a:ea typeface="微软雅黑 Light" panose="020B0502040204020203" pitchFamily="34" charset="-122"/>
                    </a:endParaRPr>
                  </a:p>
                </p:txBody>
              </p:sp>
            </p:grpSp>
          </p:grpSp>
          <p:sp>
            <p:nvSpPr>
              <p:cNvPr id="66" name="任意多边形 181"/>
              <p:cNvSpPr/>
              <p:nvPr/>
            </p:nvSpPr>
            <p:spPr>
              <a:xfrm>
                <a:off x="6543421" y="636428"/>
                <a:ext cx="628025" cy="3839317"/>
              </a:xfrm>
              <a:custGeom>
                <a:avLst/>
                <a:gdLst>
                  <a:gd name="connsiteX0" fmla="*/ 46893 w 46893"/>
                  <a:gd name="connsiteY0" fmla="*/ 3141785 h 3141785"/>
                  <a:gd name="connsiteX1" fmla="*/ 0 w 46893"/>
                  <a:gd name="connsiteY1" fmla="*/ 0 h 3141785"/>
                  <a:gd name="connsiteX0-1" fmla="*/ 281675 w 281675"/>
                  <a:gd name="connsiteY0-2" fmla="*/ 3141785 h 3141785"/>
                  <a:gd name="connsiteX1-3" fmla="*/ 234782 w 281675"/>
                  <a:gd name="connsiteY1-4" fmla="*/ 0 h 3141785"/>
                  <a:gd name="connsiteX0-5" fmla="*/ 445802 w 445802"/>
                  <a:gd name="connsiteY0-6" fmla="*/ 3141785 h 3141785"/>
                  <a:gd name="connsiteX1-7" fmla="*/ 398909 w 445802"/>
                  <a:gd name="connsiteY1-8" fmla="*/ 0 h 31417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445802" h="3141785">
                    <a:moveTo>
                      <a:pt x="445802" y="3141785"/>
                    </a:moveTo>
                    <a:cubicBezTo>
                      <a:pt x="-132537" y="2094523"/>
                      <a:pt x="-148167" y="1234831"/>
                      <a:pt x="398909" y="0"/>
                    </a:cubicBezTo>
                  </a:path>
                </a:pathLst>
              </a:custGeom>
              <a:noFill/>
              <a:ln w="22225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7" name="任意多边形 182"/>
              <p:cNvSpPr/>
              <p:nvPr/>
            </p:nvSpPr>
            <p:spPr>
              <a:xfrm flipH="1">
                <a:off x="7423459" y="593251"/>
                <a:ext cx="169750" cy="3839317"/>
              </a:xfrm>
              <a:custGeom>
                <a:avLst/>
                <a:gdLst>
                  <a:gd name="connsiteX0" fmla="*/ 46893 w 46893"/>
                  <a:gd name="connsiteY0" fmla="*/ 3141785 h 3141785"/>
                  <a:gd name="connsiteX1" fmla="*/ 0 w 46893"/>
                  <a:gd name="connsiteY1" fmla="*/ 0 h 3141785"/>
                  <a:gd name="connsiteX0-1" fmla="*/ 281675 w 281675"/>
                  <a:gd name="connsiteY0-2" fmla="*/ 3141785 h 3141785"/>
                  <a:gd name="connsiteX1-3" fmla="*/ 234782 w 281675"/>
                  <a:gd name="connsiteY1-4" fmla="*/ 0 h 3141785"/>
                  <a:gd name="connsiteX0-5" fmla="*/ 445802 w 445802"/>
                  <a:gd name="connsiteY0-6" fmla="*/ 3141785 h 3141785"/>
                  <a:gd name="connsiteX1-7" fmla="*/ 398909 w 445802"/>
                  <a:gd name="connsiteY1-8" fmla="*/ 0 h 31417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445802" h="3141785">
                    <a:moveTo>
                      <a:pt x="445802" y="3141785"/>
                    </a:moveTo>
                    <a:cubicBezTo>
                      <a:pt x="-132537" y="2094523"/>
                      <a:pt x="-148167" y="1234831"/>
                      <a:pt x="398909" y="0"/>
                    </a:cubicBezTo>
                  </a:path>
                </a:pathLst>
              </a:custGeom>
              <a:noFill/>
              <a:ln w="22225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8" name="任意多边形 183"/>
              <p:cNvSpPr/>
              <p:nvPr/>
            </p:nvSpPr>
            <p:spPr>
              <a:xfrm flipH="1">
                <a:off x="7723942" y="636428"/>
                <a:ext cx="661849" cy="3839317"/>
              </a:xfrm>
              <a:custGeom>
                <a:avLst/>
                <a:gdLst>
                  <a:gd name="connsiteX0" fmla="*/ 46893 w 46893"/>
                  <a:gd name="connsiteY0" fmla="*/ 3141785 h 3141785"/>
                  <a:gd name="connsiteX1" fmla="*/ 0 w 46893"/>
                  <a:gd name="connsiteY1" fmla="*/ 0 h 3141785"/>
                  <a:gd name="connsiteX0-1" fmla="*/ 281675 w 281675"/>
                  <a:gd name="connsiteY0-2" fmla="*/ 3141785 h 3141785"/>
                  <a:gd name="connsiteX1-3" fmla="*/ 234782 w 281675"/>
                  <a:gd name="connsiteY1-4" fmla="*/ 0 h 3141785"/>
                  <a:gd name="connsiteX0-5" fmla="*/ 445802 w 445802"/>
                  <a:gd name="connsiteY0-6" fmla="*/ 3141785 h 3141785"/>
                  <a:gd name="connsiteX1-7" fmla="*/ 398909 w 445802"/>
                  <a:gd name="connsiteY1-8" fmla="*/ 0 h 3141785"/>
                  <a:gd name="connsiteX0-9" fmla="*/ 396664 w 450611"/>
                  <a:gd name="connsiteY0-10" fmla="*/ 3141785 h 3141785"/>
                  <a:gd name="connsiteX1-11" fmla="*/ 450611 w 450611"/>
                  <a:gd name="connsiteY1-12" fmla="*/ 0 h 3141785"/>
                  <a:gd name="connsiteX0-13" fmla="*/ 333668 w 387615"/>
                  <a:gd name="connsiteY0-14" fmla="*/ 3141785 h 3141785"/>
                  <a:gd name="connsiteX1-15" fmla="*/ 387615 w 387615"/>
                  <a:gd name="connsiteY1-16" fmla="*/ 0 h 3141785"/>
                  <a:gd name="connsiteX0-17" fmla="*/ 299672 w 353619"/>
                  <a:gd name="connsiteY0-18" fmla="*/ 3141785 h 3141785"/>
                  <a:gd name="connsiteX1-19" fmla="*/ 353619 w 353619"/>
                  <a:gd name="connsiteY1-20" fmla="*/ 0 h 3141785"/>
                  <a:gd name="connsiteX0-21" fmla="*/ 301871 w 355818"/>
                  <a:gd name="connsiteY0-22" fmla="*/ 3141785 h 3141785"/>
                  <a:gd name="connsiteX1-23" fmla="*/ 355818 w 355818"/>
                  <a:gd name="connsiteY1-24" fmla="*/ 0 h 31417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55818" h="3141785">
                    <a:moveTo>
                      <a:pt x="301871" y="3141785"/>
                    </a:moveTo>
                    <a:cubicBezTo>
                      <a:pt x="-24369" y="2246924"/>
                      <a:pt x="-191258" y="1234831"/>
                      <a:pt x="355818" y="0"/>
                    </a:cubicBezTo>
                  </a:path>
                </a:pathLst>
              </a:custGeom>
              <a:noFill/>
              <a:ln w="22225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724913" y="1306274"/>
            <a:ext cx="942579" cy="390570"/>
            <a:chOff x="10575447" y="2898709"/>
            <a:chExt cx="1355311" cy="561591"/>
          </a:xfrm>
        </p:grpSpPr>
        <p:sp>
          <p:nvSpPr>
            <p:cNvPr id="76" name="任意多边形 158"/>
            <p:cNvSpPr/>
            <p:nvPr/>
          </p:nvSpPr>
          <p:spPr>
            <a:xfrm>
              <a:off x="10575447" y="2898709"/>
              <a:ext cx="1322810" cy="545516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7" name="任意多边形 159"/>
            <p:cNvSpPr/>
            <p:nvPr/>
          </p:nvSpPr>
          <p:spPr>
            <a:xfrm>
              <a:off x="10575447" y="2901381"/>
              <a:ext cx="1355311" cy="558919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243804" y="1422300"/>
            <a:ext cx="942579" cy="390570"/>
            <a:chOff x="10575447" y="2898709"/>
            <a:chExt cx="1355311" cy="561591"/>
          </a:xfrm>
        </p:grpSpPr>
        <p:sp>
          <p:nvSpPr>
            <p:cNvPr id="79" name="任意多边形 167"/>
            <p:cNvSpPr/>
            <p:nvPr/>
          </p:nvSpPr>
          <p:spPr>
            <a:xfrm>
              <a:off x="10575447" y="2898709"/>
              <a:ext cx="1322810" cy="545516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0" name="任意多边形 168"/>
            <p:cNvSpPr/>
            <p:nvPr/>
          </p:nvSpPr>
          <p:spPr>
            <a:xfrm>
              <a:off x="10575447" y="2901381"/>
              <a:ext cx="1355311" cy="558919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2" name="内容占位符 81"/>
          <p:cNvSpPr>
            <a:spLocks noGrp="1"/>
          </p:cNvSpPr>
          <p:nvPr>
            <p:ph sz="quarter" idx="10" hasCustomPrompt="1"/>
          </p:nvPr>
        </p:nvSpPr>
        <p:spPr>
          <a:xfrm>
            <a:off x="2433921" y="2937150"/>
            <a:ext cx="3795894" cy="79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83" name="内容占位符 81"/>
          <p:cNvSpPr>
            <a:spLocks noGrp="1"/>
          </p:cNvSpPr>
          <p:nvPr>
            <p:ph sz="quarter" idx="11" hasCustomPrompt="1"/>
          </p:nvPr>
        </p:nvSpPr>
        <p:spPr>
          <a:xfrm>
            <a:off x="7918936" y="2937150"/>
            <a:ext cx="3795894" cy="79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84" name="内容占位符 81"/>
          <p:cNvSpPr>
            <a:spLocks noGrp="1"/>
          </p:cNvSpPr>
          <p:nvPr>
            <p:ph sz="quarter" idx="12" hasCustomPrompt="1"/>
          </p:nvPr>
        </p:nvSpPr>
        <p:spPr>
          <a:xfrm>
            <a:off x="2433921" y="4722136"/>
            <a:ext cx="3795894" cy="79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85" name="内容占位符 81"/>
          <p:cNvSpPr>
            <a:spLocks noGrp="1"/>
          </p:cNvSpPr>
          <p:nvPr>
            <p:ph sz="quarter" idx="13" hasCustomPrompt="1"/>
          </p:nvPr>
        </p:nvSpPr>
        <p:spPr>
          <a:xfrm>
            <a:off x="7918936" y="4722136"/>
            <a:ext cx="3795894" cy="79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时间轴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02821" y="1047597"/>
            <a:ext cx="4186359" cy="163210"/>
            <a:chOff x="3165003" y="4030582"/>
            <a:chExt cx="5853910" cy="276264"/>
          </a:xfrm>
        </p:grpSpPr>
        <p:sp>
          <p:nvSpPr>
            <p:cNvPr id="4" name="任意多边形 29"/>
            <p:cNvSpPr/>
            <p:nvPr/>
          </p:nvSpPr>
          <p:spPr>
            <a:xfrm>
              <a:off x="3165003" y="4030582"/>
              <a:ext cx="5853910" cy="276264"/>
            </a:xfrm>
            <a:custGeom>
              <a:avLst/>
              <a:gdLst>
                <a:gd name="connsiteX0" fmla="*/ 383416 w 6863855"/>
                <a:gd name="connsiteY0" fmla="*/ 497045 h 741328"/>
                <a:gd name="connsiteX1" fmla="*/ 3431416 w 6863855"/>
                <a:gd name="connsiteY1" fmla="*/ 141445 h 741328"/>
                <a:gd name="connsiteX2" fmla="*/ 6835016 w 6863855"/>
                <a:gd name="connsiteY2" fmla="*/ 27145 h 741328"/>
                <a:gd name="connsiteX3" fmla="*/ 3139316 w 6863855"/>
                <a:gd name="connsiteY3" fmla="*/ 319245 h 741328"/>
                <a:gd name="connsiteX4" fmla="*/ 345316 w 6863855"/>
                <a:gd name="connsiteY4" fmla="*/ 738345 h 741328"/>
                <a:gd name="connsiteX5" fmla="*/ 383416 w 6863855"/>
                <a:gd name="connsiteY5" fmla="*/ 497045 h 74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3855" h="741328">
                  <a:moveTo>
                    <a:pt x="383416" y="497045"/>
                  </a:moveTo>
                  <a:cubicBezTo>
                    <a:pt x="897766" y="397562"/>
                    <a:pt x="2356149" y="219762"/>
                    <a:pt x="3431416" y="141445"/>
                  </a:cubicBezTo>
                  <a:cubicBezTo>
                    <a:pt x="4506683" y="63128"/>
                    <a:pt x="7169449" y="-53288"/>
                    <a:pt x="6835016" y="27145"/>
                  </a:cubicBezTo>
                  <a:cubicBezTo>
                    <a:pt x="5603116" y="124512"/>
                    <a:pt x="4220933" y="200712"/>
                    <a:pt x="3139316" y="319245"/>
                  </a:cubicBezTo>
                  <a:cubicBezTo>
                    <a:pt x="2057699" y="437778"/>
                    <a:pt x="802516" y="710828"/>
                    <a:pt x="345316" y="738345"/>
                  </a:cubicBezTo>
                  <a:cubicBezTo>
                    <a:pt x="-111884" y="765862"/>
                    <a:pt x="-130934" y="596528"/>
                    <a:pt x="383416" y="497045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任意多边形 30"/>
            <p:cNvSpPr/>
            <p:nvPr/>
          </p:nvSpPr>
          <p:spPr>
            <a:xfrm>
              <a:off x="4594609" y="4124484"/>
              <a:ext cx="4378994" cy="165002"/>
            </a:xfrm>
            <a:custGeom>
              <a:avLst/>
              <a:gdLst>
                <a:gd name="connsiteX0" fmla="*/ 0 w 4657663"/>
                <a:gd name="connsiteY0" fmla="*/ 239002 h 239002"/>
                <a:gd name="connsiteX1" fmla="*/ 2857500 w 4657663"/>
                <a:gd name="connsiteY1" fmla="*/ 35802 h 239002"/>
                <a:gd name="connsiteX2" fmla="*/ 4597400 w 4657663"/>
                <a:gd name="connsiteY2" fmla="*/ 10402 h 239002"/>
                <a:gd name="connsiteX3" fmla="*/ 4089400 w 4657663"/>
                <a:gd name="connsiteY3" fmla="*/ 150102 h 23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7663" h="239002">
                  <a:moveTo>
                    <a:pt x="0" y="239002"/>
                  </a:moveTo>
                  <a:lnTo>
                    <a:pt x="2857500" y="35802"/>
                  </a:lnTo>
                  <a:cubicBezTo>
                    <a:pt x="3623733" y="-2298"/>
                    <a:pt x="4392083" y="-8648"/>
                    <a:pt x="4597400" y="10402"/>
                  </a:cubicBezTo>
                  <a:cubicBezTo>
                    <a:pt x="4802717" y="29452"/>
                    <a:pt x="4446058" y="89777"/>
                    <a:pt x="4089400" y="150102"/>
                  </a:cubicBezTo>
                </a:path>
              </a:pathLst>
            </a:custGeom>
            <a:noFill/>
            <a:ln w="28575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" name="任意多边形: 形状 7"/>
          <p:cNvSpPr/>
          <p:nvPr userDrawn="1"/>
        </p:nvSpPr>
        <p:spPr>
          <a:xfrm>
            <a:off x="-275771" y="3033492"/>
            <a:ext cx="12888685" cy="1772263"/>
          </a:xfrm>
          <a:custGeom>
            <a:avLst/>
            <a:gdLst>
              <a:gd name="connsiteX0" fmla="*/ 0 w 12888685"/>
              <a:gd name="connsiteY0" fmla="*/ 1669143 h 1772263"/>
              <a:gd name="connsiteX1" fmla="*/ 2133600 w 12888685"/>
              <a:gd name="connsiteY1" fmla="*/ 348343 h 1772263"/>
              <a:gd name="connsiteX2" fmla="*/ 4920342 w 12888685"/>
              <a:gd name="connsiteY2" fmla="*/ 1756228 h 1772263"/>
              <a:gd name="connsiteX3" fmla="*/ 7300685 w 12888685"/>
              <a:gd name="connsiteY3" fmla="*/ 333828 h 1772263"/>
              <a:gd name="connsiteX4" fmla="*/ 9855200 w 12888685"/>
              <a:gd name="connsiteY4" fmla="*/ 1770743 h 1772263"/>
              <a:gd name="connsiteX5" fmla="*/ 12888685 w 12888685"/>
              <a:gd name="connsiteY5" fmla="*/ 0 h 177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88685" h="1772263">
                <a:moveTo>
                  <a:pt x="0" y="1669143"/>
                </a:moveTo>
                <a:cubicBezTo>
                  <a:pt x="656771" y="1001486"/>
                  <a:pt x="1313543" y="333829"/>
                  <a:pt x="2133600" y="348343"/>
                </a:cubicBezTo>
                <a:cubicBezTo>
                  <a:pt x="2953657" y="362857"/>
                  <a:pt x="4059161" y="1758647"/>
                  <a:pt x="4920342" y="1756228"/>
                </a:cubicBezTo>
                <a:cubicBezTo>
                  <a:pt x="5781523" y="1753809"/>
                  <a:pt x="6478209" y="331409"/>
                  <a:pt x="7300685" y="333828"/>
                </a:cubicBezTo>
                <a:cubicBezTo>
                  <a:pt x="8123161" y="336247"/>
                  <a:pt x="8923867" y="1826381"/>
                  <a:pt x="9855200" y="1770743"/>
                </a:cubicBezTo>
                <a:cubicBezTo>
                  <a:pt x="10786533" y="1715105"/>
                  <a:pt x="11837609" y="857552"/>
                  <a:pt x="12888685" y="0"/>
                </a:cubicBezTo>
              </a:path>
            </a:pathLst>
          </a:cu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1911308" y="3372058"/>
            <a:ext cx="20639" cy="1239905"/>
          </a:xfrm>
          <a:custGeom>
            <a:avLst/>
            <a:gdLst>
              <a:gd name="connsiteX0" fmla="*/ 25400 w 25400"/>
              <a:gd name="connsiteY0" fmla="*/ 0 h 1746250"/>
              <a:gd name="connsiteX1" fmla="*/ 19050 w 25400"/>
              <a:gd name="connsiteY1" fmla="*/ 146050 h 1746250"/>
              <a:gd name="connsiteX2" fmla="*/ 12700 w 25400"/>
              <a:gd name="connsiteY2" fmla="*/ 196850 h 1746250"/>
              <a:gd name="connsiteX3" fmla="*/ 0 w 25400"/>
              <a:gd name="connsiteY3" fmla="*/ 285750 h 1746250"/>
              <a:gd name="connsiteX4" fmla="*/ 6350 w 25400"/>
              <a:gd name="connsiteY4" fmla="*/ 1746250 h 1746250"/>
              <a:gd name="connsiteX0-1" fmla="*/ 25400 w 25400"/>
              <a:gd name="connsiteY0-2" fmla="*/ 0 h 1746250"/>
              <a:gd name="connsiteX1-3" fmla="*/ 19050 w 25400"/>
              <a:gd name="connsiteY1-4" fmla="*/ 146050 h 1746250"/>
              <a:gd name="connsiteX2-5" fmla="*/ 0 w 25400"/>
              <a:gd name="connsiteY2-6" fmla="*/ 285750 h 1746250"/>
              <a:gd name="connsiteX3-7" fmla="*/ 6350 w 25400"/>
              <a:gd name="connsiteY3-8" fmla="*/ 1746250 h 1746250"/>
              <a:gd name="connsiteX0-9" fmla="*/ 25400 w 25400"/>
              <a:gd name="connsiteY0-10" fmla="*/ 0 h 1746250"/>
              <a:gd name="connsiteX1-11" fmla="*/ 0 w 25400"/>
              <a:gd name="connsiteY1-12" fmla="*/ 285750 h 1746250"/>
              <a:gd name="connsiteX2-13" fmla="*/ 6350 w 25400"/>
              <a:gd name="connsiteY2-14" fmla="*/ 1746250 h 1746250"/>
              <a:gd name="connsiteX0-15" fmla="*/ 0 w 6360"/>
              <a:gd name="connsiteY0-16" fmla="*/ 0 h 1460500"/>
              <a:gd name="connsiteX1-17" fmla="*/ 6350 w 6360"/>
              <a:gd name="connsiteY1-18" fmla="*/ 1460500 h 1460500"/>
              <a:gd name="connsiteX0-19" fmla="*/ 0 w 12981"/>
              <a:gd name="connsiteY0-20" fmla="*/ 0 h 13713"/>
              <a:gd name="connsiteX1-21" fmla="*/ 12980 w 12981"/>
              <a:gd name="connsiteY1-22" fmla="*/ 13713 h 137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2981" h="13713">
                <a:moveTo>
                  <a:pt x="0" y="0"/>
                </a:moveTo>
                <a:cubicBezTo>
                  <a:pt x="10840" y="8638"/>
                  <a:pt x="12980" y="9017"/>
                  <a:pt x="12980" y="13713"/>
                </a:cubicBezTo>
              </a:path>
            </a:pathLst>
          </a:custGeom>
          <a:noFill/>
          <a:ln w="19050">
            <a:solidFill>
              <a:schemeClr val="accent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53732" y="3213184"/>
            <a:ext cx="336578" cy="333220"/>
            <a:chOff x="1639666" y="2411923"/>
            <a:chExt cx="1141898" cy="1130510"/>
          </a:xfrm>
        </p:grpSpPr>
        <p:sp>
          <p:nvSpPr>
            <p:cNvPr id="14" name="椭圆 31"/>
            <p:cNvSpPr/>
            <p:nvPr/>
          </p:nvSpPr>
          <p:spPr>
            <a:xfrm>
              <a:off x="1701345" y="2448062"/>
              <a:ext cx="1015874" cy="100574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solidFill>
              <a:schemeClr val="accent4"/>
            </a:solidFill>
            <a:ln w="1270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50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椭圆 31"/>
            <p:cNvSpPr/>
            <p:nvPr/>
          </p:nvSpPr>
          <p:spPr>
            <a:xfrm rot="21159850">
              <a:off x="1639666" y="2411923"/>
              <a:ext cx="1141898" cy="1130510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50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任意多边形: 形状 16"/>
          <p:cNvSpPr/>
          <p:nvPr/>
        </p:nvSpPr>
        <p:spPr>
          <a:xfrm>
            <a:off x="7095180" y="3372058"/>
            <a:ext cx="20639" cy="1239905"/>
          </a:xfrm>
          <a:custGeom>
            <a:avLst/>
            <a:gdLst>
              <a:gd name="connsiteX0" fmla="*/ 25400 w 25400"/>
              <a:gd name="connsiteY0" fmla="*/ 0 h 1746250"/>
              <a:gd name="connsiteX1" fmla="*/ 19050 w 25400"/>
              <a:gd name="connsiteY1" fmla="*/ 146050 h 1746250"/>
              <a:gd name="connsiteX2" fmla="*/ 12700 w 25400"/>
              <a:gd name="connsiteY2" fmla="*/ 196850 h 1746250"/>
              <a:gd name="connsiteX3" fmla="*/ 0 w 25400"/>
              <a:gd name="connsiteY3" fmla="*/ 285750 h 1746250"/>
              <a:gd name="connsiteX4" fmla="*/ 6350 w 25400"/>
              <a:gd name="connsiteY4" fmla="*/ 1746250 h 1746250"/>
              <a:gd name="connsiteX0-1" fmla="*/ 25400 w 25400"/>
              <a:gd name="connsiteY0-2" fmla="*/ 0 h 1746250"/>
              <a:gd name="connsiteX1-3" fmla="*/ 19050 w 25400"/>
              <a:gd name="connsiteY1-4" fmla="*/ 146050 h 1746250"/>
              <a:gd name="connsiteX2-5" fmla="*/ 0 w 25400"/>
              <a:gd name="connsiteY2-6" fmla="*/ 285750 h 1746250"/>
              <a:gd name="connsiteX3-7" fmla="*/ 6350 w 25400"/>
              <a:gd name="connsiteY3-8" fmla="*/ 1746250 h 1746250"/>
              <a:gd name="connsiteX0-9" fmla="*/ 25400 w 25400"/>
              <a:gd name="connsiteY0-10" fmla="*/ 0 h 1746250"/>
              <a:gd name="connsiteX1-11" fmla="*/ 0 w 25400"/>
              <a:gd name="connsiteY1-12" fmla="*/ 285750 h 1746250"/>
              <a:gd name="connsiteX2-13" fmla="*/ 6350 w 25400"/>
              <a:gd name="connsiteY2-14" fmla="*/ 1746250 h 1746250"/>
              <a:gd name="connsiteX0-15" fmla="*/ 0 w 6360"/>
              <a:gd name="connsiteY0-16" fmla="*/ 0 h 1460500"/>
              <a:gd name="connsiteX1-17" fmla="*/ 6350 w 6360"/>
              <a:gd name="connsiteY1-18" fmla="*/ 1460500 h 1460500"/>
              <a:gd name="connsiteX0-19" fmla="*/ 0 w 12981"/>
              <a:gd name="connsiteY0-20" fmla="*/ 0 h 13713"/>
              <a:gd name="connsiteX1-21" fmla="*/ 12980 w 12981"/>
              <a:gd name="connsiteY1-22" fmla="*/ 13713 h 137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2981" h="13713">
                <a:moveTo>
                  <a:pt x="0" y="0"/>
                </a:moveTo>
                <a:cubicBezTo>
                  <a:pt x="10840" y="8638"/>
                  <a:pt x="12980" y="9017"/>
                  <a:pt x="12980" y="13713"/>
                </a:cubicBezTo>
              </a:path>
            </a:pathLst>
          </a:custGeom>
          <a:noFill/>
          <a:ln w="19050">
            <a:solidFill>
              <a:schemeClr val="accent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937604" y="3213184"/>
            <a:ext cx="336578" cy="333220"/>
            <a:chOff x="1639666" y="2411923"/>
            <a:chExt cx="1141898" cy="1130510"/>
          </a:xfrm>
        </p:grpSpPr>
        <p:sp>
          <p:nvSpPr>
            <p:cNvPr id="21" name="椭圆 31"/>
            <p:cNvSpPr/>
            <p:nvPr/>
          </p:nvSpPr>
          <p:spPr>
            <a:xfrm>
              <a:off x="1701345" y="2448062"/>
              <a:ext cx="1015874" cy="100574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solidFill>
              <a:schemeClr val="accent4"/>
            </a:solidFill>
            <a:ln w="1270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50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椭圆 31"/>
            <p:cNvSpPr/>
            <p:nvPr/>
          </p:nvSpPr>
          <p:spPr>
            <a:xfrm rot="21159850">
              <a:off x="1639666" y="2411923"/>
              <a:ext cx="1141898" cy="1130510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050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506490" y="3640119"/>
            <a:ext cx="336578" cy="1286980"/>
            <a:chOff x="4544590" y="3698175"/>
            <a:chExt cx="336578" cy="1286980"/>
          </a:xfrm>
        </p:grpSpPr>
        <p:sp>
          <p:nvSpPr>
            <p:cNvPr id="24" name="任意多边形: 形状 23"/>
            <p:cNvSpPr/>
            <p:nvPr/>
          </p:nvSpPr>
          <p:spPr>
            <a:xfrm>
              <a:off x="4665363" y="3698175"/>
              <a:ext cx="45719" cy="1001280"/>
            </a:xfrm>
            <a:custGeom>
              <a:avLst/>
              <a:gdLst>
                <a:gd name="connsiteX0" fmla="*/ 25400 w 25400"/>
                <a:gd name="connsiteY0" fmla="*/ 0 h 1746250"/>
                <a:gd name="connsiteX1" fmla="*/ 19050 w 25400"/>
                <a:gd name="connsiteY1" fmla="*/ 146050 h 1746250"/>
                <a:gd name="connsiteX2" fmla="*/ 12700 w 25400"/>
                <a:gd name="connsiteY2" fmla="*/ 196850 h 1746250"/>
                <a:gd name="connsiteX3" fmla="*/ 0 w 25400"/>
                <a:gd name="connsiteY3" fmla="*/ 285750 h 1746250"/>
                <a:gd name="connsiteX4" fmla="*/ 6350 w 25400"/>
                <a:gd name="connsiteY4" fmla="*/ 1746250 h 1746250"/>
                <a:gd name="connsiteX0-1" fmla="*/ 25400 w 25400"/>
                <a:gd name="connsiteY0-2" fmla="*/ 0 h 1746250"/>
                <a:gd name="connsiteX1-3" fmla="*/ 19050 w 25400"/>
                <a:gd name="connsiteY1-4" fmla="*/ 146050 h 1746250"/>
                <a:gd name="connsiteX2-5" fmla="*/ 0 w 25400"/>
                <a:gd name="connsiteY2-6" fmla="*/ 285750 h 1746250"/>
                <a:gd name="connsiteX3-7" fmla="*/ 6350 w 25400"/>
                <a:gd name="connsiteY3-8" fmla="*/ 1746250 h 1746250"/>
                <a:gd name="connsiteX0-9" fmla="*/ 25400 w 25400"/>
                <a:gd name="connsiteY0-10" fmla="*/ 0 h 1746250"/>
                <a:gd name="connsiteX1-11" fmla="*/ 0 w 25400"/>
                <a:gd name="connsiteY1-12" fmla="*/ 285750 h 1746250"/>
                <a:gd name="connsiteX2-13" fmla="*/ 6350 w 25400"/>
                <a:gd name="connsiteY2-14" fmla="*/ 1746250 h 1746250"/>
                <a:gd name="connsiteX0-15" fmla="*/ 0 w 6360"/>
                <a:gd name="connsiteY0-16" fmla="*/ 0 h 1460500"/>
                <a:gd name="connsiteX1-17" fmla="*/ 6350 w 6360"/>
                <a:gd name="connsiteY1-18" fmla="*/ 1460500 h 1460500"/>
                <a:gd name="connsiteX0-19" fmla="*/ 0 w 12981"/>
                <a:gd name="connsiteY0-20" fmla="*/ 0 h 13713"/>
                <a:gd name="connsiteX1-21" fmla="*/ 12980 w 12981"/>
                <a:gd name="connsiteY1-22" fmla="*/ 13713 h 137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2981" h="13713">
                  <a:moveTo>
                    <a:pt x="0" y="0"/>
                  </a:moveTo>
                  <a:cubicBezTo>
                    <a:pt x="10840" y="8638"/>
                    <a:pt x="12980" y="9017"/>
                    <a:pt x="12980" y="13713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544590" y="4651935"/>
              <a:ext cx="336578" cy="333220"/>
              <a:chOff x="2016675" y="2411923"/>
              <a:chExt cx="1141898" cy="1130510"/>
            </a:xfrm>
          </p:grpSpPr>
          <p:sp>
            <p:nvSpPr>
              <p:cNvPr id="26" name="椭圆 31"/>
              <p:cNvSpPr/>
              <p:nvPr/>
            </p:nvSpPr>
            <p:spPr>
              <a:xfrm>
                <a:off x="2078354" y="2448062"/>
                <a:ext cx="1015874" cy="1005741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91" y="connsiteY5-92"/>
                  </a:cxn>
                </a:cxnLst>
                <a:rect l="l" t="t" r="r" b="b"/>
                <a:pathLst>
                  <a:path w="660438" h="653852">
                    <a:moveTo>
                      <a:pt x="128078" y="64927"/>
                    </a:moveTo>
                    <a:cubicBezTo>
                      <a:pt x="200406" y="22404"/>
                      <a:pt x="266694" y="-24807"/>
                      <a:pt x="410712" y="15051"/>
                    </a:cubicBezTo>
                    <a:cubicBezTo>
                      <a:pt x="554730" y="54909"/>
                      <a:pt x="671038" y="190221"/>
                      <a:pt x="659670" y="337329"/>
                    </a:cubicBezTo>
                    <a:cubicBezTo>
                      <a:pt x="648302" y="484437"/>
                      <a:pt x="512709" y="653852"/>
                      <a:pt x="331423" y="653852"/>
                    </a:cubicBezTo>
                    <a:cubicBezTo>
                      <a:pt x="150137" y="653852"/>
                      <a:pt x="14721" y="457153"/>
                      <a:pt x="3176" y="337329"/>
                    </a:cubicBezTo>
                    <a:cubicBezTo>
                      <a:pt x="-8369" y="217505"/>
                      <a:pt x="11590" y="209227"/>
                      <a:pt x="62645" y="134413"/>
                    </a:cubicBezTo>
                  </a:path>
                </a:pathLst>
              </a:custGeom>
              <a:solidFill>
                <a:schemeClr val="accent4"/>
              </a:solidFill>
              <a:ln w="12700"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50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椭圆 31"/>
              <p:cNvSpPr/>
              <p:nvPr/>
            </p:nvSpPr>
            <p:spPr>
              <a:xfrm rot="21159850">
                <a:off x="2016675" y="2411923"/>
                <a:ext cx="1141898" cy="1130510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91" y="connsiteY5-92"/>
                  </a:cxn>
                </a:cxnLst>
                <a:rect l="l" t="t" r="r" b="b"/>
                <a:pathLst>
                  <a:path w="660438" h="653852">
                    <a:moveTo>
                      <a:pt x="128078" y="64927"/>
                    </a:moveTo>
                    <a:cubicBezTo>
                      <a:pt x="200406" y="22404"/>
                      <a:pt x="266694" y="-24807"/>
                      <a:pt x="410712" y="15051"/>
                    </a:cubicBezTo>
                    <a:cubicBezTo>
                      <a:pt x="554730" y="54909"/>
                      <a:pt x="671038" y="190221"/>
                      <a:pt x="659670" y="337329"/>
                    </a:cubicBezTo>
                    <a:cubicBezTo>
                      <a:pt x="648302" y="484437"/>
                      <a:pt x="512709" y="653852"/>
                      <a:pt x="331423" y="653852"/>
                    </a:cubicBezTo>
                    <a:cubicBezTo>
                      <a:pt x="150137" y="653852"/>
                      <a:pt x="14721" y="457153"/>
                      <a:pt x="3176" y="337329"/>
                    </a:cubicBezTo>
                    <a:cubicBezTo>
                      <a:pt x="-8369" y="217505"/>
                      <a:pt x="11590" y="209227"/>
                      <a:pt x="62645" y="134413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50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 userDrawn="1"/>
        </p:nvGrpSpPr>
        <p:grpSpPr>
          <a:xfrm>
            <a:off x="9679338" y="3640119"/>
            <a:ext cx="336578" cy="1286980"/>
            <a:chOff x="9653938" y="3698175"/>
            <a:chExt cx="336578" cy="1286980"/>
          </a:xfrm>
        </p:grpSpPr>
        <p:sp>
          <p:nvSpPr>
            <p:cNvPr id="31" name="任意多边形: 形状 30"/>
            <p:cNvSpPr/>
            <p:nvPr/>
          </p:nvSpPr>
          <p:spPr>
            <a:xfrm>
              <a:off x="9774711" y="3698175"/>
              <a:ext cx="45719" cy="1001280"/>
            </a:xfrm>
            <a:custGeom>
              <a:avLst/>
              <a:gdLst>
                <a:gd name="connsiteX0" fmla="*/ 25400 w 25400"/>
                <a:gd name="connsiteY0" fmla="*/ 0 h 1746250"/>
                <a:gd name="connsiteX1" fmla="*/ 19050 w 25400"/>
                <a:gd name="connsiteY1" fmla="*/ 146050 h 1746250"/>
                <a:gd name="connsiteX2" fmla="*/ 12700 w 25400"/>
                <a:gd name="connsiteY2" fmla="*/ 196850 h 1746250"/>
                <a:gd name="connsiteX3" fmla="*/ 0 w 25400"/>
                <a:gd name="connsiteY3" fmla="*/ 285750 h 1746250"/>
                <a:gd name="connsiteX4" fmla="*/ 6350 w 25400"/>
                <a:gd name="connsiteY4" fmla="*/ 1746250 h 1746250"/>
                <a:gd name="connsiteX0-1" fmla="*/ 25400 w 25400"/>
                <a:gd name="connsiteY0-2" fmla="*/ 0 h 1746250"/>
                <a:gd name="connsiteX1-3" fmla="*/ 19050 w 25400"/>
                <a:gd name="connsiteY1-4" fmla="*/ 146050 h 1746250"/>
                <a:gd name="connsiteX2-5" fmla="*/ 0 w 25400"/>
                <a:gd name="connsiteY2-6" fmla="*/ 285750 h 1746250"/>
                <a:gd name="connsiteX3-7" fmla="*/ 6350 w 25400"/>
                <a:gd name="connsiteY3-8" fmla="*/ 1746250 h 1746250"/>
                <a:gd name="connsiteX0-9" fmla="*/ 25400 w 25400"/>
                <a:gd name="connsiteY0-10" fmla="*/ 0 h 1746250"/>
                <a:gd name="connsiteX1-11" fmla="*/ 0 w 25400"/>
                <a:gd name="connsiteY1-12" fmla="*/ 285750 h 1746250"/>
                <a:gd name="connsiteX2-13" fmla="*/ 6350 w 25400"/>
                <a:gd name="connsiteY2-14" fmla="*/ 1746250 h 1746250"/>
                <a:gd name="connsiteX0-15" fmla="*/ 0 w 6360"/>
                <a:gd name="connsiteY0-16" fmla="*/ 0 h 1460500"/>
                <a:gd name="connsiteX1-17" fmla="*/ 6350 w 6360"/>
                <a:gd name="connsiteY1-18" fmla="*/ 1460500 h 1460500"/>
                <a:gd name="connsiteX0-19" fmla="*/ 0 w 12981"/>
                <a:gd name="connsiteY0-20" fmla="*/ 0 h 13713"/>
                <a:gd name="connsiteX1-21" fmla="*/ 12980 w 12981"/>
                <a:gd name="connsiteY1-22" fmla="*/ 13713 h 137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2981" h="13713">
                  <a:moveTo>
                    <a:pt x="0" y="0"/>
                  </a:moveTo>
                  <a:cubicBezTo>
                    <a:pt x="10840" y="8638"/>
                    <a:pt x="12980" y="9017"/>
                    <a:pt x="12980" y="13713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9653938" y="4651935"/>
              <a:ext cx="336578" cy="333220"/>
              <a:chOff x="2016675" y="2411923"/>
              <a:chExt cx="1141898" cy="1130510"/>
            </a:xfrm>
          </p:grpSpPr>
          <p:sp>
            <p:nvSpPr>
              <p:cNvPr id="33" name="椭圆 31"/>
              <p:cNvSpPr/>
              <p:nvPr/>
            </p:nvSpPr>
            <p:spPr>
              <a:xfrm>
                <a:off x="2078354" y="2448062"/>
                <a:ext cx="1015874" cy="1005741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91" y="connsiteY5-92"/>
                  </a:cxn>
                </a:cxnLst>
                <a:rect l="l" t="t" r="r" b="b"/>
                <a:pathLst>
                  <a:path w="660438" h="653852">
                    <a:moveTo>
                      <a:pt x="128078" y="64927"/>
                    </a:moveTo>
                    <a:cubicBezTo>
                      <a:pt x="200406" y="22404"/>
                      <a:pt x="266694" y="-24807"/>
                      <a:pt x="410712" y="15051"/>
                    </a:cubicBezTo>
                    <a:cubicBezTo>
                      <a:pt x="554730" y="54909"/>
                      <a:pt x="671038" y="190221"/>
                      <a:pt x="659670" y="337329"/>
                    </a:cubicBezTo>
                    <a:cubicBezTo>
                      <a:pt x="648302" y="484437"/>
                      <a:pt x="512709" y="653852"/>
                      <a:pt x="331423" y="653852"/>
                    </a:cubicBezTo>
                    <a:cubicBezTo>
                      <a:pt x="150137" y="653852"/>
                      <a:pt x="14721" y="457153"/>
                      <a:pt x="3176" y="337329"/>
                    </a:cubicBezTo>
                    <a:cubicBezTo>
                      <a:pt x="-8369" y="217505"/>
                      <a:pt x="11590" y="209227"/>
                      <a:pt x="62645" y="134413"/>
                    </a:cubicBezTo>
                  </a:path>
                </a:pathLst>
              </a:custGeom>
              <a:solidFill>
                <a:schemeClr val="accent4"/>
              </a:solidFill>
              <a:ln w="12700"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50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椭圆 31"/>
              <p:cNvSpPr/>
              <p:nvPr/>
            </p:nvSpPr>
            <p:spPr>
              <a:xfrm rot="21159850">
                <a:off x="2016675" y="2411923"/>
                <a:ext cx="1141898" cy="1130510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91" y="connsiteY5-92"/>
                  </a:cxn>
                </a:cxnLst>
                <a:rect l="l" t="t" r="r" b="b"/>
                <a:pathLst>
                  <a:path w="660438" h="653852">
                    <a:moveTo>
                      <a:pt x="128078" y="64927"/>
                    </a:moveTo>
                    <a:cubicBezTo>
                      <a:pt x="200406" y="22404"/>
                      <a:pt x="266694" y="-24807"/>
                      <a:pt x="410712" y="15051"/>
                    </a:cubicBezTo>
                    <a:cubicBezTo>
                      <a:pt x="554730" y="54909"/>
                      <a:pt x="671038" y="190221"/>
                      <a:pt x="659670" y="337329"/>
                    </a:cubicBezTo>
                    <a:cubicBezTo>
                      <a:pt x="648302" y="484437"/>
                      <a:pt x="512709" y="653852"/>
                      <a:pt x="331423" y="653852"/>
                    </a:cubicBezTo>
                    <a:cubicBezTo>
                      <a:pt x="150137" y="653852"/>
                      <a:pt x="14721" y="457153"/>
                      <a:pt x="3176" y="337329"/>
                    </a:cubicBezTo>
                    <a:cubicBezTo>
                      <a:pt x="-8369" y="217505"/>
                      <a:pt x="11590" y="209227"/>
                      <a:pt x="62645" y="134413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050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7" name="内容占位符 29"/>
          <p:cNvSpPr>
            <a:spLocks noGrp="1"/>
          </p:cNvSpPr>
          <p:nvPr userDrawn="1">
            <p:ph sz="quarter" idx="10" hasCustomPrompt="1"/>
          </p:nvPr>
        </p:nvSpPr>
        <p:spPr>
          <a:xfrm>
            <a:off x="3870516" y="484244"/>
            <a:ext cx="445096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36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8" name="内容占位符 35"/>
          <p:cNvSpPr>
            <a:spLocks noGrp="1"/>
          </p:cNvSpPr>
          <p:nvPr>
            <p:ph sz="quarter" idx="18" hasCustomPrompt="1"/>
          </p:nvPr>
        </p:nvSpPr>
        <p:spPr>
          <a:xfrm>
            <a:off x="351793" y="4709385"/>
            <a:ext cx="311539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9" name="内容占位符 47"/>
          <p:cNvSpPr>
            <a:spLocks noGrp="1"/>
          </p:cNvSpPr>
          <p:nvPr>
            <p:ph sz="quarter" idx="22" hasCustomPrompt="1"/>
          </p:nvPr>
        </p:nvSpPr>
        <p:spPr>
          <a:xfrm>
            <a:off x="625744" y="5065308"/>
            <a:ext cx="2516697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lnSpc>
                <a:spcPct val="130000"/>
              </a:lnSpc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lnSpc>
                <a:spcPct val="130000"/>
              </a:lnSpc>
              <a:buNone/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0" name="内容占位符 35"/>
          <p:cNvSpPr>
            <a:spLocks noGrp="1"/>
          </p:cNvSpPr>
          <p:nvPr>
            <p:ph sz="quarter" idx="23" hasCustomPrompt="1"/>
          </p:nvPr>
        </p:nvSpPr>
        <p:spPr>
          <a:xfrm>
            <a:off x="5567301" y="4709385"/>
            <a:ext cx="311539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1" name="内容占位符 47"/>
          <p:cNvSpPr>
            <a:spLocks noGrp="1"/>
          </p:cNvSpPr>
          <p:nvPr>
            <p:ph sz="quarter" idx="24" hasCustomPrompt="1"/>
          </p:nvPr>
        </p:nvSpPr>
        <p:spPr>
          <a:xfrm>
            <a:off x="5841252" y="5065308"/>
            <a:ext cx="2516697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lnSpc>
                <a:spcPct val="130000"/>
              </a:lnSpc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lnSpc>
                <a:spcPct val="130000"/>
              </a:lnSpc>
              <a:buNone/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2" name="内容占位符 35"/>
          <p:cNvSpPr>
            <a:spLocks noGrp="1"/>
          </p:cNvSpPr>
          <p:nvPr>
            <p:ph sz="quarter" idx="25" hasCustomPrompt="1"/>
          </p:nvPr>
        </p:nvSpPr>
        <p:spPr>
          <a:xfrm>
            <a:off x="3069564" y="1958579"/>
            <a:ext cx="311539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3" name="内容占位符 47"/>
          <p:cNvSpPr>
            <a:spLocks noGrp="1"/>
          </p:cNvSpPr>
          <p:nvPr>
            <p:ph sz="quarter" idx="26" hasCustomPrompt="1"/>
          </p:nvPr>
        </p:nvSpPr>
        <p:spPr>
          <a:xfrm>
            <a:off x="3343515" y="2314502"/>
            <a:ext cx="2516697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lnSpc>
                <a:spcPct val="130000"/>
              </a:lnSpc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lnSpc>
                <a:spcPct val="130000"/>
              </a:lnSpc>
              <a:buNone/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4" name="内容占位符 35"/>
          <p:cNvSpPr>
            <a:spLocks noGrp="1"/>
          </p:cNvSpPr>
          <p:nvPr>
            <p:ph sz="quarter" idx="27" hasCustomPrompt="1"/>
          </p:nvPr>
        </p:nvSpPr>
        <p:spPr>
          <a:xfrm>
            <a:off x="8189180" y="1958579"/>
            <a:ext cx="311539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5" name="内容占位符 47"/>
          <p:cNvSpPr>
            <a:spLocks noGrp="1"/>
          </p:cNvSpPr>
          <p:nvPr>
            <p:ph sz="quarter" idx="28" hasCustomPrompt="1"/>
          </p:nvPr>
        </p:nvSpPr>
        <p:spPr>
          <a:xfrm>
            <a:off x="8463131" y="2314502"/>
            <a:ext cx="2516697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lnSpc>
                <a:spcPct val="130000"/>
              </a:lnSpc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lnSpc>
                <a:spcPct val="130000"/>
              </a:lnSpc>
              <a:buNone/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项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02821" y="1047597"/>
            <a:ext cx="4186359" cy="163210"/>
            <a:chOff x="3165003" y="4030582"/>
            <a:chExt cx="5853910" cy="276264"/>
          </a:xfrm>
        </p:grpSpPr>
        <p:sp>
          <p:nvSpPr>
            <p:cNvPr id="4" name="任意多边形 29"/>
            <p:cNvSpPr/>
            <p:nvPr/>
          </p:nvSpPr>
          <p:spPr>
            <a:xfrm>
              <a:off x="3165003" y="4030582"/>
              <a:ext cx="5853910" cy="276264"/>
            </a:xfrm>
            <a:custGeom>
              <a:avLst/>
              <a:gdLst>
                <a:gd name="connsiteX0" fmla="*/ 383416 w 6863855"/>
                <a:gd name="connsiteY0" fmla="*/ 497045 h 741328"/>
                <a:gd name="connsiteX1" fmla="*/ 3431416 w 6863855"/>
                <a:gd name="connsiteY1" fmla="*/ 141445 h 741328"/>
                <a:gd name="connsiteX2" fmla="*/ 6835016 w 6863855"/>
                <a:gd name="connsiteY2" fmla="*/ 27145 h 741328"/>
                <a:gd name="connsiteX3" fmla="*/ 3139316 w 6863855"/>
                <a:gd name="connsiteY3" fmla="*/ 319245 h 741328"/>
                <a:gd name="connsiteX4" fmla="*/ 345316 w 6863855"/>
                <a:gd name="connsiteY4" fmla="*/ 738345 h 741328"/>
                <a:gd name="connsiteX5" fmla="*/ 383416 w 6863855"/>
                <a:gd name="connsiteY5" fmla="*/ 497045 h 74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3855" h="741328">
                  <a:moveTo>
                    <a:pt x="383416" y="497045"/>
                  </a:moveTo>
                  <a:cubicBezTo>
                    <a:pt x="897766" y="397562"/>
                    <a:pt x="2356149" y="219762"/>
                    <a:pt x="3431416" y="141445"/>
                  </a:cubicBezTo>
                  <a:cubicBezTo>
                    <a:pt x="4506683" y="63128"/>
                    <a:pt x="7169449" y="-53288"/>
                    <a:pt x="6835016" y="27145"/>
                  </a:cubicBezTo>
                  <a:cubicBezTo>
                    <a:pt x="5603116" y="124512"/>
                    <a:pt x="4220933" y="200712"/>
                    <a:pt x="3139316" y="319245"/>
                  </a:cubicBezTo>
                  <a:cubicBezTo>
                    <a:pt x="2057699" y="437778"/>
                    <a:pt x="802516" y="710828"/>
                    <a:pt x="345316" y="738345"/>
                  </a:cubicBezTo>
                  <a:cubicBezTo>
                    <a:pt x="-111884" y="765862"/>
                    <a:pt x="-130934" y="596528"/>
                    <a:pt x="383416" y="497045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任意多边形 30"/>
            <p:cNvSpPr/>
            <p:nvPr/>
          </p:nvSpPr>
          <p:spPr>
            <a:xfrm>
              <a:off x="4594609" y="4124484"/>
              <a:ext cx="4378994" cy="165002"/>
            </a:xfrm>
            <a:custGeom>
              <a:avLst/>
              <a:gdLst>
                <a:gd name="connsiteX0" fmla="*/ 0 w 4657663"/>
                <a:gd name="connsiteY0" fmla="*/ 239002 h 239002"/>
                <a:gd name="connsiteX1" fmla="*/ 2857500 w 4657663"/>
                <a:gd name="connsiteY1" fmla="*/ 35802 h 239002"/>
                <a:gd name="connsiteX2" fmla="*/ 4597400 w 4657663"/>
                <a:gd name="connsiteY2" fmla="*/ 10402 h 239002"/>
                <a:gd name="connsiteX3" fmla="*/ 4089400 w 4657663"/>
                <a:gd name="connsiteY3" fmla="*/ 150102 h 23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7663" h="239002">
                  <a:moveTo>
                    <a:pt x="0" y="239002"/>
                  </a:moveTo>
                  <a:lnTo>
                    <a:pt x="2857500" y="35802"/>
                  </a:lnTo>
                  <a:cubicBezTo>
                    <a:pt x="3623733" y="-2298"/>
                    <a:pt x="4392083" y="-8648"/>
                    <a:pt x="4597400" y="10402"/>
                  </a:cubicBezTo>
                  <a:cubicBezTo>
                    <a:pt x="4802717" y="29452"/>
                    <a:pt x="4446058" y="89777"/>
                    <a:pt x="4089400" y="150102"/>
                  </a:cubicBezTo>
                </a:path>
              </a:pathLst>
            </a:custGeom>
            <a:noFill/>
            <a:ln w="28575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2744470" y="2016760"/>
            <a:ext cx="3566795" cy="3063240"/>
            <a:chOff x="3679" y="3242"/>
            <a:chExt cx="6474" cy="5560"/>
          </a:xfrm>
        </p:grpSpPr>
        <p:sp>
          <p:nvSpPr>
            <p:cNvPr id="8" name="椭圆 38"/>
            <p:cNvSpPr/>
            <p:nvPr userDrawn="1"/>
          </p:nvSpPr>
          <p:spPr>
            <a:xfrm>
              <a:off x="4687" y="3242"/>
              <a:ext cx="5466" cy="5560"/>
            </a:xfrm>
            <a:custGeom>
              <a:avLst/>
              <a:gdLst>
                <a:gd name="connsiteX0" fmla="*/ 0 w 3769446"/>
                <a:gd name="connsiteY0" fmla="*/ 1884723 h 3769446"/>
                <a:gd name="connsiteX1" fmla="*/ 1884723 w 3769446"/>
                <a:gd name="connsiteY1" fmla="*/ 0 h 3769446"/>
                <a:gd name="connsiteX2" fmla="*/ 3769446 w 3769446"/>
                <a:gd name="connsiteY2" fmla="*/ 1884723 h 3769446"/>
                <a:gd name="connsiteX3" fmla="*/ 1884723 w 3769446"/>
                <a:gd name="connsiteY3" fmla="*/ 3769446 h 3769446"/>
                <a:gd name="connsiteX4" fmla="*/ 0 w 3769446"/>
                <a:gd name="connsiteY4" fmla="*/ 1884723 h 3769446"/>
                <a:gd name="connsiteX0-1" fmla="*/ 1884723 w 3769446"/>
                <a:gd name="connsiteY0-2" fmla="*/ 3769446 h 3860886"/>
                <a:gd name="connsiteX1-3" fmla="*/ 0 w 3769446"/>
                <a:gd name="connsiteY1-4" fmla="*/ 1884723 h 3860886"/>
                <a:gd name="connsiteX2-5" fmla="*/ 1884723 w 3769446"/>
                <a:gd name="connsiteY2-6" fmla="*/ 0 h 3860886"/>
                <a:gd name="connsiteX3-7" fmla="*/ 3769446 w 3769446"/>
                <a:gd name="connsiteY3-8" fmla="*/ 1884723 h 3860886"/>
                <a:gd name="connsiteX4-9" fmla="*/ 1976163 w 3769446"/>
                <a:gd name="connsiteY4-10" fmla="*/ 3860886 h 3860886"/>
                <a:gd name="connsiteX0-11" fmla="*/ 1884723 w 3769446"/>
                <a:gd name="connsiteY0-12" fmla="*/ 3769446 h 3797386"/>
                <a:gd name="connsiteX1-13" fmla="*/ 0 w 3769446"/>
                <a:gd name="connsiteY1-14" fmla="*/ 1884723 h 3797386"/>
                <a:gd name="connsiteX2-15" fmla="*/ 1884723 w 3769446"/>
                <a:gd name="connsiteY2-16" fmla="*/ 0 h 3797386"/>
                <a:gd name="connsiteX3-17" fmla="*/ 3769446 w 3769446"/>
                <a:gd name="connsiteY3-18" fmla="*/ 1884723 h 3797386"/>
                <a:gd name="connsiteX4-19" fmla="*/ 2090463 w 3769446"/>
                <a:gd name="connsiteY4-20" fmla="*/ 3797386 h 3797386"/>
                <a:gd name="connsiteX0-21" fmla="*/ 1884723 w 3769446"/>
                <a:gd name="connsiteY0-22" fmla="*/ 3769446 h 3797386"/>
                <a:gd name="connsiteX1-23" fmla="*/ 0 w 3769446"/>
                <a:gd name="connsiteY1-24" fmla="*/ 1884723 h 3797386"/>
                <a:gd name="connsiteX2-25" fmla="*/ 1884723 w 3769446"/>
                <a:gd name="connsiteY2-26" fmla="*/ 0 h 3797386"/>
                <a:gd name="connsiteX3-27" fmla="*/ 3769446 w 3769446"/>
                <a:gd name="connsiteY3-28" fmla="*/ 1884723 h 3797386"/>
                <a:gd name="connsiteX4-29" fmla="*/ 2090463 w 3769446"/>
                <a:gd name="connsiteY4-30" fmla="*/ 3797386 h 3797386"/>
                <a:gd name="connsiteX0-31" fmla="*/ 1884723 w 3769446"/>
                <a:gd name="connsiteY0-32" fmla="*/ 3769446 h 3797386"/>
                <a:gd name="connsiteX1-33" fmla="*/ 0 w 3769446"/>
                <a:gd name="connsiteY1-34" fmla="*/ 1884723 h 3797386"/>
                <a:gd name="connsiteX2-35" fmla="*/ 1884723 w 3769446"/>
                <a:gd name="connsiteY2-36" fmla="*/ 0 h 3797386"/>
                <a:gd name="connsiteX3-37" fmla="*/ 3769446 w 3769446"/>
                <a:gd name="connsiteY3-38" fmla="*/ 1884723 h 3797386"/>
                <a:gd name="connsiteX4-39" fmla="*/ 2090463 w 3769446"/>
                <a:gd name="connsiteY4-40" fmla="*/ 3797386 h 3797386"/>
                <a:gd name="connsiteX0-41" fmla="*/ 1884723 w 3769446"/>
                <a:gd name="connsiteY0-42" fmla="*/ 3769446 h 3797386"/>
                <a:gd name="connsiteX1-43" fmla="*/ 0 w 3769446"/>
                <a:gd name="connsiteY1-44" fmla="*/ 1884723 h 3797386"/>
                <a:gd name="connsiteX2-45" fmla="*/ 1884723 w 3769446"/>
                <a:gd name="connsiteY2-46" fmla="*/ 0 h 3797386"/>
                <a:gd name="connsiteX3-47" fmla="*/ 3769446 w 3769446"/>
                <a:gd name="connsiteY3-48" fmla="*/ 1884723 h 3797386"/>
                <a:gd name="connsiteX4-49" fmla="*/ 2090463 w 3769446"/>
                <a:gd name="connsiteY4-50" fmla="*/ 3797386 h 3797386"/>
                <a:gd name="connsiteX0-51" fmla="*/ 1884723 w 3769446"/>
                <a:gd name="connsiteY0-52" fmla="*/ 3771536 h 3799476"/>
                <a:gd name="connsiteX1-53" fmla="*/ 0 w 3769446"/>
                <a:gd name="connsiteY1-54" fmla="*/ 1886813 h 3799476"/>
                <a:gd name="connsiteX2-55" fmla="*/ 1884723 w 3769446"/>
                <a:gd name="connsiteY2-56" fmla="*/ 2090 h 3799476"/>
                <a:gd name="connsiteX3-57" fmla="*/ 3769446 w 3769446"/>
                <a:gd name="connsiteY3-58" fmla="*/ 1886813 h 3799476"/>
                <a:gd name="connsiteX4-59" fmla="*/ 2090463 w 3769446"/>
                <a:gd name="connsiteY4-60" fmla="*/ 3799476 h 3799476"/>
                <a:gd name="connsiteX0-61" fmla="*/ 1884723 w 3769446"/>
                <a:gd name="connsiteY0-62" fmla="*/ 3769586 h 3797526"/>
                <a:gd name="connsiteX1-63" fmla="*/ 0 w 3769446"/>
                <a:gd name="connsiteY1-64" fmla="*/ 1884863 h 3797526"/>
                <a:gd name="connsiteX2-65" fmla="*/ 1884723 w 3769446"/>
                <a:gd name="connsiteY2-66" fmla="*/ 140 h 3797526"/>
                <a:gd name="connsiteX3-67" fmla="*/ 3769446 w 3769446"/>
                <a:gd name="connsiteY3-68" fmla="*/ 1884863 h 3797526"/>
                <a:gd name="connsiteX4-69" fmla="*/ 2090463 w 3769446"/>
                <a:gd name="connsiteY4-70" fmla="*/ 3797526 h 3797526"/>
                <a:gd name="connsiteX0-71" fmla="*/ 1887788 w 3772511"/>
                <a:gd name="connsiteY0-72" fmla="*/ 3769591 h 3797531"/>
                <a:gd name="connsiteX1-73" fmla="*/ 3065 w 3772511"/>
                <a:gd name="connsiteY1-74" fmla="*/ 1884868 h 3797531"/>
                <a:gd name="connsiteX2-75" fmla="*/ 1887788 w 3772511"/>
                <a:gd name="connsiteY2-76" fmla="*/ 145 h 3797531"/>
                <a:gd name="connsiteX3-77" fmla="*/ 3772511 w 3772511"/>
                <a:gd name="connsiteY3-78" fmla="*/ 1884868 h 3797531"/>
                <a:gd name="connsiteX4-79" fmla="*/ 2093528 w 3772511"/>
                <a:gd name="connsiteY4-80" fmla="*/ 3797531 h 3797531"/>
                <a:gd name="connsiteX0-81" fmla="*/ 1885914 w 3770637"/>
                <a:gd name="connsiteY0-82" fmla="*/ 3769584 h 3797524"/>
                <a:gd name="connsiteX1-83" fmla="*/ 1191 w 3770637"/>
                <a:gd name="connsiteY1-84" fmla="*/ 1884861 h 3797524"/>
                <a:gd name="connsiteX2-85" fmla="*/ 1885914 w 3770637"/>
                <a:gd name="connsiteY2-86" fmla="*/ 138 h 3797524"/>
                <a:gd name="connsiteX3-87" fmla="*/ 3770637 w 3770637"/>
                <a:gd name="connsiteY3-88" fmla="*/ 1884861 h 3797524"/>
                <a:gd name="connsiteX4-89" fmla="*/ 2091654 w 3770637"/>
                <a:gd name="connsiteY4-90" fmla="*/ 3797524 h 3797524"/>
                <a:gd name="connsiteX0-91" fmla="*/ 1885914 w 3770637"/>
                <a:gd name="connsiteY0-92" fmla="*/ 3769584 h 3797524"/>
                <a:gd name="connsiteX1-93" fmla="*/ 1191 w 3770637"/>
                <a:gd name="connsiteY1-94" fmla="*/ 1884861 h 3797524"/>
                <a:gd name="connsiteX2-95" fmla="*/ 1885914 w 3770637"/>
                <a:gd name="connsiteY2-96" fmla="*/ 138 h 3797524"/>
                <a:gd name="connsiteX3-97" fmla="*/ 3770637 w 3770637"/>
                <a:gd name="connsiteY3-98" fmla="*/ 1884861 h 3797524"/>
                <a:gd name="connsiteX4-99" fmla="*/ 2091654 w 3770637"/>
                <a:gd name="connsiteY4-100" fmla="*/ 3797524 h 3797524"/>
                <a:gd name="connsiteX0-101" fmla="*/ 1885914 w 3770637"/>
                <a:gd name="connsiteY0-102" fmla="*/ 3769584 h 3835624"/>
                <a:gd name="connsiteX1-103" fmla="*/ 1191 w 3770637"/>
                <a:gd name="connsiteY1-104" fmla="*/ 1884861 h 3835624"/>
                <a:gd name="connsiteX2-105" fmla="*/ 1885914 w 3770637"/>
                <a:gd name="connsiteY2-106" fmla="*/ 138 h 3835624"/>
                <a:gd name="connsiteX3-107" fmla="*/ 3770637 w 3770637"/>
                <a:gd name="connsiteY3-108" fmla="*/ 1884861 h 3835624"/>
                <a:gd name="connsiteX4-109" fmla="*/ 2053554 w 3770637"/>
                <a:gd name="connsiteY4-110" fmla="*/ 3835624 h 38356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770637" h="3835624">
                  <a:moveTo>
                    <a:pt x="1885914" y="3769584"/>
                  </a:moveTo>
                  <a:cubicBezTo>
                    <a:pt x="845010" y="3693384"/>
                    <a:pt x="-36909" y="2913065"/>
                    <a:pt x="1191" y="1884861"/>
                  </a:cubicBezTo>
                  <a:cubicBezTo>
                    <a:pt x="39291" y="856657"/>
                    <a:pt x="870410" y="-12562"/>
                    <a:pt x="1885914" y="138"/>
                  </a:cubicBezTo>
                  <a:cubicBezTo>
                    <a:pt x="2901418" y="12838"/>
                    <a:pt x="3732537" y="831257"/>
                    <a:pt x="3770637" y="1884861"/>
                  </a:cubicBezTo>
                  <a:cubicBezTo>
                    <a:pt x="3669037" y="2900365"/>
                    <a:pt x="3003018" y="3744184"/>
                    <a:pt x="2053554" y="3835624"/>
                  </a:cubicBezTo>
                </a:path>
              </a:pathLst>
            </a:custGeom>
            <a:solidFill>
              <a:schemeClr val="accent4">
                <a:alpha val="78000"/>
              </a:schemeClr>
            </a:solidFill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4841" y="3527"/>
              <a:ext cx="1261" cy="425"/>
              <a:chOff x="3430987" y="2496835"/>
              <a:chExt cx="667555" cy="225199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3871074" y="2496835"/>
                <a:ext cx="227468" cy="225199"/>
                <a:chOff x="1753732" y="3213184"/>
                <a:chExt cx="336578" cy="333220"/>
              </a:xfrm>
            </p:grpSpPr>
            <p:sp>
              <p:nvSpPr>
                <p:cNvPr id="13" name="椭圆 31"/>
                <p:cNvSpPr/>
                <p:nvPr/>
              </p:nvSpPr>
              <p:spPr>
                <a:xfrm>
                  <a:off x="1771912" y="3223836"/>
                  <a:ext cx="299432" cy="296444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91" y="connsiteY5-9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solidFill>
                  <a:schemeClr val="accent1"/>
                </a:solidFill>
                <a:ln w="12700"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14" name="椭圆 31"/>
                <p:cNvSpPr/>
                <p:nvPr/>
              </p:nvSpPr>
              <p:spPr>
                <a:xfrm rot="21159850">
                  <a:off x="1753732" y="3213184"/>
                  <a:ext cx="336578" cy="333220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91" y="connsiteY5-9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</p:grpSp>
          <p:cxnSp>
            <p:nvCxnSpPr>
              <p:cNvPr id="12" name="直接连接符 11"/>
              <p:cNvCxnSpPr/>
              <p:nvPr/>
            </p:nvCxnSpPr>
            <p:spPr>
              <a:xfrm>
                <a:off x="3430987" y="2604206"/>
                <a:ext cx="484124" cy="0"/>
              </a:xfrm>
              <a:prstGeom prst="line">
                <a:avLst/>
              </a:prstGeom>
              <a:ln w="25400" cap="rnd">
                <a:round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>
              <a:off x="3679" y="5026"/>
              <a:ext cx="1377" cy="425"/>
              <a:chOff x="2816163" y="3314700"/>
              <a:chExt cx="728823" cy="225199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317518" y="3314700"/>
                <a:ext cx="227468" cy="225199"/>
                <a:chOff x="1753732" y="3213184"/>
                <a:chExt cx="336578" cy="333220"/>
              </a:xfrm>
            </p:grpSpPr>
            <p:sp>
              <p:nvSpPr>
                <p:cNvPr id="18" name="椭圆 31"/>
                <p:cNvSpPr/>
                <p:nvPr/>
              </p:nvSpPr>
              <p:spPr>
                <a:xfrm>
                  <a:off x="1771912" y="3223836"/>
                  <a:ext cx="299432" cy="296444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91" y="connsiteY5-9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solidFill>
                  <a:schemeClr val="accent1"/>
                </a:solidFill>
                <a:ln w="12700"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19" name="椭圆 31"/>
                <p:cNvSpPr/>
                <p:nvPr/>
              </p:nvSpPr>
              <p:spPr>
                <a:xfrm rot="21159850">
                  <a:off x="1753732" y="3213184"/>
                  <a:ext cx="336578" cy="333220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91" y="connsiteY5-9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</p:grpSp>
          <p:cxnSp>
            <p:nvCxnSpPr>
              <p:cNvPr id="17" name="直接连接符 16"/>
              <p:cNvCxnSpPr/>
              <p:nvPr/>
            </p:nvCxnSpPr>
            <p:spPr>
              <a:xfrm>
                <a:off x="2816163" y="3422071"/>
                <a:ext cx="602543" cy="0"/>
              </a:xfrm>
              <a:prstGeom prst="line">
                <a:avLst/>
              </a:prstGeom>
              <a:ln w="25400" cap="rnd">
                <a:round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 userDrawn="1"/>
          </p:nvGrpSpPr>
          <p:grpSpPr>
            <a:xfrm>
              <a:off x="3679" y="6526"/>
              <a:ext cx="1335" cy="425"/>
              <a:chOff x="2863802" y="4283075"/>
              <a:chExt cx="706584" cy="225199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3342918" y="4283075"/>
                <a:ext cx="227468" cy="225199"/>
                <a:chOff x="1753732" y="3213184"/>
                <a:chExt cx="336578" cy="333220"/>
              </a:xfrm>
            </p:grpSpPr>
            <p:sp>
              <p:nvSpPr>
                <p:cNvPr id="23" name="椭圆 31"/>
                <p:cNvSpPr/>
                <p:nvPr/>
              </p:nvSpPr>
              <p:spPr>
                <a:xfrm>
                  <a:off x="1771912" y="3223836"/>
                  <a:ext cx="299432" cy="296444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91" y="connsiteY5-9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solidFill>
                  <a:schemeClr val="accent1"/>
                </a:solidFill>
                <a:ln w="12700"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24" name="椭圆 31"/>
                <p:cNvSpPr/>
                <p:nvPr/>
              </p:nvSpPr>
              <p:spPr>
                <a:xfrm rot="21159850">
                  <a:off x="1753732" y="3213184"/>
                  <a:ext cx="336578" cy="333220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91" y="connsiteY5-9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</p:grpSp>
          <p:cxnSp>
            <p:nvCxnSpPr>
              <p:cNvPr id="22" name="直接连接符 21"/>
              <p:cNvCxnSpPr/>
              <p:nvPr/>
            </p:nvCxnSpPr>
            <p:spPr>
              <a:xfrm>
                <a:off x="2863802" y="4396796"/>
                <a:ext cx="554904" cy="0"/>
              </a:xfrm>
              <a:prstGeom prst="line">
                <a:avLst/>
              </a:prstGeom>
              <a:ln w="25400" cap="rnd">
                <a:round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 userDrawn="1"/>
          </p:nvGrpSpPr>
          <p:grpSpPr>
            <a:xfrm>
              <a:off x="4817" y="8026"/>
              <a:ext cx="1284" cy="425"/>
              <a:chOff x="3418706" y="4878389"/>
              <a:chExt cx="679836" cy="225199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871074" y="4878389"/>
                <a:ext cx="227468" cy="225199"/>
                <a:chOff x="1753732" y="3213184"/>
                <a:chExt cx="336578" cy="333220"/>
              </a:xfrm>
            </p:grpSpPr>
            <p:sp>
              <p:nvSpPr>
                <p:cNvPr id="28" name="椭圆 31"/>
                <p:cNvSpPr/>
                <p:nvPr/>
              </p:nvSpPr>
              <p:spPr>
                <a:xfrm>
                  <a:off x="1771912" y="3223836"/>
                  <a:ext cx="299432" cy="296444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91" y="connsiteY5-9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solidFill>
                  <a:schemeClr val="accent1"/>
                </a:solidFill>
                <a:ln w="12700"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29" name="椭圆 31"/>
                <p:cNvSpPr/>
                <p:nvPr/>
              </p:nvSpPr>
              <p:spPr>
                <a:xfrm rot="21159850">
                  <a:off x="1753732" y="3213184"/>
                  <a:ext cx="336578" cy="333220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91" y="connsiteY5-9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3418706" y="4998460"/>
                <a:ext cx="565837" cy="0"/>
              </a:xfrm>
              <a:prstGeom prst="line">
                <a:avLst/>
              </a:prstGeom>
              <a:ln w="25400" cap="rnd">
                <a:round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 userDrawn="1"/>
        </p:nvGrpSpPr>
        <p:grpSpPr>
          <a:xfrm>
            <a:off x="5760720" y="2030730"/>
            <a:ext cx="3603625" cy="3048635"/>
            <a:chOff x="8948" y="3122"/>
            <a:chExt cx="6573" cy="5560"/>
          </a:xfrm>
        </p:grpSpPr>
        <p:sp>
          <p:nvSpPr>
            <p:cNvPr id="9" name="椭圆 38"/>
            <p:cNvSpPr/>
            <p:nvPr userDrawn="1"/>
          </p:nvSpPr>
          <p:spPr>
            <a:xfrm rot="10800000">
              <a:off x="8948" y="3122"/>
              <a:ext cx="5466" cy="5560"/>
            </a:xfrm>
            <a:custGeom>
              <a:avLst/>
              <a:gdLst>
                <a:gd name="connsiteX0" fmla="*/ 0 w 3769446"/>
                <a:gd name="connsiteY0" fmla="*/ 1884723 h 3769446"/>
                <a:gd name="connsiteX1" fmla="*/ 1884723 w 3769446"/>
                <a:gd name="connsiteY1" fmla="*/ 0 h 3769446"/>
                <a:gd name="connsiteX2" fmla="*/ 3769446 w 3769446"/>
                <a:gd name="connsiteY2" fmla="*/ 1884723 h 3769446"/>
                <a:gd name="connsiteX3" fmla="*/ 1884723 w 3769446"/>
                <a:gd name="connsiteY3" fmla="*/ 3769446 h 3769446"/>
                <a:gd name="connsiteX4" fmla="*/ 0 w 3769446"/>
                <a:gd name="connsiteY4" fmla="*/ 1884723 h 3769446"/>
                <a:gd name="connsiteX0-1" fmla="*/ 1884723 w 3769446"/>
                <a:gd name="connsiteY0-2" fmla="*/ 3769446 h 3860886"/>
                <a:gd name="connsiteX1-3" fmla="*/ 0 w 3769446"/>
                <a:gd name="connsiteY1-4" fmla="*/ 1884723 h 3860886"/>
                <a:gd name="connsiteX2-5" fmla="*/ 1884723 w 3769446"/>
                <a:gd name="connsiteY2-6" fmla="*/ 0 h 3860886"/>
                <a:gd name="connsiteX3-7" fmla="*/ 3769446 w 3769446"/>
                <a:gd name="connsiteY3-8" fmla="*/ 1884723 h 3860886"/>
                <a:gd name="connsiteX4-9" fmla="*/ 1976163 w 3769446"/>
                <a:gd name="connsiteY4-10" fmla="*/ 3860886 h 3860886"/>
                <a:gd name="connsiteX0-11" fmla="*/ 1884723 w 3769446"/>
                <a:gd name="connsiteY0-12" fmla="*/ 3769446 h 3797386"/>
                <a:gd name="connsiteX1-13" fmla="*/ 0 w 3769446"/>
                <a:gd name="connsiteY1-14" fmla="*/ 1884723 h 3797386"/>
                <a:gd name="connsiteX2-15" fmla="*/ 1884723 w 3769446"/>
                <a:gd name="connsiteY2-16" fmla="*/ 0 h 3797386"/>
                <a:gd name="connsiteX3-17" fmla="*/ 3769446 w 3769446"/>
                <a:gd name="connsiteY3-18" fmla="*/ 1884723 h 3797386"/>
                <a:gd name="connsiteX4-19" fmla="*/ 2090463 w 3769446"/>
                <a:gd name="connsiteY4-20" fmla="*/ 3797386 h 3797386"/>
                <a:gd name="connsiteX0-21" fmla="*/ 1884723 w 3769446"/>
                <a:gd name="connsiteY0-22" fmla="*/ 3769446 h 3797386"/>
                <a:gd name="connsiteX1-23" fmla="*/ 0 w 3769446"/>
                <a:gd name="connsiteY1-24" fmla="*/ 1884723 h 3797386"/>
                <a:gd name="connsiteX2-25" fmla="*/ 1884723 w 3769446"/>
                <a:gd name="connsiteY2-26" fmla="*/ 0 h 3797386"/>
                <a:gd name="connsiteX3-27" fmla="*/ 3769446 w 3769446"/>
                <a:gd name="connsiteY3-28" fmla="*/ 1884723 h 3797386"/>
                <a:gd name="connsiteX4-29" fmla="*/ 2090463 w 3769446"/>
                <a:gd name="connsiteY4-30" fmla="*/ 3797386 h 3797386"/>
                <a:gd name="connsiteX0-31" fmla="*/ 1884723 w 3769446"/>
                <a:gd name="connsiteY0-32" fmla="*/ 3769446 h 3797386"/>
                <a:gd name="connsiteX1-33" fmla="*/ 0 w 3769446"/>
                <a:gd name="connsiteY1-34" fmla="*/ 1884723 h 3797386"/>
                <a:gd name="connsiteX2-35" fmla="*/ 1884723 w 3769446"/>
                <a:gd name="connsiteY2-36" fmla="*/ 0 h 3797386"/>
                <a:gd name="connsiteX3-37" fmla="*/ 3769446 w 3769446"/>
                <a:gd name="connsiteY3-38" fmla="*/ 1884723 h 3797386"/>
                <a:gd name="connsiteX4-39" fmla="*/ 2090463 w 3769446"/>
                <a:gd name="connsiteY4-40" fmla="*/ 3797386 h 3797386"/>
                <a:gd name="connsiteX0-41" fmla="*/ 1884723 w 3769446"/>
                <a:gd name="connsiteY0-42" fmla="*/ 3769446 h 3797386"/>
                <a:gd name="connsiteX1-43" fmla="*/ 0 w 3769446"/>
                <a:gd name="connsiteY1-44" fmla="*/ 1884723 h 3797386"/>
                <a:gd name="connsiteX2-45" fmla="*/ 1884723 w 3769446"/>
                <a:gd name="connsiteY2-46" fmla="*/ 0 h 3797386"/>
                <a:gd name="connsiteX3-47" fmla="*/ 3769446 w 3769446"/>
                <a:gd name="connsiteY3-48" fmla="*/ 1884723 h 3797386"/>
                <a:gd name="connsiteX4-49" fmla="*/ 2090463 w 3769446"/>
                <a:gd name="connsiteY4-50" fmla="*/ 3797386 h 3797386"/>
                <a:gd name="connsiteX0-51" fmla="*/ 1884723 w 3769446"/>
                <a:gd name="connsiteY0-52" fmla="*/ 3771536 h 3799476"/>
                <a:gd name="connsiteX1-53" fmla="*/ 0 w 3769446"/>
                <a:gd name="connsiteY1-54" fmla="*/ 1886813 h 3799476"/>
                <a:gd name="connsiteX2-55" fmla="*/ 1884723 w 3769446"/>
                <a:gd name="connsiteY2-56" fmla="*/ 2090 h 3799476"/>
                <a:gd name="connsiteX3-57" fmla="*/ 3769446 w 3769446"/>
                <a:gd name="connsiteY3-58" fmla="*/ 1886813 h 3799476"/>
                <a:gd name="connsiteX4-59" fmla="*/ 2090463 w 3769446"/>
                <a:gd name="connsiteY4-60" fmla="*/ 3799476 h 3799476"/>
                <a:gd name="connsiteX0-61" fmla="*/ 1884723 w 3769446"/>
                <a:gd name="connsiteY0-62" fmla="*/ 3769586 h 3797526"/>
                <a:gd name="connsiteX1-63" fmla="*/ 0 w 3769446"/>
                <a:gd name="connsiteY1-64" fmla="*/ 1884863 h 3797526"/>
                <a:gd name="connsiteX2-65" fmla="*/ 1884723 w 3769446"/>
                <a:gd name="connsiteY2-66" fmla="*/ 140 h 3797526"/>
                <a:gd name="connsiteX3-67" fmla="*/ 3769446 w 3769446"/>
                <a:gd name="connsiteY3-68" fmla="*/ 1884863 h 3797526"/>
                <a:gd name="connsiteX4-69" fmla="*/ 2090463 w 3769446"/>
                <a:gd name="connsiteY4-70" fmla="*/ 3797526 h 3797526"/>
                <a:gd name="connsiteX0-71" fmla="*/ 1887788 w 3772511"/>
                <a:gd name="connsiteY0-72" fmla="*/ 3769591 h 3797531"/>
                <a:gd name="connsiteX1-73" fmla="*/ 3065 w 3772511"/>
                <a:gd name="connsiteY1-74" fmla="*/ 1884868 h 3797531"/>
                <a:gd name="connsiteX2-75" fmla="*/ 1887788 w 3772511"/>
                <a:gd name="connsiteY2-76" fmla="*/ 145 h 3797531"/>
                <a:gd name="connsiteX3-77" fmla="*/ 3772511 w 3772511"/>
                <a:gd name="connsiteY3-78" fmla="*/ 1884868 h 3797531"/>
                <a:gd name="connsiteX4-79" fmla="*/ 2093528 w 3772511"/>
                <a:gd name="connsiteY4-80" fmla="*/ 3797531 h 3797531"/>
                <a:gd name="connsiteX0-81" fmla="*/ 1885914 w 3770637"/>
                <a:gd name="connsiteY0-82" fmla="*/ 3769584 h 3797524"/>
                <a:gd name="connsiteX1-83" fmla="*/ 1191 w 3770637"/>
                <a:gd name="connsiteY1-84" fmla="*/ 1884861 h 3797524"/>
                <a:gd name="connsiteX2-85" fmla="*/ 1885914 w 3770637"/>
                <a:gd name="connsiteY2-86" fmla="*/ 138 h 3797524"/>
                <a:gd name="connsiteX3-87" fmla="*/ 3770637 w 3770637"/>
                <a:gd name="connsiteY3-88" fmla="*/ 1884861 h 3797524"/>
                <a:gd name="connsiteX4-89" fmla="*/ 2091654 w 3770637"/>
                <a:gd name="connsiteY4-90" fmla="*/ 3797524 h 3797524"/>
                <a:gd name="connsiteX0-91" fmla="*/ 1885914 w 3770637"/>
                <a:gd name="connsiteY0-92" fmla="*/ 3769584 h 3797524"/>
                <a:gd name="connsiteX1-93" fmla="*/ 1191 w 3770637"/>
                <a:gd name="connsiteY1-94" fmla="*/ 1884861 h 3797524"/>
                <a:gd name="connsiteX2-95" fmla="*/ 1885914 w 3770637"/>
                <a:gd name="connsiteY2-96" fmla="*/ 138 h 3797524"/>
                <a:gd name="connsiteX3-97" fmla="*/ 3770637 w 3770637"/>
                <a:gd name="connsiteY3-98" fmla="*/ 1884861 h 3797524"/>
                <a:gd name="connsiteX4-99" fmla="*/ 2091654 w 3770637"/>
                <a:gd name="connsiteY4-100" fmla="*/ 3797524 h 3797524"/>
                <a:gd name="connsiteX0-101" fmla="*/ 1885914 w 3770637"/>
                <a:gd name="connsiteY0-102" fmla="*/ 3769584 h 3835624"/>
                <a:gd name="connsiteX1-103" fmla="*/ 1191 w 3770637"/>
                <a:gd name="connsiteY1-104" fmla="*/ 1884861 h 3835624"/>
                <a:gd name="connsiteX2-105" fmla="*/ 1885914 w 3770637"/>
                <a:gd name="connsiteY2-106" fmla="*/ 138 h 3835624"/>
                <a:gd name="connsiteX3-107" fmla="*/ 3770637 w 3770637"/>
                <a:gd name="connsiteY3-108" fmla="*/ 1884861 h 3835624"/>
                <a:gd name="connsiteX4-109" fmla="*/ 2053554 w 3770637"/>
                <a:gd name="connsiteY4-110" fmla="*/ 3835624 h 38356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770637" h="3835624">
                  <a:moveTo>
                    <a:pt x="1885914" y="3769584"/>
                  </a:moveTo>
                  <a:cubicBezTo>
                    <a:pt x="845010" y="3693384"/>
                    <a:pt x="-36909" y="2913065"/>
                    <a:pt x="1191" y="1884861"/>
                  </a:cubicBezTo>
                  <a:cubicBezTo>
                    <a:pt x="39291" y="856657"/>
                    <a:pt x="870410" y="-12562"/>
                    <a:pt x="1885914" y="138"/>
                  </a:cubicBezTo>
                  <a:cubicBezTo>
                    <a:pt x="2901418" y="12838"/>
                    <a:pt x="3732537" y="831257"/>
                    <a:pt x="3770637" y="1884861"/>
                  </a:cubicBezTo>
                  <a:cubicBezTo>
                    <a:pt x="3669037" y="2900365"/>
                    <a:pt x="3003018" y="3744184"/>
                    <a:pt x="2053554" y="3835624"/>
                  </a:cubicBezTo>
                </a:path>
              </a:pathLst>
            </a:custGeom>
            <a:solidFill>
              <a:schemeClr val="accent5">
                <a:alpha val="78000"/>
              </a:schemeClr>
            </a:solidFill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0" name="组合 29"/>
            <p:cNvGrpSpPr/>
            <p:nvPr userDrawn="1"/>
          </p:nvGrpSpPr>
          <p:grpSpPr>
            <a:xfrm flipH="1">
              <a:off x="12999" y="3527"/>
              <a:ext cx="1364" cy="425"/>
              <a:chOff x="3376313" y="2496835"/>
              <a:chExt cx="722229" cy="225199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3871074" y="2496835"/>
                <a:ext cx="227468" cy="225199"/>
                <a:chOff x="1753732" y="3213184"/>
                <a:chExt cx="336578" cy="333220"/>
              </a:xfrm>
            </p:grpSpPr>
            <p:sp>
              <p:nvSpPr>
                <p:cNvPr id="33" name="椭圆 31"/>
                <p:cNvSpPr/>
                <p:nvPr/>
              </p:nvSpPr>
              <p:spPr>
                <a:xfrm>
                  <a:off x="1771912" y="3223836"/>
                  <a:ext cx="299432" cy="296444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91" y="connsiteY5-9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solidFill>
                  <a:schemeClr val="accent1"/>
                </a:solidFill>
                <a:ln w="12700"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34" name="椭圆 31"/>
                <p:cNvSpPr/>
                <p:nvPr/>
              </p:nvSpPr>
              <p:spPr>
                <a:xfrm rot="21159850">
                  <a:off x="1753732" y="3213184"/>
                  <a:ext cx="336578" cy="333220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91" y="connsiteY5-9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3376313" y="2604206"/>
                <a:ext cx="538798" cy="0"/>
              </a:xfrm>
              <a:prstGeom prst="line">
                <a:avLst/>
              </a:prstGeom>
              <a:ln w="25400" cap="rnd">
                <a:round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 userDrawn="1"/>
          </p:nvGrpSpPr>
          <p:grpSpPr>
            <a:xfrm flipH="1">
              <a:off x="14149" y="5026"/>
              <a:ext cx="1372" cy="425"/>
              <a:chOff x="2818552" y="3314700"/>
              <a:chExt cx="726434" cy="22519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3317518" y="3314700"/>
                <a:ext cx="227468" cy="225199"/>
                <a:chOff x="1753732" y="3213184"/>
                <a:chExt cx="336578" cy="333220"/>
              </a:xfrm>
            </p:grpSpPr>
            <p:sp>
              <p:nvSpPr>
                <p:cNvPr id="38" name="椭圆 31"/>
                <p:cNvSpPr/>
                <p:nvPr/>
              </p:nvSpPr>
              <p:spPr>
                <a:xfrm>
                  <a:off x="1771912" y="3223836"/>
                  <a:ext cx="299432" cy="296444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91" y="connsiteY5-9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solidFill>
                  <a:schemeClr val="accent1"/>
                </a:solidFill>
                <a:ln w="12700"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39" name="椭圆 31"/>
                <p:cNvSpPr/>
                <p:nvPr/>
              </p:nvSpPr>
              <p:spPr>
                <a:xfrm rot="21159850">
                  <a:off x="1753732" y="3213184"/>
                  <a:ext cx="336578" cy="333220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91" y="connsiteY5-9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</p:grpSp>
          <p:cxnSp>
            <p:nvCxnSpPr>
              <p:cNvPr id="37" name="直接连接符 36"/>
              <p:cNvCxnSpPr/>
              <p:nvPr/>
            </p:nvCxnSpPr>
            <p:spPr>
              <a:xfrm>
                <a:off x="2818552" y="3422071"/>
                <a:ext cx="600154" cy="0"/>
              </a:xfrm>
              <a:prstGeom prst="line">
                <a:avLst/>
              </a:prstGeom>
              <a:ln w="25400" cap="rnd">
                <a:round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 userDrawn="1"/>
          </p:nvGrpSpPr>
          <p:grpSpPr>
            <a:xfrm flipH="1">
              <a:off x="14149" y="6526"/>
              <a:ext cx="1372" cy="425"/>
              <a:chOff x="2843952" y="4283075"/>
              <a:chExt cx="726434" cy="225199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3342918" y="4283075"/>
                <a:ext cx="227468" cy="225199"/>
                <a:chOff x="1753732" y="3213184"/>
                <a:chExt cx="336578" cy="333220"/>
              </a:xfrm>
            </p:grpSpPr>
            <p:sp>
              <p:nvSpPr>
                <p:cNvPr id="43" name="椭圆 31"/>
                <p:cNvSpPr/>
                <p:nvPr/>
              </p:nvSpPr>
              <p:spPr>
                <a:xfrm>
                  <a:off x="1771912" y="3223836"/>
                  <a:ext cx="299432" cy="296444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91" y="connsiteY5-9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solidFill>
                  <a:schemeClr val="accent1"/>
                </a:solidFill>
                <a:ln w="12700"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44" name="椭圆 31"/>
                <p:cNvSpPr/>
                <p:nvPr/>
              </p:nvSpPr>
              <p:spPr>
                <a:xfrm rot="21159850">
                  <a:off x="1753732" y="3213184"/>
                  <a:ext cx="336578" cy="333220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91" y="connsiteY5-9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</p:grpSp>
          <p:cxnSp>
            <p:nvCxnSpPr>
              <p:cNvPr id="42" name="直接连接符 41"/>
              <p:cNvCxnSpPr/>
              <p:nvPr/>
            </p:nvCxnSpPr>
            <p:spPr>
              <a:xfrm>
                <a:off x="2843952" y="4396796"/>
                <a:ext cx="574754" cy="0"/>
              </a:xfrm>
              <a:prstGeom prst="line">
                <a:avLst/>
              </a:prstGeom>
              <a:ln w="25400" cap="rnd">
                <a:round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 userDrawn="1"/>
          </p:nvGrpSpPr>
          <p:grpSpPr>
            <a:xfrm flipH="1">
              <a:off x="13058" y="8026"/>
              <a:ext cx="1270" cy="425"/>
              <a:chOff x="3426160" y="4878389"/>
              <a:chExt cx="672382" cy="225199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3871074" y="4878389"/>
                <a:ext cx="227468" cy="225199"/>
                <a:chOff x="1753732" y="3213184"/>
                <a:chExt cx="336578" cy="333220"/>
              </a:xfrm>
            </p:grpSpPr>
            <p:sp>
              <p:nvSpPr>
                <p:cNvPr id="48" name="椭圆 31"/>
                <p:cNvSpPr/>
                <p:nvPr/>
              </p:nvSpPr>
              <p:spPr>
                <a:xfrm>
                  <a:off x="1771912" y="3223836"/>
                  <a:ext cx="299432" cy="296444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91" y="connsiteY5-9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solidFill>
                  <a:schemeClr val="accent1"/>
                </a:solidFill>
                <a:ln w="12700"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49" name="椭圆 31"/>
                <p:cNvSpPr/>
                <p:nvPr/>
              </p:nvSpPr>
              <p:spPr>
                <a:xfrm rot="21159850">
                  <a:off x="1753732" y="3213184"/>
                  <a:ext cx="336578" cy="333220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91" y="connsiteY5-9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1050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</p:grpSp>
          <p:cxnSp>
            <p:nvCxnSpPr>
              <p:cNvPr id="47" name="直接连接符 46"/>
              <p:cNvCxnSpPr/>
              <p:nvPr/>
            </p:nvCxnSpPr>
            <p:spPr>
              <a:xfrm>
                <a:off x="3426160" y="4998460"/>
                <a:ext cx="558383" cy="0"/>
              </a:xfrm>
              <a:prstGeom prst="line">
                <a:avLst/>
              </a:prstGeom>
              <a:ln w="25400" cap="rnd">
                <a:round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内容占位符 29"/>
          <p:cNvSpPr>
            <a:spLocks noGrp="1"/>
          </p:cNvSpPr>
          <p:nvPr>
            <p:ph sz="quarter" idx="36" hasCustomPrompt="1"/>
          </p:nvPr>
        </p:nvSpPr>
        <p:spPr>
          <a:xfrm>
            <a:off x="2404035" y="3619053"/>
            <a:ext cx="4450968" cy="49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8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78" name="内容占位符 29"/>
          <p:cNvSpPr>
            <a:spLocks noGrp="1"/>
          </p:cNvSpPr>
          <p:nvPr>
            <p:ph sz="quarter" idx="37" hasCustomPrompt="1"/>
          </p:nvPr>
        </p:nvSpPr>
        <p:spPr>
          <a:xfrm>
            <a:off x="5285427" y="3606005"/>
            <a:ext cx="4450968" cy="49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8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79" name="内容占位符 47"/>
          <p:cNvSpPr>
            <a:spLocks noGrp="1"/>
          </p:cNvSpPr>
          <p:nvPr>
            <p:ph sz="quarter" idx="28" hasCustomPrompt="1"/>
          </p:nvPr>
        </p:nvSpPr>
        <p:spPr>
          <a:xfrm>
            <a:off x="9188437" y="2409058"/>
            <a:ext cx="2978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80" name="内容占位符 34"/>
          <p:cNvSpPr>
            <a:spLocks noGrp="1"/>
          </p:cNvSpPr>
          <p:nvPr>
            <p:ph sz="quarter" idx="29" hasCustomPrompt="1"/>
          </p:nvPr>
        </p:nvSpPr>
        <p:spPr>
          <a:xfrm>
            <a:off x="9184439" y="2155999"/>
            <a:ext cx="3189288" cy="65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6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81" name="内容占位符 47"/>
          <p:cNvSpPr>
            <a:spLocks noGrp="1"/>
          </p:cNvSpPr>
          <p:nvPr>
            <p:ph sz="quarter" idx="38" hasCustomPrompt="1"/>
          </p:nvPr>
        </p:nvSpPr>
        <p:spPr>
          <a:xfrm>
            <a:off x="9892057" y="3403101"/>
            <a:ext cx="2978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82" name="内容占位符 34"/>
          <p:cNvSpPr>
            <a:spLocks noGrp="1"/>
          </p:cNvSpPr>
          <p:nvPr>
            <p:ph sz="quarter" idx="39" hasCustomPrompt="1"/>
          </p:nvPr>
        </p:nvSpPr>
        <p:spPr>
          <a:xfrm>
            <a:off x="9888059" y="3150042"/>
            <a:ext cx="3189288" cy="65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6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83" name="内容占位符 47"/>
          <p:cNvSpPr>
            <a:spLocks noGrp="1"/>
          </p:cNvSpPr>
          <p:nvPr>
            <p:ph sz="quarter" idx="40" hasCustomPrompt="1"/>
          </p:nvPr>
        </p:nvSpPr>
        <p:spPr>
          <a:xfrm>
            <a:off x="9892057" y="4369147"/>
            <a:ext cx="2978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84" name="内容占位符 34"/>
          <p:cNvSpPr>
            <a:spLocks noGrp="1"/>
          </p:cNvSpPr>
          <p:nvPr>
            <p:ph sz="quarter" idx="41" hasCustomPrompt="1"/>
          </p:nvPr>
        </p:nvSpPr>
        <p:spPr>
          <a:xfrm>
            <a:off x="9888059" y="4116088"/>
            <a:ext cx="3189288" cy="65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6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85" name="内容占位符 47"/>
          <p:cNvSpPr>
            <a:spLocks noGrp="1"/>
          </p:cNvSpPr>
          <p:nvPr>
            <p:ph sz="quarter" idx="42" hasCustomPrompt="1"/>
          </p:nvPr>
        </p:nvSpPr>
        <p:spPr>
          <a:xfrm>
            <a:off x="9170262" y="5325682"/>
            <a:ext cx="2978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86" name="内容占位符 34"/>
          <p:cNvSpPr>
            <a:spLocks noGrp="1"/>
          </p:cNvSpPr>
          <p:nvPr>
            <p:ph sz="quarter" idx="43" hasCustomPrompt="1"/>
          </p:nvPr>
        </p:nvSpPr>
        <p:spPr>
          <a:xfrm>
            <a:off x="9166264" y="5072623"/>
            <a:ext cx="3189288" cy="65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6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87" name="内容占位符 47"/>
          <p:cNvSpPr>
            <a:spLocks noGrp="1"/>
          </p:cNvSpPr>
          <p:nvPr>
            <p:ph sz="quarter" idx="44" hasCustomPrompt="1"/>
          </p:nvPr>
        </p:nvSpPr>
        <p:spPr>
          <a:xfrm>
            <a:off x="-3973" y="2374167"/>
            <a:ext cx="2978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r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88" name="内容占位符 34"/>
          <p:cNvSpPr>
            <a:spLocks noGrp="1"/>
          </p:cNvSpPr>
          <p:nvPr>
            <p:ph sz="quarter" idx="45" hasCustomPrompt="1"/>
          </p:nvPr>
        </p:nvSpPr>
        <p:spPr>
          <a:xfrm>
            <a:off x="-198471" y="2121108"/>
            <a:ext cx="3189288" cy="65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buNone/>
              <a:defRPr lang="zh-CN" altLang="en-US" sz="20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 algn="r">
              <a:defRPr lang="zh-CN" altLang="en-US" sz="16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89" name="内容占位符 47"/>
          <p:cNvSpPr>
            <a:spLocks noGrp="1"/>
          </p:cNvSpPr>
          <p:nvPr>
            <p:ph sz="quarter" idx="46" hasCustomPrompt="1"/>
          </p:nvPr>
        </p:nvSpPr>
        <p:spPr>
          <a:xfrm>
            <a:off x="-656054" y="3416300"/>
            <a:ext cx="2978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r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90" name="内容占位符 34"/>
          <p:cNvSpPr>
            <a:spLocks noGrp="1"/>
          </p:cNvSpPr>
          <p:nvPr>
            <p:ph sz="quarter" idx="47" hasCustomPrompt="1"/>
          </p:nvPr>
        </p:nvSpPr>
        <p:spPr>
          <a:xfrm>
            <a:off x="-850552" y="3163241"/>
            <a:ext cx="3189288" cy="65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buNone/>
              <a:defRPr lang="zh-CN" altLang="en-US" sz="20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 algn="r">
              <a:defRPr lang="zh-CN" altLang="en-US" sz="16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91" name="内容占位符 47"/>
          <p:cNvSpPr>
            <a:spLocks noGrp="1"/>
          </p:cNvSpPr>
          <p:nvPr>
            <p:ph sz="quarter" idx="48" hasCustomPrompt="1"/>
          </p:nvPr>
        </p:nvSpPr>
        <p:spPr>
          <a:xfrm>
            <a:off x="-671927" y="4369147"/>
            <a:ext cx="2978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r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92" name="内容占位符 34"/>
          <p:cNvSpPr>
            <a:spLocks noGrp="1"/>
          </p:cNvSpPr>
          <p:nvPr>
            <p:ph sz="quarter" idx="49" hasCustomPrompt="1"/>
          </p:nvPr>
        </p:nvSpPr>
        <p:spPr>
          <a:xfrm>
            <a:off x="-866425" y="4116088"/>
            <a:ext cx="3189288" cy="65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buNone/>
              <a:defRPr lang="zh-CN" altLang="en-US" sz="20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 algn="r">
              <a:defRPr lang="zh-CN" altLang="en-US" sz="16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93" name="内容占位符 47"/>
          <p:cNvSpPr>
            <a:spLocks noGrp="1"/>
          </p:cNvSpPr>
          <p:nvPr>
            <p:ph sz="quarter" idx="50" hasCustomPrompt="1"/>
          </p:nvPr>
        </p:nvSpPr>
        <p:spPr>
          <a:xfrm>
            <a:off x="-9634" y="5358838"/>
            <a:ext cx="2978953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r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94" name="内容占位符 34"/>
          <p:cNvSpPr>
            <a:spLocks noGrp="1"/>
          </p:cNvSpPr>
          <p:nvPr>
            <p:ph sz="quarter" idx="51" hasCustomPrompt="1"/>
          </p:nvPr>
        </p:nvSpPr>
        <p:spPr>
          <a:xfrm>
            <a:off x="-204132" y="5105779"/>
            <a:ext cx="3189288" cy="65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buNone/>
              <a:defRPr lang="zh-CN" altLang="en-US" sz="20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 algn="r">
              <a:defRPr lang="zh-CN" altLang="en-US" sz="16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67" name="标题 1"/>
          <p:cNvSpPr>
            <a:spLocks noGrp="1"/>
          </p:cNvSpPr>
          <p:nvPr>
            <p:ph type="title" hasCustomPrompt="1"/>
          </p:nvPr>
        </p:nvSpPr>
        <p:spPr>
          <a:xfrm>
            <a:off x="3870516" y="484693"/>
            <a:ext cx="4450968" cy="59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3600" b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90204" pitchFamily="34" charset="0"/>
            </a:pPr>
            <a:r>
              <a:rPr lang="zh-CN" altLang="en-US" dirty="0"/>
              <a:t>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002821" y="1047597"/>
            <a:ext cx="4186359" cy="163210"/>
            <a:chOff x="3165003" y="4030582"/>
            <a:chExt cx="5853910" cy="276264"/>
          </a:xfrm>
        </p:grpSpPr>
        <p:sp>
          <p:nvSpPr>
            <p:cNvPr id="3" name="任意多边形 29"/>
            <p:cNvSpPr/>
            <p:nvPr/>
          </p:nvSpPr>
          <p:spPr>
            <a:xfrm>
              <a:off x="3165003" y="4030582"/>
              <a:ext cx="5853910" cy="276264"/>
            </a:xfrm>
            <a:custGeom>
              <a:avLst/>
              <a:gdLst>
                <a:gd name="connsiteX0" fmla="*/ 383416 w 6863855"/>
                <a:gd name="connsiteY0" fmla="*/ 497045 h 741328"/>
                <a:gd name="connsiteX1" fmla="*/ 3431416 w 6863855"/>
                <a:gd name="connsiteY1" fmla="*/ 141445 h 741328"/>
                <a:gd name="connsiteX2" fmla="*/ 6835016 w 6863855"/>
                <a:gd name="connsiteY2" fmla="*/ 27145 h 741328"/>
                <a:gd name="connsiteX3" fmla="*/ 3139316 w 6863855"/>
                <a:gd name="connsiteY3" fmla="*/ 319245 h 741328"/>
                <a:gd name="connsiteX4" fmla="*/ 345316 w 6863855"/>
                <a:gd name="connsiteY4" fmla="*/ 738345 h 741328"/>
                <a:gd name="connsiteX5" fmla="*/ 383416 w 6863855"/>
                <a:gd name="connsiteY5" fmla="*/ 497045 h 74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3855" h="741328">
                  <a:moveTo>
                    <a:pt x="383416" y="497045"/>
                  </a:moveTo>
                  <a:cubicBezTo>
                    <a:pt x="897766" y="397562"/>
                    <a:pt x="2356149" y="219762"/>
                    <a:pt x="3431416" y="141445"/>
                  </a:cubicBezTo>
                  <a:cubicBezTo>
                    <a:pt x="4506683" y="63128"/>
                    <a:pt x="7169449" y="-53288"/>
                    <a:pt x="6835016" y="27145"/>
                  </a:cubicBezTo>
                  <a:cubicBezTo>
                    <a:pt x="5603116" y="124512"/>
                    <a:pt x="4220933" y="200712"/>
                    <a:pt x="3139316" y="319245"/>
                  </a:cubicBezTo>
                  <a:cubicBezTo>
                    <a:pt x="2057699" y="437778"/>
                    <a:pt x="802516" y="710828"/>
                    <a:pt x="345316" y="738345"/>
                  </a:cubicBezTo>
                  <a:cubicBezTo>
                    <a:pt x="-111884" y="765862"/>
                    <a:pt x="-130934" y="596528"/>
                    <a:pt x="383416" y="497045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任意多边形 30"/>
            <p:cNvSpPr/>
            <p:nvPr/>
          </p:nvSpPr>
          <p:spPr>
            <a:xfrm>
              <a:off x="4594609" y="4124484"/>
              <a:ext cx="4378994" cy="165002"/>
            </a:xfrm>
            <a:custGeom>
              <a:avLst/>
              <a:gdLst>
                <a:gd name="connsiteX0" fmla="*/ 0 w 4657663"/>
                <a:gd name="connsiteY0" fmla="*/ 239002 h 239002"/>
                <a:gd name="connsiteX1" fmla="*/ 2857500 w 4657663"/>
                <a:gd name="connsiteY1" fmla="*/ 35802 h 239002"/>
                <a:gd name="connsiteX2" fmla="*/ 4597400 w 4657663"/>
                <a:gd name="connsiteY2" fmla="*/ 10402 h 239002"/>
                <a:gd name="connsiteX3" fmla="*/ 4089400 w 4657663"/>
                <a:gd name="connsiteY3" fmla="*/ 150102 h 23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7663" h="239002">
                  <a:moveTo>
                    <a:pt x="0" y="239002"/>
                  </a:moveTo>
                  <a:lnTo>
                    <a:pt x="2857500" y="35802"/>
                  </a:lnTo>
                  <a:cubicBezTo>
                    <a:pt x="3623733" y="-2298"/>
                    <a:pt x="4392083" y="-8648"/>
                    <a:pt x="4597400" y="10402"/>
                  </a:cubicBezTo>
                  <a:cubicBezTo>
                    <a:pt x="4802717" y="29452"/>
                    <a:pt x="4446058" y="89777"/>
                    <a:pt x="4089400" y="150102"/>
                  </a:cubicBezTo>
                </a:path>
              </a:pathLst>
            </a:custGeom>
            <a:noFill/>
            <a:ln w="28575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870516" y="484693"/>
            <a:ext cx="4450968" cy="59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3600" b="1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90204" pitchFamily="34" charset="0"/>
            </a:pPr>
            <a:r>
              <a:rPr lang="zh-CN" altLang="en-US" dirty="0"/>
              <a:t>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0132" y="264472"/>
            <a:ext cx="12091737" cy="6329056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tile tx="0" ty="0" sx="100000" sy="100000" flip="none" algn="tl"/>
          </a:blip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6791831" y="1349867"/>
            <a:ext cx="57197" cy="142917"/>
          </a:xfrm>
          <a:prstGeom prst="line">
            <a:avLst/>
          </a:prstGeom>
          <a:ln w="44450" cap="rnd">
            <a:solidFill>
              <a:schemeClr val="accent5"/>
            </a:solidFill>
            <a:round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V="1">
            <a:off x="6850309" y="1457480"/>
            <a:ext cx="155215" cy="87972"/>
          </a:xfrm>
          <a:prstGeom prst="line">
            <a:avLst/>
          </a:prstGeom>
          <a:ln w="44450" cap="rnd">
            <a:solidFill>
              <a:schemeClr val="accent5"/>
            </a:solidFill>
            <a:round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888533" y="1612913"/>
            <a:ext cx="188096" cy="11979"/>
          </a:xfrm>
          <a:prstGeom prst="line">
            <a:avLst/>
          </a:prstGeom>
          <a:ln w="44450" cap="rnd">
            <a:solidFill>
              <a:schemeClr val="accent5"/>
            </a:solidFill>
            <a:round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31"/>
          <p:cNvSpPr/>
          <p:nvPr userDrawn="1"/>
        </p:nvSpPr>
        <p:spPr>
          <a:xfrm>
            <a:off x="5342418" y="1386647"/>
            <a:ext cx="1810332" cy="179228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solidFill>
            <a:schemeClr val="accent5">
              <a:alpha val="90000"/>
            </a:schemeClr>
          </a:solidFill>
          <a:ln w="12700"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2" name="任意多边形 135"/>
          <p:cNvSpPr/>
          <p:nvPr userDrawn="1"/>
        </p:nvSpPr>
        <p:spPr>
          <a:xfrm>
            <a:off x="263885" y="264472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3" name="任意多边形 137"/>
          <p:cNvSpPr/>
          <p:nvPr userDrawn="1"/>
        </p:nvSpPr>
        <p:spPr>
          <a:xfrm flipV="1">
            <a:off x="285063" y="6121440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4" name="任意多边形 140"/>
          <p:cNvSpPr/>
          <p:nvPr userDrawn="1"/>
        </p:nvSpPr>
        <p:spPr>
          <a:xfrm flipH="1">
            <a:off x="11566695" y="264472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5" name="任意多边形 141"/>
          <p:cNvSpPr/>
          <p:nvPr userDrawn="1"/>
        </p:nvSpPr>
        <p:spPr>
          <a:xfrm flipH="1" flipV="1">
            <a:off x="11545517" y="6121440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7" name="椭圆 31"/>
          <p:cNvSpPr/>
          <p:nvPr/>
        </p:nvSpPr>
        <p:spPr>
          <a:xfrm>
            <a:off x="5263529" y="1542183"/>
            <a:ext cx="1717369" cy="170024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88899" y="1501466"/>
            <a:ext cx="17173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accent1"/>
                </a:solidFill>
                <a:latin typeface="站酷快乐体" panose="02010600030101010101" pitchFamily="2" charset="-122"/>
                <a:ea typeface="站酷快乐体" panose="02010600030101010101" pitchFamily="2" charset="-122"/>
              </a:rPr>
              <a:t>01</a:t>
            </a:r>
            <a:endParaRPr lang="zh-CN" altLang="en-US" sz="8000" dirty="0">
              <a:solidFill>
                <a:schemeClr val="accent1"/>
              </a:solidFill>
              <a:latin typeface="站酷快乐体" panose="02010600030101010101" pitchFamily="2" charset="-122"/>
              <a:ea typeface="站酷快乐体" panose="02010600030101010101" pitchFamily="2" charset="-122"/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3632271" y="4868572"/>
            <a:ext cx="4958897" cy="57441"/>
          </a:xfrm>
          <a:custGeom>
            <a:avLst/>
            <a:gdLst>
              <a:gd name="connsiteX0" fmla="*/ 0 w 3810000"/>
              <a:gd name="connsiteY0" fmla="*/ 254000 h 304800"/>
              <a:gd name="connsiteX1" fmla="*/ 63500 w 3810000"/>
              <a:gd name="connsiteY1" fmla="*/ 241300 h 304800"/>
              <a:gd name="connsiteX2" fmla="*/ 139700 w 3810000"/>
              <a:gd name="connsiteY2" fmla="*/ 215900 h 304800"/>
              <a:gd name="connsiteX3" fmla="*/ 228600 w 3810000"/>
              <a:gd name="connsiteY3" fmla="*/ 203200 h 304800"/>
              <a:gd name="connsiteX4" fmla="*/ 368300 w 3810000"/>
              <a:gd name="connsiteY4" fmla="*/ 190500 h 304800"/>
              <a:gd name="connsiteX5" fmla="*/ 419100 w 3810000"/>
              <a:gd name="connsiteY5" fmla="*/ 228600 h 304800"/>
              <a:gd name="connsiteX6" fmla="*/ 546100 w 3810000"/>
              <a:gd name="connsiteY6" fmla="*/ 279400 h 304800"/>
              <a:gd name="connsiteX7" fmla="*/ 609600 w 3810000"/>
              <a:gd name="connsiteY7" fmla="*/ 304800 h 304800"/>
              <a:gd name="connsiteX8" fmla="*/ 850900 w 3810000"/>
              <a:gd name="connsiteY8" fmla="*/ 279400 h 304800"/>
              <a:gd name="connsiteX9" fmla="*/ 914400 w 3810000"/>
              <a:gd name="connsiteY9" fmla="*/ 266700 h 304800"/>
              <a:gd name="connsiteX10" fmla="*/ 1041400 w 3810000"/>
              <a:gd name="connsiteY10" fmla="*/ 254000 h 304800"/>
              <a:gd name="connsiteX11" fmla="*/ 1104900 w 3810000"/>
              <a:gd name="connsiteY11" fmla="*/ 241300 h 304800"/>
              <a:gd name="connsiteX12" fmla="*/ 1333500 w 3810000"/>
              <a:gd name="connsiteY12" fmla="*/ 203200 h 304800"/>
              <a:gd name="connsiteX13" fmla="*/ 1397000 w 3810000"/>
              <a:gd name="connsiteY13" fmla="*/ 190500 h 304800"/>
              <a:gd name="connsiteX14" fmla="*/ 1473200 w 3810000"/>
              <a:gd name="connsiteY14" fmla="*/ 165100 h 304800"/>
              <a:gd name="connsiteX15" fmla="*/ 1600200 w 3810000"/>
              <a:gd name="connsiteY15" fmla="*/ 101600 h 304800"/>
              <a:gd name="connsiteX16" fmla="*/ 1663700 w 3810000"/>
              <a:gd name="connsiteY16" fmla="*/ 88900 h 304800"/>
              <a:gd name="connsiteX17" fmla="*/ 1714500 w 3810000"/>
              <a:gd name="connsiteY17" fmla="*/ 63500 h 304800"/>
              <a:gd name="connsiteX18" fmla="*/ 1778000 w 3810000"/>
              <a:gd name="connsiteY18" fmla="*/ 76200 h 304800"/>
              <a:gd name="connsiteX19" fmla="*/ 1790700 w 3810000"/>
              <a:gd name="connsiteY19" fmla="*/ 114300 h 304800"/>
              <a:gd name="connsiteX20" fmla="*/ 1841500 w 3810000"/>
              <a:gd name="connsiteY20" fmla="*/ 190500 h 304800"/>
              <a:gd name="connsiteX21" fmla="*/ 1879600 w 3810000"/>
              <a:gd name="connsiteY21" fmla="*/ 203200 h 304800"/>
              <a:gd name="connsiteX22" fmla="*/ 1981200 w 3810000"/>
              <a:gd name="connsiteY22" fmla="*/ 190500 h 304800"/>
              <a:gd name="connsiteX23" fmla="*/ 2057400 w 3810000"/>
              <a:gd name="connsiteY23" fmla="*/ 165100 h 304800"/>
              <a:gd name="connsiteX24" fmla="*/ 2095500 w 3810000"/>
              <a:gd name="connsiteY24" fmla="*/ 152400 h 304800"/>
              <a:gd name="connsiteX25" fmla="*/ 2146300 w 3810000"/>
              <a:gd name="connsiteY25" fmla="*/ 127000 h 304800"/>
              <a:gd name="connsiteX26" fmla="*/ 2209800 w 3810000"/>
              <a:gd name="connsiteY26" fmla="*/ 101600 h 304800"/>
              <a:gd name="connsiteX27" fmla="*/ 2247900 w 3810000"/>
              <a:gd name="connsiteY27" fmla="*/ 76200 h 304800"/>
              <a:gd name="connsiteX28" fmla="*/ 2336800 w 3810000"/>
              <a:gd name="connsiteY28" fmla="*/ 50800 h 304800"/>
              <a:gd name="connsiteX29" fmla="*/ 2374900 w 3810000"/>
              <a:gd name="connsiteY29" fmla="*/ 25400 h 304800"/>
              <a:gd name="connsiteX30" fmla="*/ 2451100 w 3810000"/>
              <a:gd name="connsiteY30" fmla="*/ 0 h 304800"/>
              <a:gd name="connsiteX31" fmla="*/ 2489200 w 3810000"/>
              <a:gd name="connsiteY31" fmla="*/ 12700 h 304800"/>
              <a:gd name="connsiteX32" fmla="*/ 2514600 w 3810000"/>
              <a:gd name="connsiteY32" fmla="*/ 50800 h 304800"/>
              <a:gd name="connsiteX33" fmla="*/ 2578100 w 3810000"/>
              <a:gd name="connsiteY33" fmla="*/ 63500 h 304800"/>
              <a:gd name="connsiteX34" fmla="*/ 2882900 w 3810000"/>
              <a:gd name="connsiteY34" fmla="*/ 38100 h 304800"/>
              <a:gd name="connsiteX35" fmla="*/ 2933700 w 3810000"/>
              <a:gd name="connsiteY35" fmla="*/ 12700 h 304800"/>
              <a:gd name="connsiteX36" fmla="*/ 3022600 w 3810000"/>
              <a:gd name="connsiteY36" fmla="*/ 25400 h 304800"/>
              <a:gd name="connsiteX37" fmla="*/ 3073400 w 3810000"/>
              <a:gd name="connsiteY37" fmla="*/ 50800 h 304800"/>
              <a:gd name="connsiteX38" fmla="*/ 3467100 w 3810000"/>
              <a:gd name="connsiteY38" fmla="*/ 76200 h 304800"/>
              <a:gd name="connsiteX39" fmla="*/ 3479800 w 3810000"/>
              <a:gd name="connsiteY39" fmla="*/ 139700 h 304800"/>
              <a:gd name="connsiteX40" fmla="*/ 3543300 w 3810000"/>
              <a:gd name="connsiteY40" fmla="*/ 228600 h 304800"/>
              <a:gd name="connsiteX41" fmla="*/ 3594100 w 3810000"/>
              <a:gd name="connsiteY41" fmla="*/ 254000 h 304800"/>
              <a:gd name="connsiteX42" fmla="*/ 3810000 w 3810000"/>
              <a:gd name="connsiteY42" fmla="*/ 2540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810000" h="304800">
                <a:moveTo>
                  <a:pt x="0" y="254000"/>
                </a:moveTo>
                <a:cubicBezTo>
                  <a:pt x="21167" y="249767"/>
                  <a:pt x="42675" y="246980"/>
                  <a:pt x="63500" y="241300"/>
                </a:cubicBezTo>
                <a:cubicBezTo>
                  <a:pt x="89331" y="234255"/>
                  <a:pt x="113195" y="219686"/>
                  <a:pt x="139700" y="215900"/>
                </a:cubicBezTo>
                <a:lnTo>
                  <a:pt x="228600" y="203200"/>
                </a:lnTo>
                <a:cubicBezTo>
                  <a:pt x="325278" y="170974"/>
                  <a:pt x="278546" y="172549"/>
                  <a:pt x="368300" y="190500"/>
                </a:cubicBezTo>
                <a:cubicBezTo>
                  <a:pt x="385233" y="203200"/>
                  <a:pt x="401151" y="217382"/>
                  <a:pt x="419100" y="228600"/>
                </a:cubicBezTo>
                <a:cubicBezTo>
                  <a:pt x="472049" y="261693"/>
                  <a:pt x="482767" y="254067"/>
                  <a:pt x="546100" y="279400"/>
                </a:cubicBezTo>
                <a:lnTo>
                  <a:pt x="609600" y="304800"/>
                </a:lnTo>
                <a:lnTo>
                  <a:pt x="850900" y="279400"/>
                </a:lnTo>
                <a:cubicBezTo>
                  <a:pt x="872269" y="276347"/>
                  <a:pt x="893004" y="269553"/>
                  <a:pt x="914400" y="266700"/>
                </a:cubicBezTo>
                <a:cubicBezTo>
                  <a:pt x="956571" y="261077"/>
                  <a:pt x="999229" y="259623"/>
                  <a:pt x="1041400" y="254000"/>
                </a:cubicBezTo>
                <a:cubicBezTo>
                  <a:pt x="1062796" y="251147"/>
                  <a:pt x="1083633" y="244999"/>
                  <a:pt x="1104900" y="241300"/>
                </a:cubicBezTo>
                <a:cubicBezTo>
                  <a:pt x="1181009" y="228064"/>
                  <a:pt x="1257749" y="218350"/>
                  <a:pt x="1333500" y="203200"/>
                </a:cubicBezTo>
                <a:cubicBezTo>
                  <a:pt x="1354667" y="198967"/>
                  <a:pt x="1376175" y="196180"/>
                  <a:pt x="1397000" y="190500"/>
                </a:cubicBezTo>
                <a:cubicBezTo>
                  <a:pt x="1422831" y="183455"/>
                  <a:pt x="1448671" y="175832"/>
                  <a:pt x="1473200" y="165100"/>
                </a:cubicBezTo>
                <a:cubicBezTo>
                  <a:pt x="1516562" y="146129"/>
                  <a:pt x="1553789" y="110882"/>
                  <a:pt x="1600200" y="101600"/>
                </a:cubicBezTo>
                <a:lnTo>
                  <a:pt x="1663700" y="88900"/>
                </a:lnTo>
                <a:cubicBezTo>
                  <a:pt x="1680633" y="80433"/>
                  <a:pt x="1695684" y="65591"/>
                  <a:pt x="1714500" y="63500"/>
                </a:cubicBezTo>
                <a:cubicBezTo>
                  <a:pt x="1735954" y="61116"/>
                  <a:pt x="1760039" y="64226"/>
                  <a:pt x="1778000" y="76200"/>
                </a:cubicBezTo>
                <a:cubicBezTo>
                  <a:pt x="1789139" y="83626"/>
                  <a:pt x="1784199" y="102598"/>
                  <a:pt x="1790700" y="114300"/>
                </a:cubicBezTo>
                <a:cubicBezTo>
                  <a:pt x="1805525" y="140985"/>
                  <a:pt x="1812540" y="180847"/>
                  <a:pt x="1841500" y="190500"/>
                </a:cubicBezTo>
                <a:lnTo>
                  <a:pt x="1879600" y="203200"/>
                </a:lnTo>
                <a:cubicBezTo>
                  <a:pt x="1913467" y="198967"/>
                  <a:pt x="1947827" y="197651"/>
                  <a:pt x="1981200" y="190500"/>
                </a:cubicBezTo>
                <a:cubicBezTo>
                  <a:pt x="2007380" y="184890"/>
                  <a:pt x="2032000" y="173567"/>
                  <a:pt x="2057400" y="165100"/>
                </a:cubicBezTo>
                <a:cubicBezTo>
                  <a:pt x="2070100" y="160867"/>
                  <a:pt x="2083526" y="158387"/>
                  <a:pt x="2095500" y="152400"/>
                </a:cubicBezTo>
                <a:cubicBezTo>
                  <a:pt x="2112433" y="143933"/>
                  <a:pt x="2129000" y="134689"/>
                  <a:pt x="2146300" y="127000"/>
                </a:cubicBezTo>
                <a:cubicBezTo>
                  <a:pt x="2167132" y="117741"/>
                  <a:pt x="2189410" y="111795"/>
                  <a:pt x="2209800" y="101600"/>
                </a:cubicBezTo>
                <a:cubicBezTo>
                  <a:pt x="2223452" y="94774"/>
                  <a:pt x="2233871" y="82213"/>
                  <a:pt x="2247900" y="76200"/>
                </a:cubicBezTo>
                <a:cubicBezTo>
                  <a:pt x="2304867" y="51785"/>
                  <a:pt x="2287372" y="75514"/>
                  <a:pt x="2336800" y="50800"/>
                </a:cubicBezTo>
                <a:cubicBezTo>
                  <a:pt x="2350452" y="43974"/>
                  <a:pt x="2360952" y="31599"/>
                  <a:pt x="2374900" y="25400"/>
                </a:cubicBezTo>
                <a:cubicBezTo>
                  <a:pt x="2399366" y="14526"/>
                  <a:pt x="2451100" y="0"/>
                  <a:pt x="2451100" y="0"/>
                </a:cubicBezTo>
                <a:cubicBezTo>
                  <a:pt x="2463800" y="4233"/>
                  <a:pt x="2478747" y="4337"/>
                  <a:pt x="2489200" y="12700"/>
                </a:cubicBezTo>
                <a:cubicBezTo>
                  <a:pt x="2501119" y="22235"/>
                  <a:pt x="2501348" y="43227"/>
                  <a:pt x="2514600" y="50800"/>
                </a:cubicBezTo>
                <a:cubicBezTo>
                  <a:pt x="2533342" y="61510"/>
                  <a:pt x="2556933" y="59267"/>
                  <a:pt x="2578100" y="63500"/>
                </a:cubicBezTo>
                <a:cubicBezTo>
                  <a:pt x="2588424" y="62957"/>
                  <a:pt x="2808098" y="63034"/>
                  <a:pt x="2882900" y="38100"/>
                </a:cubicBezTo>
                <a:cubicBezTo>
                  <a:pt x="2900861" y="32113"/>
                  <a:pt x="2916767" y="21167"/>
                  <a:pt x="2933700" y="12700"/>
                </a:cubicBezTo>
                <a:cubicBezTo>
                  <a:pt x="2963333" y="16933"/>
                  <a:pt x="2993721" y="17524"/>
                  <a:pt x="3022600" y="25400"/>
                </a:cubicBezTo>
                <a:cubicBezTo>
                  <a:pt x="3040865" y="30381"/>
                  <a:pt x="3054590" y="48650"/>
                  <a:pt x="3073400" y="50800"/>
                </a:cubicBezTo>
                <a:cubicBezTo>
                  <a:pt x="3204056" y="65732"/>
                  <a:pt x="3335867" y="67733"/>
                  <a:pt x="3467100" y="76200"/>
                </a:cubicBezTo>
                <a:cubicBezTo>
                  <a:pt x="3471333" y="97367"/>
                  <a:pt x="3472974" y="119222"/>
                  <a:pt x="3479800" y="139700"/>
                </a:cubicBezTo>
                <a:cubicBezTo>
                  <a:pt x="3491822" y="175765"/>
                  <a:pt x="3512125" y="206332"/>
                  <a:pt x="3543300" y="228600"/>
                </a:cubicBezTo>
                <a:cubicBezTo>
                  <a:pt x="3558706" y="239604"/>
                  <a:pt x="3575253" y="252205"/>
                  <a:pt x="3594100" y="254000"/>
                </a:cubicBezTo>
                <a:cubicBezTo>
                  <a:pt x="3665742" y="260823"/>
                  <a:pt x="3738033" y="254000"/>
                  <a:pt x="3810000" y="254000"/>
                </a:cubicBezTo>
              </a:path>
            </a:pathLst>
          </a:cu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6774989" y="1341170"/>
            <a:ext cx="284798" cy="275025"/>
            <a:chOff x="6786556" y="1238629"/>
            <a:chExt cx="438076" cy="423043"/>
          </a:xfrm>
        </p:grpSpPr>
        <p:cxnSp>
          <p:nvCxnSpPr>
            <p:cNvPr id="23" name="直接连接符 22"/>
            <p:cNvCxnSpPr/>
            <p:nvPr/>
          </p:nvCxnSpPr>
          <p:spPr>
            <a:xfrm flipV="1">
              <a:off x="6786556" y="1238629"/>
              <a:ext cx="87981" cy="219835"/>
            </a:xfrm>
            <a:prstGeom prst="line">
              <a:avLst/>
            </a:prstGeom>
            <a:ln w="254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6876507" y="1404159"/>
              <a:ext cx="238752" cy="135318"/>
            </a:xfrm>
            <a:prstGeom prst="line">
              <a:avLst/>
            </a:prstGeom>
            <a:ln w="254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935303" y="1643246"/>
              <a:ext cx="289329" cy="18426"/>
            </a:xfrm>
            <a:prstGeom prst="line">
              <a:avLst/>
            </a:prstGeom>
            <a:ln w="254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内容占位符 26"/>
          <p:cNvSpPr>
            <a:spLocks noGrp="1"/>
          </p:cNvSpPr>
          <p:nvPr userDrawn="1">
            <p:ph sz="quarter" idx="10" hasCustomPrompt="1"/>
          </p:nvPr>
        </p:nvSpPr>
        <p:spPr>
          <a:xfrm>
            <a:off x="3381751" y="4135902"/>
            <a:ext cx="5428498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48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6791831" y="1349867"/>
            <a:ext cx="57197" cy="142917"/>
          </a:xfrm>
          <a:prstGeom prst="line">
            <a:avLst/>
          </a:prstGeom>
          <a:ln w="44450" cap="rnd">
            <a:solidFill>
              <a:schemeClr val="accent5"/>
            </a:solidFill>
            <a:round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V="1">
            <a:off x="6850309" y="1457480"/>
            <a:ext cx="155215" cy="87972"/>
          </a:xfrm>
          <a:prstGeom prst="line">
            <a:avLst/>
          </a:prstGeom>
          <a:ln w="44450" cap="rnd">
            <a:solidFill>
              <a:schemeClr val="accent5"/>
            </a:solidFill>
            <a:round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6888533" y="1612913"/>
            <a:ext cx="188096" cy="11979"/>
          </a:xfrm>
          <a:prstGeom prst="line">
            <a:avLst/>
          </a:prstGeom>
          <a:ln w="44450" cap="rnd">
            <a:solidFill>
              <a:schemeClr val="accent5"/>
            </a:solidFill>
            <a:round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50132" y="264472"/>
            <a:ext cx="12091737" cy="6329056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tile tx="0" ty="0" sx="100000" sy="100000" flip="none" algn="tl"/>
          </a:blip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7" name="椭圆 31"/>
          <p:cNvSpPr/>
          <p:nvPr userDrawn="1"/>
        </p:nvSpPr>
        <p:spPr>
          <a:xfrm>
            <a:off x="5342418" y="1386647"/>
            <a:ext cx="1810332" cy="179228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solidFill>
            <a:schemeClr val="accent5">
              <a:alpha val="90000"/>
            </a:schemeClr>
          </a:solidFill>
          <a:ln w="12700"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8" name="任意多边形 135"/>
          <p:cNvSpPr/>
          <p:nvPr userDrawn="1"/>
        </p:nvSpPr>
        <p:spPr>
          <a:xfrm>
            <a:off x="263885" y="264472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9" name="任意多边形 137"/>
          <p:cNvSpPr/>
          <p:nvPr userDrawn="1"/>
        </p:nvSpPr>
        <p:spPr>
          <a:xfrm flipV="1">
            <a:off x="285063" y="6121440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0" name="任意多边形 140"/>
          <p:cNvSpPr/>
          <p:nvPr userDrawn="1"/>
        </p:nvSpPr>
        <p:spPr>
          <a:xfrm flipH="1">
            <a:off x="11566695" y="264472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1" name="任意多边形 141"/>
          <p:cNvSpPr/>
          <p:nvPr userDrawn="1"/>
        </p:nvSpPr>
        <p:spPr>
          <a:xfrm flipH="1" flipV="1">
            <a:off x="11545517" y="6121440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3" name="椭圆 31"/>
          <p:cNvSpPr/>
          <p:nvPr/>
        </p:nvSpPr>
        <p:spPr>
          <a:xfrm>
            <a:off x="5263519" y="1542183"/>
            <a:ext cx="1717367" cy="170024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3632271" y="4868572"/>
            <a:ext cx="4958897" cy="57441"/>
          </a:xfrm>
          <a:custGeom>
            <a:avLst/>
            <a:gdLst>
              <a:gd name="connsiteX0" fmla="*/ 0 w 3810000"/>
              <a:gd name="connsiteY0" fmla="*/ 254000 h 304800"/>
              <a:gd name="connsiteX1" fmla="*/ 63500 w 3810000"/>
              <a:gd name="connsiteY1" fmla="*/ 241300 h 304800"/>
              <a:gd name="connsiteX2" fmla="*/ 139700 w 3810000"/>
              <a:gd name="connsiteY2" fmla="*/ 215900 h 304800"/>
              <a:gd name="connsiteX3" fmla="*/ 228600 w 3810000"/>
              <a:gd name="connsiteY3" fmla="*/ 203200 h 304800"/>
              <a:gd name="connsiteX4" fmla="*/ 368300 w 3810000"/>
              <a:gd name="connsiteY4" fmla="*/ 190500 h 304800"/>
              <a:gd name="connsiteX5" fmla="*/ 419100 w 3810000"/>
              <a:gd name="connsiteY5" fmla="*/ 228600 h 304800"/>
              <a:gd name="connsiteX6" fmla="*/ 546100 w 3810000"/>
              <a:gd name="connsiteY6" fmla="*/ 279400 h 304800"/>
              <a:gd name="connsiteX7" fmla="*/ 609600 w 3810000"/>
              <a:gd name="connsiteY7" fmla="*/ 304800 h 304800"/>
              <a:gd name="connsiteX8" fmla="*/ 850900 w 3810000"/>
              <a:gd name="connsiteY8" fmla="*/ 279400 h 304800"/>
              <a:gd name="connsiteX9" fmla="*/ 914400 w 3810000"/>
              <a:gd name="connsiteY9" fmla="*/ 266700 h 304800"/>
              <a:gd name="connsiteX10" fmla="*/ 1041400 w 3810000"/>
              <a:gd name="connsiteY10" fmla="*/ 254000 h 304800"/>
              <a:gd name="connsiteX11" fmla="*/ 1104900 w 3810000"/>
              <a:gd name="connsiteY11" fmla="*/ 241300 h 304800"/>
              <a:gd name="connsiteX12" fmla="*/ 1333500 w 3810000"/>
              <a:gd name="connsiteY12" fmla="*/ 203200 h 304800"/>
              <a:gd name="connsiteX13" fmla="*/ 1397000 w 3810000"/>
              <a:gd name="connsiteY13" fmla="*/ 190500 h 304800"/>
              <a:gd name="connsiteX14" fmla="*/ 1473200 w 3810000"/>
              <a:gd name="connsiteY14" fmla="*/ 165100 h 304800"/>
              <a:gd name="connsiteX15" fmla="*/ 1600200 w 3810000"/>
              <a:gd name="connsiteY15" fmla="*/ 101600 h 304800"/>
              <a:gd name="connsiteX16" fmla="*/ 1663700 w 3810000"/>
              <a:gd name="connsiteY16" fmla="*/ 88900 h 304800"/>
              <a:gd name="connsiteX17" fmla="*/ 1714500 w 3810000"/>
              <a:gd name="connsiteY17" fmla="*/ 63500 h 304800"/>
              <a:gd name="connsiteX18" fmla="*/ 1778000 w 3810000"/>
              <a:gd name="connsiteY18" fmla="*/ 76200 h 304800"/>
              <a:gd name="connsiteX19" fmla="*/ 1790700 w 3810000"/>
              <a:gd name="connsiteY19" fmla="*/ 114300 h 304800"/>
              <a:gd name="connsiteX20" fmla="*/ 1841500 w 3810000"/>
              <a:gd name="connsiteY20" fmla="*/ 190500 h 304800"/>
              <a:gd name="connsiteX21" fmla="*/ 1879600 w 3810000"/>
              <a:gd name="connsiteY21" fmla="*/ 203200 h 304800"/>
              <a:gd name="connsiteX22" fmla="*/ 1981200 w 3810000"/>
              <a:gd name="connsiteY22" fmla="*/ 190500 h 304800"/>
              <a:gd name="connsiteX23" fmla="*/ 2057400 w 3810000"/>
              <a:gd name="connsiteY23" fmla="*/ 165100 h 304800"/>
              <a:gd name="connsiteX24" fmla="*/ 2095500 w 3810000"/>
              <a:gd name="connsiteY24" fmla="*/ 152400 h 304800"/>
              <a:gd name="connsiteX25" fmla="*/ 2146300 w 3810000"/>
              <a:gd name="connsiteY25" fmla="*/ 127000 h 304800"/>
              <a:gd name="connsiteX26" fmla="*/ 2209800 w 3810000"/>
              <a:gd name="connsiteY26" fmla="*/ 101600 h 304800"/>
              <a:gd name="connsiteX27" fmla="*/ 2247900 w 3810000"/>
              <a:gd name="connsiteY27" fmla="*/ 76200 h 304800"/>
              <a:gd name="connsiteX28" fmla="*/ 2336800 w 3810000"/>
              <a:gd name="connsiteY28" fmla="*/ 50800 h 304800"/>
              <a:gd name="connsiteX29" fmla="*/ 2374900 w 3810000"/>
              <a:gd name="connsiteY29" fmla="*/ 25400 h 304800"/>
              <a:gd name="connsiteX30" fmla="*/ 2451100 w 3810000"/>
              <a:gd name="connsiteY30" fmla="*/ 0 h 304800"/>
              <a:gd name="connsiteX31" fmla="*/ 2489200 w 3810000"/>
              <a:gd name="connsiteY31" fmla="*/ 12700 h 304800"/>
              <a:gd name="connsiteX32" fmla="*/ 2514600 w 3810000"/>
              <a:gd name="connsiteY32" fmla="*/ 50800 h 304800"/>
              <a:gd name="connsiteX33" fmla="*/ 2578100 w 3810000"/>
              <a:gd name="connsiteY33" fmla="*/ 63500 h 304800"/>
              <a:gd name="connsiteX34" fmla="*/ 2882900 w 3810000"/>
              <a:gd name="connsiteY34" fmla="*/ 38100 h 304800"/>
              <a:gd name="connsiteX35" fmla="*/ 2933700 w 3810000"/>
              <a:gd name="connsiteY35" fmla="*/ 12700 h 304800"/>
              <a:gd name="connsiteX36" fmla="*/ 3022600 w 3810000"/>
              <a:gd name="connsiteY36" fmla="*/ 25400 h 304800"/>
              <a:gd name="connsiteX37" fmla="*/ 3073400 w 3810000"/>
              <a:gd name="connsiteY37" fmla="*/ 50800 h 304800"/>
              <a:gd name="connsiteX38" fmla="*/ 3467100 w 3810000"/>
              <a:gd name="connsiteY38" fmla="*/ 76200 h 304800"/>
              <a:gd name="connsiteX39" fmla="*/ 3479800 w 3810000"/>
              <a:gd name="connsiteY39" fmla="*/ 139700 h 304800"/>
              <a:gd name="connsiteX40" fmla="*/ 3543300 w 3810000"/>
              <a:gd name="connsiteY40" fmla="*/ 228600 h 304800"/>
              <a:gd name="connsiteX41" fmla="*/ 3594100 w 3810000"/>
              <a:gd name="connsiteY41" fmla="*/ 254000 h 304800"/>
              <a:gd name="connsiteX42" fmla="*/ 3810000 w 3810000"/>
              <a:gd name="connsiteY42" fmla="*/ 2540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810000" h="304800">
                <a:moveTo>
                  <a:pt x="0" y="254000"/>
                </a:moveTo>
                <a:cubicBezTo>
                  <a:pt x="21167" y="249767"/>
                  <a:pt x="42675" y="246980"/>
                  <a:pt x="63500" y="241300"/>
                </a:cubicBezTo>
                <a:cubicBezTo>
                  <a:pt x="89331" y="234255"/>
                  <a:pt x="113195" y="219686"/>
                  <a:pt x="139700" y="215900"/>
                </a:cubicBezTo>
                <a:lnTo>
                  <a:pt x="228600" y="203200"/>
                </a:lnTo>
                <a:cubicBezTo>
                  <a:pt x="325278" y="170974"/>
                  <a:pt x="278546" y="172549"/>
                  <a:pt x="368300" y="190500"/>
                </a:cubicBezTo>
                <a:cubicBezTo>
                  <a:pt x="385233" y="203200"/>
                  <a:pt x="401151" y="217382"/>
                  <a:pt x="419100" y="228600"/>
                </a:cubicBezTo>
                <a:cubicBezTo>
                  <a:pt x="472049" y="261693"/>
                  <a:pt x="482767" y="254067"/>
                  <a:pt x="546100" y="279400"/>
                </a:cubicBezTo>
                <a:lnTo>
                  <a:pt x="609600" y="304800"/>
                </a:lnTo>
                <a:lnTo>
                  <a:pt x="850900" y="279400"/>
                </a:lnTo>
                <a:cubicBezTo>
                  <a:pt x="872269" y="276347"/>
                  <a:pt x="893004" y="269553"/>
                  <a:pt x="914400" y="266700"/>
                </a:cubicBezTo>
                <a:cubicBezTo>
                  <a:pt x="956571" y="261077"/>
                  <a:pt x="999229" y="259623"/>
                  <a:pt x="1041400" y="254000"/>
                </a:cubicBezTo>
                <a:cubicBezTo>
                  <a:pt x="1062796" y="251147"/>
                  <a:pt x="1083633" y="244999"/>
                  <a:pt x="1104900" y="241300"/>
                </a:cubicBezTo>
                <a:cubicBezTo>
                  <a:pt x="1181009" y="228064"/>
                  <a:pt x="1257749" y="218350"/>
                  <a:pt x="1333500" y="203200"/>
                </a:cubicBezTo>
                <a:cubicBezTo>
                  <a:pt x="1354667" y="198967"/>
                  <a:pt x="1376175" y="196180"/>
                  <a:pt x="1397000" y="190500"/>
                </a:cubicBezTo>
                <a:cubicBezTo>
                  <a:pt x="1422831" y="183455"/>
                  <a:pt x="1448671" y="175832"/>
                  <a:pt x="1473200" y="165100"/>
                </a:cubicBezTo>
                <a:cubicBezTo>
                  <a:pt x="1516562" y="146129"/>
                  <a:pt x="1553789" y="110882"/>
                  <a:pt x="1600200" y="101600"/>
                </a:cubicBezTo>
                <a:lnTo>
                  <a:pt x="1663700" y="88900"/>
                </a:lnTo>
                <a:cubicBezTo>
                  <a:pt x="1680633" y="80433"/>
                  <a:pt x="1695684" y="65591"/>
                  <a:pt x="1714500" y="63500"/>
                </a:cubicBezTo>
                <a:cubicBezTo>
                  <a:pt x="1735954" y="61116"/>
                  <a:pt x="1760039" y="64226"/>
                  <a:pt x="1778000" y="76200"/>
                </a:cubicBezTo>
                <a:cubicBezTo>
                  <a:pt x="1789139" y="83626"/>
                  <a:pt x="1784199" y="102598"/>
                  <a:pt x="1790700" y="114300"/>
                </a:cubicBezTo>
                <a:cubicBezTo>
                  <a:pt x="1805525" y="140985"/>
                  <a:pt x="1812540" y="180847"/>
                  <a:pt x="1841500" y="190500"/>
                </a:cubicBezTo>
                <a:lnTo>
                  <a:pt x="1879600" y="203200"/>
                </a:lnTo>
                <a:cubicBezTo>
                  <a:pt x="1913467" y="198967"/>
                  <a:pt x="1947827" y="197651"/>
                  <a:pt x="1981200" y="190500"/>
                </a:cubicBezTo>
                <a:cubicBezTo>
                  <a:pt x="2007380" y="184890"/>
                  <a:pt x="2032000" y="173567"/>
                  <a:pt x="2057400" y="165100"/>
                </a:cubicBezTo>
                <a:cubicBezTo>
                  <a:pt x="2070100" y="160867"/>
                  <a:pt x="2083526" y="158387"/>
                  <a:pt x="2095500" y="152400"/>
                </a:cubicBezTo>
                <a:cubicBezTo>
                  <a:pt x="2112433" y="143933"/>
                  <a:pt x="2129000" y="134689"/>
                  <a:pt x="2146300" y="127000"/>
                </a:cubicBezTo>
                <a:cubicBezTo>
                  <a:pt x="2167132" y="117741"/>
                  <a:pt x="2189410" y="111795"/>
                  <a:pt x="2209800" y="101600"/>
                </a:cubicBezTo>
                <a:cubicBezTo>
                  <a:pt x="2223452" y="94774"/>
                  <a:pt x="2233871" y="82213"/>
                  <a:pt x="2247900" y="76200"/>
                </a:cubicBezTo>
                <a:cubicBezTo>
                  <a:pt x="2304867" y="51785"/>
                  <a:pt x="2287372" y="75514"/>
                  <a:pt x="2336800" y="50800"/>
                </a:cubicBezTo>
                <a:cubicBezTo>
                  <a:pt x="2350452" y="43974"/>
                  <a:pt x="2360952" y="31599"/>
                  <a:pt x="2374900" y="25400"/>
                </a:cubicBezTo>
                <a:cubicBezTo>
                  <a:pt x="2399366" y="14526"/>
                  <a:pt x="2451100" y="0"/>
                  <a:pt x="2451100" y="0"/>
                </a:cubicBezTo>
                <a:cubicBezTo>
                  <a:pt x="2463800" y="4233"/>
                  <a:pt x="2478747" y="4337"/>
                  <a:pt x="2489200" y="12700"/>
                </a:cubicBezTo>
                <a:cubicBezTo>
                  <a:pt x="2501119" y="22235"/>
                  <a:pt x="2501348" y="43227"/>
                  <a:pt x="2514600" y="50800"/>
                </a:cubicBezTo>
                <a:cubicBezTo>
                  <a:pt x="2533342" y="61510"/>
                  <a:pt x="2556933" y="59267"/>
                  <a:pt x="2578100" y="63500"/>
                </a:cubicBezTo>
                <a:cubicBezTo>
                  <a:pt x="2588424" y="62957"/>
                  <a:pt x="2808098" y="63034"/>
                  <a:pt x="2882900" y="38100"/>
                </a:cubicBezTo>
                <a:cubicBezTo>
                  <a:pt x="2900861" y="32113"/>
                  <a:pt x="2916767" y="21167"/>
                  <a:pt x="2933700" y="12700"/>
                </a:cubicBezTo>
                <a:cubicBezTo>
                  <a:pt x="2963333" y="16933"/>
                  <a:pt x="2993721" y="17524"/>
                  <a:pt x="3022600" y="25400"/>
                </a:cubicBezTo>
                <a:cubicBezTo>
                  <a:pt x="3040865" y="30381"/>
                  <a:pt x="3054590" y="48650"/>
                  <a:pt x="3073400" y="50800"/>
                </a:cubicBezTo>
                <a:cubicBezTo>
                  <a:pt x="3204056" y="65732"/>
                  <a:pt x="3335867" y="67733"/>
                  <a:pt x="3467100" y="76200"/>
                </a:cubicBezTo>
                <a:cubicBezTo>
                  <a:pt x="3471333" y="97367"/>
                  <a:pt x="3472974" y="119222"/>
                  <a:pt x="3479800" y="139700"/>
                </a:cubicBezTo>
                <a:cubicBezTo>
                  <a:pt x="3491822" y="175765"/>
                  <a:pt x="3512125" y="206332"/>
                  <a:pt x="3543300" y="228600"/>
                </a:cubicBezTo>
                <a:cubicBezTo>
                  <a:pt x="3558706" y="239604"/>
                  <a:pt x="3575253" y="252205"/>
                  <a:pt x="3594100" y="254000"/>
                </a:cubicBezTo>
                <a:cubicBezTo>
                  <a:pt x="3665742" y="260823"/>
                  <a:pt x="3738033" y="254000"/>
                  <a:pt x="3810000" y="254000"/>
                </a:cubicBezTo>
              </a:path>
            </a:pathLst>
          </a:cu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6774989" y="1341170"/>
            <a:ext cx="284798" cy="275025"/>
            <a:chOff x="6786556" y="1238629"/>
            <a:chExt cx="438076" cy="423043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6786556" y="1238629"/>
              <a:ext cx="87981" cy="219835"/>
            </a:xfrm>
            <a:prstGeom prst="line">
              <a:avLst/>
            </a:prstGeom>
            <a:ln w="254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6876507" y="1404159"/>
              <a:ext cx="238752" cy="135318"/>
            </a:xfrm>
            <a:prstGeom prst="line">
              <a:avLst/>
            </a:prstGeom>
            <a:ln w="254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935303" y="1643246"/>
              <a:ext cx="289329" cy="18426"/>
            </a:xfrm>
            <a:prstGeom prst="line">
              <a:avLst/>
            </a:prstGeom>
            <a:ln w="254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内容占位符 26"/>
          <p:cNvSpPr>
            <a:spLocks noGrp="1"/>
          </p:cNvSpPr>
          <p:nvPr userDrawn="1">
            <p:ph sz="quarter" idx="10" hasCustomPrompt="1"/>
          </p:nvPr>
        </p:nvSpPr>
        <p:spPr>
          <a:xfrm>
            <a:off x="3381751" y="4135902"/>
            <a:ext cx="5428498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48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5265074" y="1501466"/>
            <a:ext cx="1842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000">
                <a:solidFill>
                  <a:schemeClr val="accent1"/>
                </a:solidFill>
                <a:latin typeface="站酷快乐体" panose="02010600030101010101" pitchFamily="2" charset="-122"/>
                <a:ea typeface="站酷快乐体" panose="02010600030101010101" pitchFamily="2" charset="-122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6791831" y="1349867"/>
            <a:ext cx="57197" cy="142917"/>
          </a:xfrm>
          <a:prstGeom prst="line">
            <a:avLst/>
          </a:prstGeom>
          <a:ln w="44450" cap="rnd">
            <a:solidFill>
              <a:schemeClr val="accent5"/>
            </a:solidFill>
            <a:round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V="1">
            <a:off x="6850309" y="1457480"/>
            <a:ext cx="155215" cy="87972"/>
          </a:xfrm>
          <a:prstGeom prst="line">
            <a:avLst/>
          </a:prstGeom>
          <a:ln w="44450" cap="rnd">
            <a:solidFill>
              <a:schemeClr val="accent5"/>
            </a:solidFill>
            <a:round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6888533" y="1612913"/>
            <a:ext cx="188096" cy="11979"/>
          </a:xfrm>
          <a:prstGeom prst="line">
            <a:avLst/>
          </a:prstGeom>
          <a:ln w="44450" cap="rnd">
            <a:solidFill>
              <a:schemeClr val="accent5"/>
            </a:solidFill>
            <a:round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50132" y="264472"/>
            <a:ext cx="12091737" cy="6329056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tile tx="0" ty="0" sx="100000" sy="100000" flip="none" algn="tl"/>
          </a:blip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7" name="椭圆 31"/>
          <p:cNvSpPr/>
          <p:nvPr userDrawn="1"/>
        </p:nvSpPr>
        <p:spPr>
          <a:xfrm>
            <a:off x="5342418" y="1386647"/>
            <a:ext cx="1810332" cy="179228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solidFill>
            <a:schemeClr val="accent5">
              <a:alpha val="90000"/>
            </a:schemeClr>
          </a:solidFill>
          <a:ln w="12700"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8" name="任意多边形 135"/>
          <p:cNvSpPr/>
          <p:nvPr userDrawn="1"/>
        </p:nvSpPr>
        <p:spPr>
          <a:xfrm>
            <a:off x="263885" y="264472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9" name="任意多边形 137"/>
          <p:cNvSpPr/>
          <p:nvPr userDrawn="1"/>
        </p:nvSpPr>
        <p:spPr>
          <a:xfrm flipV="1">
            <a:off x="285063" y="6121440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0" name="任意多边形 140"/>
          <p:cNvSpPr/>
          <p:nvPr userDrawn="1"/>
        </p:nvSpPr>
        <p:spPr>
          <a:xfrm flipH="1">
            <a:off x="11566695" y="264472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1" name="任意多边形 141"/>
          <p:cNvSpPr/>
          <p:nvPr userDrawn="1"/>
        </p:nvSpPr>
        <p:spPr>
          <a:xfrm flipH="1" flipV="1">
            <a:off x="11545517" y="6121440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3" name="椭圆 31"/>
          <p:cNvSpPr/>
          <p:nvPr/>
        </p:nvSpPr>
        <p:spPr>
          <a:xfrm>
            <a:off x="5263523" y="1542183"/>
            <a:ext cx="1717368" cy="170024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3632271" y="4868572"/>
            <a:ext cx="4958897" cy="57441"/>
          </a:xfrm>
          <a:custGeom>
            <a:avLst/>
            <a:gdLst>
              <a:gd name="connsiteX0" fmla="*/ 0 w 3810000"/>
              <a:gd name="connsiteY0" fmla="*/ 254000 h 304800"/>
              <a:gd name="connsiteX1" fmla="*/ 63500 w 3810000"/>
              <a:gd name="connsiteY1" fmla="*/ 241300 h 304800"/>
              <a:gd name="connsiteX2" fmla="*/ 139700 w 3810000"/>
              <a:gd name="connsiteY2" fmla="*/ 215900 h 304800"/>
              <a:gd name="connsiteX3" fmla="*/ 228600 w 3810000"/>
              <a:gd name="connsiteY3" fmla="*/ 203200 h 304800"/>
              <a:gd name="connsiteX4" fmla="*/ 368300 w 3810000"/>
              <a:gd name="connsiteY4" fmla="*/ 190500 h 304800"/>
              <a:gd name="connsiteX5" fmla="*/ 419100 w 3810000"/>
              <a:gd name="connsiteY5" fmla="*/ 228600 h 304800"/>
              <a:gd name="connsiteX6" fmla="*/ 546100 w 3810000"/>
              <a:gd name="connsiteY6" fmla="*/ 279400 h 304800"/>
              <a:gd name="connsiteX7" fmla="*/ 609600 w 3810000"/>
              <a:gd name="connsiteY7" fmla="*/ 304800 h 304800"/>
              <a:gd name="connsiteX8" fmla="*/ 850900 w 3810000"/>
              <a:gd name="connsiteY8" fmla="*/ 279400 h 304800"/>
              <a:gd name="connsiteX9" fmla="*/ 914400 w 3810000"/>
              <a:gd name="connsiteY9" fmla="*/ 266700 h 304800"/>
              <a:gd name="connsiteX10" fmla="*/ 1041400 w 3810000"/>
              <a:gd name="connsiteY10" fmla="*/ 254000 h 304800"/>
              <a:gd name="connsiteX11" fmla="*/ 1104900 w 3810000"/>
              <a:gd name="connsiteY11" fmla="*/ 241300 h 304800"/>
              <a:gd name="connsiteX12" fmla="*/ 1333500 w 3810000"/>
              <a:gd name="connsiteY12" fmla="*/ 203200 h 304800"/>
              <a:gd name="connsiteX13" fmla="*/ 1397000 w 3810000"/>
              <a:gd name="connsiteY13" fmla="*/ 190500 h 304800"/>
              <a:gd name="connsiteX14" fmla="*/ 1473200 w 3810000"/>
              <a:gd name="connsiteY14" fmla="*/ 165100 h 304800"/>
              <a:gd name="connsiteX15" fmla="*/ 1600200 w 3810000"/>
              <a:gd name="connsiteY15" fmla="*/ 101600 h 304800"/>
              <a:gd name="connsiteX16" fmla="*/ 1663700 w 3810000"/>
              <a:gd name="connsiteY16" fmla="*/ 88900 h 304800"/>
              <a:gd name="connsiteX17" fmla="*/ 1714500 w 3810000"/>
              <a:gd name="connsiteY17" fmla="*/ 63500 h 304800"/>
              <a:gd name="connsiteX18" fmla="*/ 1778000 w 3810000"/>
              <a:gd name="connsiteY18" fmla="*/ 76200 h 304800"/>
              <a:gd name="connsiteX19" fmla="*/ 1790700 w 3810000"/>
              <a:gd name="connsiteY19" fmla="*/ 114300 h 304800"/>
              <a:gd name="connsiteX20" fmla="*/ 1841500 w 3810000"/>
              <a:gd name="connsiteY20" fmla="*/ 190500 h 304800"/>
              <a:gd name="connsiteX21" fmla="*/ 1879600 w 3810000"/>
              <a:gd name="connsiteY21" fmla="*/ 203200 h 304800"/>
              <a:gd name="connsiteX22" fmla="*/ 1981200 w 3810000"/>
              <a:gd name="connsiteY22" fmla="*/ 190500 h 304800"/>
              <a:gd name="connsiteX23" fmla="*/ 2057400 w 3810000"/>
              <a:gd name="connsiteY23" fmla="*/ 165100 h 304800"/>
              <a:gd name="connsiteX24" fmla="*/ 2095500 w 3810000"/>
              <a:gd name="connsiteY24" fmla="*/ 152400 h 304800"/>
              <a:gd name="connsiteX25" fmla="*/ 2146300 w 3810000"/>
              <a:gd name="connsiteY25" fmla="*/ 127000 h 304800"/>
              <a:gd name="connsiteX26" fmla="*/ 2209800 w 3810000"/>
              <a:gd name="connsiteY26" fmla="*/ 101600 h 304800"/>
              <a:gd name="connsiteX27" fmla="*/ 2247900 w 3810000"/>
              <a:gd name="connsiteY27" fmla="*/ 76200 h 304800"/>
              <a:gd name="connsiteX28" fmla="*/ 2336800 w 3810000"/>
              <a:gd name="connsiteY28" fmla="*/ 50800 h 304800"/>
              <a:gd name="connsiteX29" fmla="*/ 2374900 w 3810000"/>
              <a:gd name="connsiteY29" fmla="*/ 25400 h 304800"/>
              <a:gd name="connsiteX30" fmla="*/ 2451100 w 3810000"/>
              <a:gd name="connsiteY30" fmla="*/ 0 h 304800"/>
              <a:gd name="connsiteX31" fmla="*/ 2489200 w 3810000"/>
              <a:gd name="connsiteY31" fmla="*/ 12700 h 304800"/>
              <a:gd name="connsiteX32" fmla="*/ 2514600 w 3810000"/>
              <a:gd name="connsiteY32" fmla="*/ 50800 h 304800"/>
              <a:gd name="connsiteX33" fmla="*/ 2578100 w 3810000"/>
              <a:gd name="connsiteY33" fmla="*/ 63500 h 304800"/>
              <a:gd name="connsiteX34" fmla="*/ 2882900 w 3810000"/>
              <a:gd name="connsiteY34" fmla="*/ 38100 h 304800"/>
              <a:gd name="connsiteX35" fmla="*/ 2933700 w 3810000"/>
              <a:gd name="connsiteY35" fmla="*/ 12700 h 304800"/>
              <a:gd name="connsiteX36" fmla="*/ 3022600 w 3810000"/>
              <a:gd name="connsiteY36" fmla="*/ 25400 h 304800"/>
              <a:gd name="connsiteX37" fmla="*/ 3073400 w 3810000"/>
              <a:gd name="connsiteY37" fmla="*/ 50800 h 304800"/>
              <a:gd name="connsiteX38" fmla="*/ 3467100 w 3810000"/>
              <a:gd name="connsiteY38" fmla="*/ 76200 h 304800"/>
              <a:gd name="connsiteX39" fmla="*/ 3479800 w 3810000"/>
              <a:gd name="connsiteY39" fmla="*/ 139700 h 304800"/>
              <a:gd name="connsiteX40" fmla="*/ 3543300 w 3810000"/>
              <a:gd name="connsiteY40" fmla="*/ 228600 h 304800"/>
              <a:gd name="connsiteX41" fmla="*/ 3594100 w 3810000"/>
              <a:gd name="connsiteY41" fmla="*/ 254000 h 304800"/>
              <a:gd name="connsiteX42" fmla="*/ 3810000 w 3810000"/>
              <a:gd name="connsiteY42" fmla="*/ 2540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810000" h="304800">
                <a:moveTo>
                  <a:pt x="0" y="254000"/>
                </a:moveTo>
                <a:cubicBezTo>
                  <a:pt x="21167" y="249767"/>
                  <a:pt x="42675" y="246980"/>
                  <a:pt x="63500" y="241300"/>
                </a:cubicBezTo>
                <a:cubicBezTo>
                  <a:pt x="89331" y="234255"/>
                  <a:pt x="113195" y="219686"/>
                  <a:pt x="139700" y="215900"/>
                </a:cubicBezTo>
                <a:lnTo>
                  <a:pt x="228600" y="203200"/>
                </a:lnTo>
                <a:cubicBezTo>
                  <a:pt x="325278" y="170974"/>
                  <a:pt x="278546" y="172549"/>
                  <a:pt x="368300" y="190500"/>
                </a:cubicBezTo>
                <a:cubicBezTo>
                  <a:pt x="385233" y="203200"/>
                  <a:pt x="401151" y="217382"/>
                  <a:pt x="419100" y="228600"/>
                </a:cubicBezTo>
                <a:cubicBezTo>
                  <a:pt x="472049" y="261693"/>
                  <a:pt x="482767" y="254067"/>
                  <a:pt x="546100" y="279400"/>
                </a:cubicBezTo>
                <a:lnTo>
                  <a:pt x="609600" y="304800"/>
                </a:lnTo>
                <a:lnTo>
                  <a:pt x="850900" y="279400"/>
                </a:lnTo>
                <a:cubicBezTo>
                  <a:pt x="872269" y="276347"/>
                  <a:pt x="893004" y="269553"/>
                  <a:pt x="914400" y="266700"/>
                </a:cubicBezTo>
                <a:cubicBezTo>
                  <a:pt x="956571" y="261077"/>
                  <a:pt x="999229" y="259623"/>
                  <a:pt x="1041400" y="254000"/>
                </a:cubicBezTo>
                <a:cubicBezTo>
                  <a:pt x="1062796" y="251147"/>
                  <a:pt x="1083633" y="244999"/>
                  <a:pt x="1104900" y="241300"/>
                </a:cubicBezTo>
                <a:cubicBezTo>
                  <a:pt x="1181009" y="228064"/>
                  <a:pt x="1257749" y="218350"/>
                  <a:pt x="1333500" y="203200"/>
                </a:cubicBezTo>
                <a:cubicBezTo>
                  <a:pt x="1354667" y="198967"/>
                  <a:pt x="1376175" y="196180"/>
                  <a:pt x="1397000" y="190500"/>
                </a:cubicBezTo>
                <a:cubicBezTo>
                  <a:pt x="1422831" y="183455"/>
                  <a:pt x="1448671" y="175832"/>
                  <a:pt x="1473200" y="165100"/>
                </a:cubicBezTo>
                <a:cubicBezTo>
                  <a:pt x="1516562" y="146129"/>
                  <a:pt x="1553789" y="110882"/>
                  <a:pt x="1600200" y="101600"/>
                </a:cubicBezTo>
                <a:lnTo>
                  <a:pt x="1663700" y="88900"/>
                </a:lnTo>
                <a:cubicBezTo>
                  <a:pt x="1680633" y="80433"/>
                  <a:pt x="1695684" y="65591"/>
                  <a:pt x="1714500" y="63500"/>
                </a:cubicBezTo>
                <a:cubicBezTo>
                  <a:pt x="1735954" y="61116"/>
                  <a:pt x="1760039" y="64226"/>
                  <a:pt x="1778000" y="76200"/>
                </a:cubicBezTo>
                <a:cubicBezTo>
                  <a:pt x="1789139" y="83626"/>
                  <a:pt x="1784199" y="102598"/>
                  <a:pt x="1790700" y="114300"/>
                </a:cubicBezTo>
                <a:cubicBezTo>
                  <a:pt x="1805525" y="140985"/>
                  <a:pt x="1812540" y="180847"/>
                  <a:pt x="1841500" y="190500"/>
                </a:cubicBezTo>
                <a:lnTo>
                  <a:pt x="1879600" y="203200"/>
                </a:lnTo>
                <a:cubicBezTo>
                  <a:pt x="1913467" y="198967"/>
                  <a:pt x="1947827" y="197651"/>
                  <a:pt x="1981200" y="190500"/>
                </a:cubicBezTo>
                <a:cubicBezTo>
                  <a:pt x="2007380" y="184890"/>
                  <a:pt x="2032000" y="173567"/>
                  <a:pt x="2057400" y="165100"/>
                </a:cubicBezTo>
                <a:cubicBezTo>
                  <a:pt x="2070100" y="160867"/>
                  <a:pt x="2083526" y="158387"/>
                  <a:pt x="2095500" y="152400"/>
                </a:cubicBezTo>
                <a:cubicBezTo>
                  <a:pt x="2112433" y="143933"/>
                  <a:pt x="2129000" y="134689"/>
                  <a:pt x="2146300" y="127000"/>
                </a:cubicBezTo>
                <a:cubicBezTo>
                  <a:pt x="2167132" y="117741"/>
                  <a:pt x="2189410" y="111795"/>
                  <a:pt x="2209800" y="101600"/>
                </a:cubicBezTo>
                <a:cubicBezTo>
                  <a:pt x="2223452" y="94774"/>
                  <a:pt x="2233871" y="82213"/>
                  <a:pt x="2247900" y="76200"/>
                </a:cubicBezTo>
                <a:cubicBezTo>
                  <a:pt x="2304867" y="51785"/>
                  <a:pt x="2287372" y="75514"/>
                  <a:pt x="2336800" y="50800"/>
                </a:cubicBezTo>
                <a:cubicBezTo>
                  <a:pt x="2350452" y="43974"/>
                  <a:pt x="2360952" y="31599"/>
                  <a:pt x="2374900" y="25400"/>
                </a:cubicBezTo>
                <a:cubicBezTo>
                  <a:pt x="2399366" y="14526"/>
                  <a:pt x="2451100" y="0"/>
                  <a:pt x="2451100" y="0"/>
                </a:cubicBezTo>
                <a:cubicBezTo>
                  <a:pt x="2463800" y="4233"/>
                  <a:pt x="2478747" y="4337"/>
                  <a:pt x="2489200" y="12700"/>
                </a:cubicBezTo>
                <a:cubicBezTo>
                  <a:pt x="2501119" y="22235"/>
                  <a:pt x="2501348" y="43227"/>
                  <a:pt x="2514600" y="50800"/>
                </a:cubicBezTo>
                <a:cubicBezTo>
                  <a:pt x="2533342" y="61510"/>
                  <a:pt x="2556933" y="59267"/>
                  <a:pt x="2578100" y="63500"/>
                </a:cubicBezTo>
                <a:cubicBezTo>
                  <a:pt x="2588424" y="62957"/>
                  <a:pt x="2808098" y="63034"/>
                  <a:pt x="2882900" y="38100"/>
                </a:cubicBezTo>
                <a:cubicBezTo>
                  <a:pt x="2900861" y="32113"/>
                  <a:pt x="2916767" y="21167"/>
                  <a:pt x="2933700" y="12700"/>
                </a:cubicBezTo>
                <a:cubicBezTo>
                  <a:pt x="2963333" y="16933"/>
                  <a:pt x="2993721" y="17524"/>
                  <a:pt x="3022600" y="25400"/>
                </a:cubicBezTo>
                <a:cubicBezTo>
                  <a:pt x="3040865" y="30381"/>
                  <a:pt x="3054590" y="48650"/>
                  <a:pt x="3073400" y="50800"/>
                </a:cubicBezTo>
                <a:cubicBezTo>
                  <a:pt x="3204056" y="65732"/>
                  <a:pt x="3335867" y="67733"/>
                  <a:pt x="3467100" y="76200"/>
                </a:cubicBezTo>
                <a:cubicBezTo>
                  <a:pt x="3471333" y="97367"/>
                  <a:pt x="3472974" y="119222"/>
                  <a:pt x="3479800" y="139700"/>
                </a:cubicBezTo>
                <a:cubicBezTo>
                  <a:pt x="3491822" y="175765"/>
                  <a:pt x="3512125" y="206332"/>
                  <a:pt x="3543300" y="228600"/>
                </a:cubicBezTo>
                <a:cubicBezTo>
                  <a:pt x="3558706" y="239604"/>
                  <a:pt x="3575253" y="252205"/>
                  <a:pt x="3594100" y="254000"/>
                </a:cubicBezTo>
                <a:cubicBezTo>
                  <a:pt x="3665742" y="260823"/>
                  <a:pt x="3738033" y="254000"/>
                  <a:pt x="3810000" y="254000"/>
                </a:cubicBezTo>
              </a:path>
            </a:pathLst>
          </a:cu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6774989" y="1341170"/>
            <a:ext cx="284798" cy="275025"/>
            <a:chOff x="6786556" y="1238629"/>
            <a:chExt cx="438076" cy="423043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6786556" y="1238629"/>
              <a:ext cx="87981" cy="219835"/>
            </a:xfrm>
            <a:prstGeom prst="line">
              <a:avLst/>
            </a:prstGeom>
            <a:ln w="254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6876507" y="1404159"/>
              <a:ext cx="238752" cy="135318"/>
            </a:xfrm>
            <a:prstGeom prst="line">
              <a:avLst/>
            </a:prstGeom>
            <a:ln w="254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935303" y="1643246"/>
              <a:ext cx="289329" cy="18426"/>
            </a:xfrm>
            <a:prstGeom prst="line">
              <a:avLst/>
            </a:prstGeom>
            <a:ln w="254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内容占位符 26"/>
          <p:cNvSpPr>
            <a:spLocks noGrp="1"/>
          </p:cNvSpPr>
          <p:nvPr userDrawn="1">
            <p:ph sz="quarter" idx="10" hasCustomPrompt="1"/>
          </p:nvPr>
        </p:nvSpPr>
        <p:spPr>
          <a:xfrm>
            <a:off x="3381751" y="4135902"/>
            <a:ext cx="5428498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48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5265074" y="1501466"/>
            <a:ext cx="1842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000">
                <a:solidFill>
                  <a:schemeClr val="accent1"/>
                </a:solidFill>
                <a:latin typeface="站酷快乐体" panose="02010600030101010101" pitchFamily="2" charset="-122"/>
                <a:ea typeface="站酷快乐体" panose="02010600030101010101" pitchFamily="2" charset="-122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6791831" y="1349867"/>
            <a:ext cx="57197" cy="142917"/>
          </a:xfrm>
          <a:prstGeom prst="line">
            <a:avLst/>
          </a:prstGeom>
          <a:ln w="44450" cap="rnd">
            <a:solidFill>
              <a:schemeClr val="accent5"/>
            </a:solidFill>
            <a:round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V="1">
            <a:off x="6850309" y="1457480"/>
            <a:ext cx="155215" cy="87972"/>
          </a:xfrm>
          <a:prstGeom prst="line">
            <a:avLst/>
          </a:prstGeom>
          <a:ln w="44450" cap="rnd">
            <a:solidFill>
              <a:schemeClr val="accent5"/>
            </a:solidFill>
            <a:round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6888533" y="1612913"/>
            <a:ext cx="188096" cy="11979"/>
          </a:xfrm>
          <a:prstGeom prst="line">
            <a:avLst/>
          </a:prstGeom>
          <a:ln w="44450" cap="rnd">
            <a:solidFill>
              <a:schemeClr val="accent5"/>
            </a:solidFill>
            <a:round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50132" y="264472"/>
            <a:ext cx="12091737" cy="6329056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tile tx="0" ty="0" sx="100000" sy="100000" flip="none" algn="tl"/>
          </a:blip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7" name="椭圆 31"/>
          <p:cNvSpPr/>
          <p:nvPr userDrawn="1"/>
        </p:nvSpPr>
        <p:spPr>
          <a:xfrm>
            <a:off x="5342418" y="1386647"/>
            <a:ext cx="1810332" cy="179228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solidFill>
            <a:schemeClr val="accent5">
              <a:alpha val="90000"/>
            </a:schemeClr>
          </a:solidFill>
          <a:ln w="12700"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8" name="任意多边形 135"/>
          <p:cNvSpPr/>
          <p:nvPr userDrawn="1"/>
        </p:nvSpPr>
        <p:spPr>
          <a:xfrm>
            <a:off x="263885" y="264472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9" name="任意多边形 137"/>
          <p:cNvSpPr/>
          <p:nvPr userDrawn="1"/>
        </p:nvSpPr>
        <p:spPr>
          <a:xfrm flipV="1">
            <a:off x="285063" y="6121440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0" name="任意多边形 140"/>
          <p:cNvSpPr/>
          <p:nvPr userDrawn="1"/>
        </p:nvSpPr>
        <p:spPr>
          <a:xfrm flipH="1">
            <a:off x="11566695" y="264472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1" name="任意多边形 141"/>
          <p:cNvSpPr/>
          <p:nvPr userDrawn="1"/>
        </p:nvSpPr>
        <p:spPr>
          <a:xfrm flipH="1" flipV="1">
            <a:off x="11545517" y="6121440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3" name="椭圆 31"/>
          <p:cNvSpPr/>
          <p:nvPr/>
        </p:nvSpPr>
        <p:spPr>
          <a:xfrm>
            <a:off x="5263519" y="1542183"/>
            <a:ext cx="1717367" cy="170024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3632271" y="4868572"/>
            <a:ext cx="4958897" cy="57441"/>
          </a:xfrm>
          <a:custGeom>
            <a:avLst/>
            <a:gdLst>
              <a:gd name="connsiteX0" fmla="*/ 0 w 3810000"/>
              <a:gd name="connsiteY0" fmla="*/ 254000 h 304800"/>
              <a:gd name="connsiteX1" fmla="*/ 63500 w 3810000"/>
              <a:gd name="connsiteY1" fmla="*/ 241300 h 304800"/>
              <a:gd name="connsiteX2" fmla="*/ 139700 w 3810000"/>
              <a:gd name="connsiteY2" fmla="*/ 215900 h 304800"/>
              <a:gd name="connsiteX3" fmla="*/ 228600 w 3810000"/>
              <a:gd name="connsiteY3" fmla="*/ 203200 h 304800"/>
              <a:gd name="connsiteX4" fmla="*/ 368300 w 3810000"/>
              <a:gd name="connsiteY4" fmla="*/ 190500 h 304800"/>
              <a:gd name="connsiteX5" fmla="*/ 419100 w 3810000"/>
              <a:gd name="connsiteY5" fmla="*/ 228600 h 304800"/>
              <a:gd name="connsiteX6" fmla="*/ 546100 w 3810000"/>
              <a:gd name="connsiteY6" fmla="*/ 279400 h 304800"/>
              <a:gd name="connsiteX7" fmla="*/ 609600 w 3810000"/>
              <a:gd name="connsiteY7" fmla="*/ 304800 h 304800"/>
              <a:gd name="connsiteX8" fmla="*/ 850900 w 3810000"/>
              <a:gd name="connsiteY8" fmla="*/ 279400 h 304800"/>
              <a:gd name="connsiteX9" fmla="*/ 914400 w 3810000"/>
              <a:gd name="connsiteY9" fmla="*/ 266700 h 304800"/>
              <a:gd name="connsiteX10" fmla="*/ 1041400 w 3810000"/>
              <a:gd name="connsiteY10" fmla="*/ 254000 h 304800"/>
              <a:gd name="connsiteX11" fmla="*/ 1104900 w 3810000"/>
              <a:gd name="connsiteY11" fmla="*/ 241300 h 304800"/>
              <a:gd name="connsiteX12" fmla="*/ 1333500 w 3810000"/>
              <a:gd name="connsiteY12" fmla="*/ 203200 h 304800"/>
              <a:gd name="connsiteX13" fmla="*/ 1397000 w 3810000"/>
              <a:gd name="connsiteY13" fmla="*/ 190500 h 304800"/>
              <a:gd name="connsiteX14" fmla="*/ 1473200 w 3810000"/>
              <a:gd name="connsiteY14" fmla="*/ 165100 h 304800"/>
              <a:gd name="connsiteX15" fmla="*/ 1600200 w 3810000"/>
              <a:gd name="connsiteY15" fmla="*/ 101600 h 304800"/>
              <a:gd name="connsiteX16" fmla="*/ 1663700 w 3810000"/>
              <a:gd name="connsiteY16" fmla="*/ 88900 h 304800"/>
              <a:gd name="connsiteX17" fmla="*/ 1714500 w 3810000"/>
              <a:gd name="connsiteY17" fmla="*/ 63500 h 304800"/>
              <a:gd name="connsiteX18" fmla="*/ 1778000 w 3810000"/>
              <a:gd name="connsiteY18" fmla="*/ 76200 h 304800"/>
              <a:gd name="connsiteX19" fmla="*/ 1790700 w 3810000"/>
              <a:gd name="connsiteY19" fmla="*/ 114300 h 304800"/>
              <a:gd name="connsiteX20" fmla="*/ 1841500 w 3810000"/>
              <a:gd name="connsiteY20" fmla="*/ 190500 h 304800"/>
              <a:gd name="connsiteX21" fmla="*/ 1879600 w 3810000"/>
              <a:gd name="connsiteY21" fmla="*/ 203200 h 304800"/>
              <a:gd name="connsiteX22" fmla="*/ 1981200 w 3810000"/>
              <a:gd name="connsiteY22" fmla="*/ 190500 h 304800"/>
              <a:gd name="connsiteX23" fmla="*/ 2057400 w 3810000"/>
              <a:gd name="connsiteY23" fmla="*/ 165100 h 304800"/>
              <a:gd name="connsiteX24" fmla="*/ 2095500 w 3810000"/>
              <a:gd name="connsiteY24" fmla="*/ 152400 h 304800"/>
              <a:gd name="connsiteX25" fmla="*/ 2146300 w 3810000"/>
              <a:gd name="connsiteY25" fmla="*/ 127000 h 304800"/>
              <a:gd name="connsiteX26" fmla="*/ 2209800 w 3810000"/>
              <a:gd name="connsiteY26" fmla="*/ 101600 h 304800"/>
              <a:gd name="connsiteX27" fmla="*/ 2247900 w 3810000"/>
              <a:gd name="connsiteY27" fmla="*/ 76200 h 304800"/>
              <a:gd name="connsiteX28" fmla="*/ 2336800 w 3810000"/>
              <a:gd name="connsiteY28" fmla="*/ 50800 h 304800"/>
              <a:gd name="connsiteX29" fmla="*/ 2374900 w 3810000"/>
              <a:gd name="connsiteY29" fmla="*/ 25400 h 304800"/>
              <a:gd name="connsiteX30" fmla="*/ 2451100 w 3810000"/>
              <a:gd name="connsiteY30" fmla="*/ 0 h 304800"/>
              <a:gd name="connsiteX31" fmla="*/ 2489200 w 3810000"/>
              <a:gd name="connsiteY31" fmla="*/ 12700 h 304800"/>
              <a:gd name="connsiteX32" fmla="*/ 2514600 w 3810000"/>
              <a:gd name="connsiteY32" fmla="*/ 50800 h 304800"/>
              <a:gd name="connsiteX33" fmla="*/ 2578100 w 3810000"/>
              <a:gd name="connsiteY33" fmla="*/ 63500 h 304800"/>
              <a:gd name="connsiteX34" fmla="*/ 2882900 w 3810000"/>
              <a:gd name="connsiteY34" fmla="*/ 38100 h 304800"/>
              <a:gd name="connsiteX35" fmla="*/ 2933700 w 3810000"/>
              <a:gd name="connsiteY35" fmla="*/ 12700 h 304800"/>
              <a:gd name="connsiteX36" fmla="*/ 3022600 w 3810000"/>
              <a:gd name="connsiteY36" fmla="*/ 25400 h 304800"/>
              <a:gd name="connsiteX37" fmla="*/ 3073400 w 3810000"/>
              <a:gd name="connsiteY37" fmla="*/ 50800 h 304800"/>
              <a:gd name="connsiteX38" fmla="*/ 3467100 w 3810000"/>
              <a:gd name="connsiteY38" fmla="*/ 76200 h 304800"/>
              <a:gd name="connsiteX39" fmla="*/ 3479800 w 3810000"/>
              <a:gd name="connsiteY39" fmla="*/ 139700 h 304800"/>
              <a:gd name="connsiteX40" fmla="*/ 3543300 w 3810000"/>
              <a:gd name="connsiteY40" fmla="*/ 228600 h 304800"/>
              <a:gd name="connsiteX41" fmla="*/ 3594100 w 3810000"/>
              <a:gd name="connsiteY41" fmla="*/ 254000 h 304800"/>
              <a:gd name="connsiteX42" fmla="*/ 3810000 w 3810000"/>
              <a:gd name="connsiteY42" fmla="*/ 2540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810000" h="304800">
                <a:moveTo>
                  <a:pt x="0" y="254000"/>
                </a:moveTo>
                <a:cubicBezTo>
                  <a:pt x="21167" y="249767"/>
                  <a:pt x="42675" y="246980"/>
                  <a:pt x="63500" y="241300"/>
                </a:cubicBezTo>
                <a:cubicBezTo>
                  <a:pt x="89331" y="234255"/>
                  <a:pt x="113195" y="219686"/>
                  <a:pt x="139700" y="215900"/>
                </a:cubicBezTo>
                <a:lnTo>
                  <a:pt x="228600" y="203200"/>
                </a:lnTo>
                <a:cubicBezTo>
                  <a:pt x="325278" y="170974"/>
                  <a:pt x="278546" y="172549"/>
                  <a:pt x="368300" y="190500"/>
                </a:cubicBezTo>
                <a:cubicBezTo>
                  <a:pt x="385233" y="203200"/>
                  <a:pt x="401151" y="217382"/>
                  <a:pt x="419100" y="228600"/>
                </a:cubicBezTo>
                <a:cubicBezTo>
                  <a:pt x="472049" y="261693"/>
                  <a:pt x="482767" y="254067"/>
                  <a:pt x="546100" y="279400"/>
                </a:cubicBezTo>
                <a:lnTo>
                  <a:pt x="609600" y="304800"/>
                </a:lnTo>
                <a:lnTo>
                  <a:pt x="850900" y="279400"/>
                </a:lnTo>
                <a:cubicBezTo>
                  <a:pt x="872269" y="276347"/>
                  <a:pt x="893004" y="269553"/>
                  <a:pt x="914400" y="266700"/>
                </a:cubicBezTo>
                <a:cubicBezTo>
                  <a:pt x="956571" y="261077"/>
                  <a:pt x="999229" y="259623"/>
                  <a:pt x="1041400" y="254000"/>
                </a:cubicBezTo>
                <a:cubicBezTo>
                  <a:pt x="1062796" y="251147"/>
                  <a:pt x="1083633" y="244999"/>
                  <a:pt x="1104900" y="241300"/>
                </a:cubicBezTo>
                <a:cubicBezTo>
                  <a:pt x="1181009" y="228064"/>
                  <a:pt x="1257749" y="218350"/>
                  <a:pt x="1333500" y="203200"/>
                </a:cubicBezTo>
                <a:cubicBezTo>
                  <a:pt x="1354667" y="198967"/>
                  <a:pt x="1376175" y="196180"/>
                  <a:pt x="1397000" y="190500"/>
                </a:cubicBezTo>
                <a:cubicBezTo>
                  <a:pt x="1422831" y="183455"/>
                  <a:pt x="1448671" y="175832"/>
                  <a:pt x="1473200" y="165100"/>
                </a:cubicBezTo>
                <a:cubicBezTo>
                  <a:pt x="1516562" y="146129"/>
                  <a:pt x="1553789" y="110882"/>
                  <a:pt x="1600200" y="101600"/>
                </a:cubicBezTo>
                <a:lnTo>
                  <a:pt x="1663700" y="88900"/>
                </a:lnTo>
                <a:cubicBezTo>
                  <a:pt x="1680633" y="80433"/>
                  <a:pt x="1695684" y="65591"/>
                  <a:pt x="1714500" y="63500"/>
                </a:cubicBezTo>
                <a:cubicBezTo>
                  <a:pt x="1735954" y="61116"/>
                  <a:pt x="1760039" y="64226"/>
                  <a:pt x="1778000" y="76200"/>
                </a:cubicBezTo>
                <a:cubicBezTo>
                  <a:pt x="1789139" y="83626"/>
                  <a:pt x="1784199" y="102598"/>
                  <a:pt x="1790700" y="114300"/>
                </a:cubicBezTo>
                <a:cubicBezTo>
                  <a:pt x="1805525" y="140985"/>
                  <a:pt x="1812540" y="180847"/>
                  <a:pt x="1841500" y="190500"/>
                </a:cubicBezTo>
                <a:lnTo>
                  <a:pt x="1879600" y="203200"/>
                </a:lnTo>
                <a:cubicBezTo>
                  <a:pt x="1913467" y="198967"/>
                  <a:pt x="1947827" y="197651"/>
                  <a:pt x="1981200" y="190500"/>
                </a:cubicBezTo>
                <a:cubicBezTo>
                  <a:pt x="2007380" y="184890"/>
                  <a:pt x="2032000" y="173567"/>
                  <a:pt x="2057400" y="165100"/>
                </a:cubicBezTo>
                <a:cubicBezTo>
                  <a:pt x="2070100" y="160867"/>
                  <a:pt x="2083526" y="158387"/>
                  <a:pt x="2095500" y="152400"/>
                </a:cubicBezTo>
                <a:cubicBezTo>
                  <a:pt x="2112433" y="143933"/>
                  <a:pt x="2129000" y="134689"/>
                  <a:pt x="2146300" y="127000"/>
                </a:cubicBezTo>
                <a:cubicBezTo>
                  <a:pt x="2167132" y="117741"/>
                  <a:pt x="2189410" y="111795"/>
                  <a:pt x="2209800" y="101600"/>
                </a:cubicBezTo>
                <a:cubicBezTo>
                  <a:pt x="2223452" y="94774"/>
                  <a:pt x="2233871" y="82213"/>
                  <a:pt x="2247900" y="76200"/>
                </a:cubicBezTo>
                <a:cubicBezTo>
                  <a:pt x="2304867" y="51785"/>
                  <a:pt x="2287372" y="75514"/>
                  <a:pt x="2336800" y="50800"/>
                </a:cubicBezTo>
                <a:cubicBezTo>
                  <a:pt x="2350452" y="43974"/>
                  <a:pt x="2360952" y="31599"/>
                  <a:pt x="2374900" y="25400"/>
                </a:cubicBezTo>
                <a:cubicBezTo>
                  <a:pt x="2399366" y="14526"/>
                  <a:pt x="2451100" y="0"/>
                  <a:pt x="2451100" y="0"/>
                </a:cubicBezTo>
                <a:cubicBezTo>
                  <a:pt x="2463800" y="4233"/>
                  <a:pt x="2478747" y="4337"/>
                  <a:pt x="2489200" y="12700"/>
                </a:cubicBezTo>
                <a:cubicBezTo>
                  <a:pt x="2501119" y="22235"/>
                  <a:pt x="2501348" y="43227"/>
                  <a:pt x="2514600" y="50800"/>
                </a:cubicBezTo>
                <a:cubicBezTo>
                  <a:pt x="2533342" y="61510"/>
                  <a:pt x="2556933" y="59267"/>
                  <a:pt x="2578100" y="63500"/>
                </a:cubicBezTo>
                <a:cubicBezTo>
                  <a:pt x="2588424" y="62957"/>
                  <a:pt x="2808098" y="63034"/>
                  <a:pt x="2882900" y="38100"/>
                </a:cubicBezTo>
                <a:cubicBezTo>
                  <a:pt x="2900861" y="32113"/>
                  <a:pt x="2916767" y="21167"/>
                  <a:pt x="2933700" y="12700"/>
                </a:cubicBezTo>
                <a:cubicBezTo>
                  <a:pt x="2963333" y="16933"/>
                  <a:pt x="2993721" y="17524"/>
                  <a:pt x="3022600" y="25400"/>
                </a:cubicBezTo>
                <a:cubicBezTo>
                  <a:pt x="3040865" y="30381"/>
                  <a:pt x="3054590" y="48650"/>
                  <a:pt x="3073400" y="50800"/>
                </a:cubicBezTo>
                <a:cubicBezTo>
                  <a:pt x="3204056" y="65732"/>
                  <a:pt x="3335867" y="67733"/>
                  <a:pt x="3467100" y="76200"/>
                </a:cubicBezTo>
                <a:cubicBezTo>
                  <a:pt x="3471333" y="97367"/>
                  <a:pt x="3472974" y="119222"/>
                  <a:pt x="3479800" y="139700"/>
                </a:cubicBezTo>
                <a:cubicBezTo>
                  <a:pt x="3491822" y="175765"/>
                  <a:pt x="3512125" y="206332"/>
                  <a:pt x="3543300" y="228600"/>
                </a:cubicBezTo>
                <a:cubicBezTo>
                  <a:pt x="3558706" y="239604"/>
                  <a:pt x="3575253" y="252205"/>
                  <a:pt x="3594100" y="254000"/>
                </a:cubicBezTo>
                <a:cubicBezTo>
                  <a:pt x="3665742" y="260823"/>
                  <a:pt x="3738033" y="254000"/>
                  <a:pt x="3810000" y="254000"/>
                </a:cubicBezTo>
              </a:path>
            </a:pathLst>
          </a:cu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6774989" y="1341170"/>
            <a:ext cx="284798" cy="275025"/>
            <a:chOff x="6786556" y="1238629"/>
            <a:chExt cx="438076" cy="423043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6786556" y="1238629"/>
              <a:ext cx="87981" cy="219835"/>
            </a:xfrm>
            <a:prstGeom prst="line">
              <a:avLst/>
            </a:prstGeom>
            <a:ln w="254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6876507" y="1404159"/>
              <a:ext cx="238752" cy="135318"/>
            </a:xfrm>
            <a:prstGeom prst="line">
              <a:avLst/>
            </a:prstGeom>
            <a:ln w="254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935303" y="1643246"/>
              <a:ext cx="289329" cy="18426"/>
            </a:xfrm>
            <a:prstGeom prst="line">
              <a:avLst/>
            </a:prstGeom>
            <a:ln w="254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内容占位符 26"/>
          <p:cNvSpPr>
            <a:spLocks noGrp="1"/>
          </p:cNvSpPr>
          <p:nvPr userDrawn="1">
            <p:ph sz="quarter" idx="10" hasCustomPrompt="1"/>
          </p:nvPr>
        </p:nvSpPr>
        <p:spPr>
          <a:xfrm>
            <a:off x="3381751" y="4135902"/>
            <a:ext cx="5428498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48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5265074" y="1501466"/>
            <a:ext cx="1842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000">
                <a:solidFill>
                  <a:schemeClr val="accent1"/>
                </a:solidFill>
                <a:latin typeface="站酷快乐体" panose="02010600030101010101" pitchFamily="2" charset="-122"/>
                <a:ea typeface="站酷快乐体" panose="02010600030101010101" pitchFamily="2" charset="-122"/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0132" y="264472"/>
            <a:ext cx="12091737" cy="6329056"/>
          </a:xfrm>
          <a:prstGeom prst="rect">
            <a:avLst/>
          </a:prstGeom>
        </p:spPr>
        <p:txBody>
          <a:bodyPr spcFirstLastPara="1" wrap="none" numCol="1">
            <a:prstTxWarp prst="textArchUp">
              <a:avLst>
                <a:gd name="adj" fmla="val 10935122"/>
              </a:avLst>
            </a:prstTxWarp>
            <a:spAutoFit/>
          </a:bodyPr>
          <a:lstStyle/>
          <a:p>
            <a:pPr lvl="0"/>
            <a:endParaRPr lang="zh-CN" altLang="en-US" sz="7200" b="1" spc="-200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251515">
            <a:off x="1100594" y="1741645"/>
            <a:ext cx="9990811" cy="2092641"/>
            <a:chOff x="1596316" y="3065334"/>
            <a:chExt cx="8741678" cy="18310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596316" y="3065334"/>
              <a:ext cx="8741678" cy="1831000"/>
              <a:chOff x="1242053" y="3135203"/>
              <a:chExt cx="9139944" cy="1831000"/>
            </a:xfrm>
          </p:grpSpPr>
          <p:sp>
            <p:nvSpPr>
              <p:cNvPr id="14" name="任意多边形 521"/>
              <p:cNvSpPr/>
              <p:nvPr/>
            </p:nvSpPr>
            <p:spPr>
              <a:xfrm rot="20757289" flipH="1">
                <a:off x="8600295" y="4230592"/>
                <a:ext cx="676275" cy="171450"/>
              </a:xfrm>
              <a:custGeom>
                <a:avLst/>
                <a:gdLst>
                  <a:gd name="connsiteX0" fmla="*/ 0 w 676275"/>
                  <a:gd name="connsiteY0" fmla="*/ 133350 h 171450"/>
                  <a:gd name="connsiteX1" fmla="*/ 676275 w 676275"/>
                  <a:gd name="connsiteY1" fmla="*/ 171450 h 171450"/>
                  <a:gd name="connsiteX2" fmla="*/ 619125 w 676275"/>
                  <a:gd name="connsiteY2" fmla="*/ 0 h 171450"/>
                  <a:gd name="connsiteX3" fmla="*/ 0 w 676275"/>
                  <a:gd name="connsiteY3" fmla="*/ 1333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171450">
                    <a:moveTo>
                      <a:pt x="0" y="133350"/>
                    </a:moveTo>
                    <a:lnTo>
                      <a:pt x="676275" y="171450"/>
                    </a:lnTo>
                    <a:lnTo>
                      <a:pt x="619125" y="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5400" cap="rnd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任意多边形 5"/>
              <p:cNvSpPr/>
              <p:nvPr/>
            </p:nvSpPr>
            <p:spPr>
              <a:xfrm>
                <a:off x="2495550" y="4724400"/>
                <a:ext cx="676275" cy="171450"/>
              </a:xfrm>
              <a:custGeom>
                <a:avLst/>
                <a:gdLst>
                  <a:gd name="connsiteX0" fmla="*/ 0 w 676275"/>
                  <a:gd name="connsiteY0" fmla="*/ 133350 h 171450"/>
                  <a:gd name="connsiteX1" fmla="*/ 676275 w 676275"/>
                  <a:gd name="connsiteY1" fmla="*/ 171450 h 171450"/>
                  <a:gd name="connsiteX2" fmla="*/ 619125 w 676275"/>
                  <a:gd name="connsiteY2" fmla="*/ 0 h 171450"/>
                  <a:gd name="connsiteX3" fmla="*/ 0 w 676275"/>
                  <a:gd name="connsiteY3" fmla="*/ 1333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171450">
                    <a:moveTo>
                      <a:pt x="0" y="133350"/>
                    </a:moveTo>
                    <a:lnTo>
                      <a:pt x="676275" y="171450"/>
                    </a:lnTo>
                    <a:lnTo>
                      <a:pt x="619125" y="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5400" cap="rnd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panose="02010600030101010101" pitchFamily="2" charset="-122"/>
                  <a:cs typeface="+mn-ea"/>
                  <a:sym typeface="+mn-lt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 rot="21359387">
                <a:off x="1242053" y="3135203"/>
                <a:ext cx="9139944" cy="1831000"/>
                <a:chOff x="1494023" y="2345570"/>
                <a:chExt cx="9139944" cy="245327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 rot="21551468" flipH="1">
                  <a:off x="8736570" y="3215320"/>
                  <a:ext cx="1897397" cy="1508865"/>
                  <a:chOff x="155643" y="13015609"/>
                  <a:chExt cx="3047538" cy="3054485"/>
                </a:xfrm>
                <a:pattFill prst="pct5">
                  <a:fgClr>
                    <a:schemeClr val="accent1">
                      <a:lumMod val="50000"/>
                    </a:schemeClr>
                  </a:fgClr>
                  <a:bgClr>
                    <a:schemeClr val="bg1"/>
                  </a:bgClr>
                </a:pattFill>
              </p:grpSpPr>
              <p:sp>
                <p:nvSpPr>
                  <p:cNvPr id="28" name="任意多边形 513"/>
                  <p:cNvSpPr/>
                  <p:nvPr/>
                </p:nvSpPr>
                <p:spPr>
                  <a:xfrm>
                    <a:off x="3071191" y="14998391"/>
                    <a:ext cx="131990" cy="446315"/>
                  </a:xfrm>
                  <a:custGeom>
                    <a:avLst/>
                    <a:gdLst>
                      <a:gd name="connsiteX0" fmla="*/ 1581150 w 1581150"/>
                      <a:gd name="connsiteY0" fmla="*/ 695325 h 695325"/>
                      <a:gd name="connsiteX1" fmla="*/ 1409700 w 1581150"/>
                      <a:gd name="connsiteY1" fmla="*/ 0 h 695325"/>
                      <a:gd name="connsiteX2" fmla="*/ 0 w 1581150"/>
                      <a:gd name="connsiteY2" fmla="*/ 228600 h 695325"/>
                      <a:gd name="connsiteX3" fmla="*/ 1581150 w 1581150"/>
                      <a:gd name="connsiteY3" fmla="*/ 695325 h 695325"/>
                      <a:gd name="connsiteX0-1" fmla="*/ 1590675 w 1590675"/>
                      <a:gd name="connsiteY0-2" fmla="*/ 723900 h 723900"/>
                      <a:gd name="connsiteX1-3" fmla="*/ 1409700 w 1590675"/>
                      <a:gd name="connsiteY1-4" fmla="*/ 0 h 723900"/>
                      <a:gd name="connsiteX2-5" fmla="*/ 0 w 1590675"/>
                      <a:gd name="connsiteY2-6" fmla="*/ 228600 h 723900"/>
                      <a:gd name="connsiteX3-7" fmla="*/ 1590675 w 1590675"/>
                      <a:gd name="connsiteY3-8" fmla="*/ 723900 h 723900"/>
                      <a:gd name="connsiteX0-9" fmla="*/ 1638300 w 1638300"/>
                      <a:gd name="connsiteY0-10" fmla="*/ 723900 h 723900"/>
                      <a:gd name="connsiteX1-11" fmla="*/ 1457325 w 1638300"/>
                      <a:gd name="connsiteY1-12" fmla="*/ 0 h 723900"/>
                      <a:gd name="connsiteX2-13" fmla="*/ 0 w 1638300"/>
                      <a:gd name="connsiteY2-14" fmla="*/ 228600 h 723900"/>
                      <a:gd name="connsiteX3-15" fmla="*/ 1638300 w 1638300"/>
                      <a:gd name="connsiteY3-16" fmla="*/ 723900 h 723900"/>
                      <a:gd name="connsiteX0-17" fmla="*/ 1752600 w 1752600"/>
                      <a:gd name="connsiteY0-18" fmla="*/ 723900 h 723900"/>
                      <a:gd name="connsiteX1-19" fmla="*/ 1571625 w 1752600"/>
                      <a:gd name="connsiteY1-20" fmla="*/ 0 h 723900"/>
                      <a:gd name="connsiteX2-21" fmla="*/ 0 w 1752600"/>
                      <a:gd name="connsiteY2-22" fmla="*/ 257175 h 723900"/>
                      <a:gd name="connsiteX3-23" fmla="*/ 1752600 w 1752600"/>
                      <a:gd name="connsiteY3-24" fmla="*/ 723900 h 723900"/>
                      <a:gd name="connsiteX0-25" fmla="*/ 0 w 1752600"/>
                      <a:gd name="connsiteY0-26" fmla="*/ 257175 h 723900"/>
                      <a:gd name="connsiteX1-27" fmla="*/ 1752600 w 1752600"/>
                      <a:gd name="connsiteY1-28" fmla="*/ 723900 h 723900"/>
                      <a:gd name="connsiteX2-29" fmla="*/ 1571625 w 1752600"/>
                      <a:gd name="connsiteY2-30" fmla="*/ 0 h 723900"/>
                      <a:gd name="connsiteX3-31" fmla="*/ 91440 w 1752600"/>
                      <a:gd name="connsiteY3-32" fmla="*/ 348615 h 723900"/>
                      <a:gd name="connsiteX0-33" fmla="*/ 0 w 1752600"/>
                      <a:gd name="connsiteY0-34" fmla="*/ 257175 h 723900"/>
                      <a:gd name="connsiteX1-35" fmla="*/ 1752600 w 1752600"/>
                      <a:gd name="connsiteY1-36" fmla="*/ 723900 h 723900"/>
                      <a:gd name="connsiteX2-37" fmla="*/ 1571625 w 1752600"/>
                      <a:gd name="connsiteY2-38" fmla="*/ 0 h 723900"/>
                      <a:gd name="connsiteX0-39" fmla="*/ 180975 w 180975"/>
                      <a:gd name="connsiteY0-40" fmla="*/ 723900 h 723900"/>
                      <a:gd name="connsiteX1-41" fmla="*/ 0 w 180975"/>
                      <a:gd name="connsiteY1-42" fmla="*/ 0 h 723900"/>
                      <a:gd name="connsiteX0-43" fmla="*/ 131990 w 131990"/>
                      <a:gd name="connsiteY0-44" fmla="*/ 446315 h 446315"/>
                      <a:gd name="connsiteX1-45" fmla="*/ 0 w 131990"/>
                      <a:gd name="connsiteY1-46" fmla="*/ 0 h 44631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</a:cxnLst>
                    <a:rect l="l" t="t" r="r" b="b"/>
                    <a:pathLst>
                      <a:path w="131990" h="446315">
                        <a:moveTo>
                          <a:pt x="131990" y="446315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engXian" panose="020F0502020204030204"/>
                      <a:ea typeface="DengXian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任意多边形 514"/>
                  <p:cNvSpPr/>
                  <p:nvPr/>
                </p:nvSpPr>
                <p:spPr>
                  <a:xfrm>
                    <a:off x="155643" y="13015609"/>
                    <a:ext cx="3035029" cy="3054485"/>
                  </a:xfrm>
                  <a:custGeom>
                    <a:avLst/>
                    <a:gdLst>
                      <a:gd name="connsiteX0" fmla="*/ 1459148 w 3035029"/>
                      <a:gd name="connsiteY0" fmla="*/ 0 h 3054485"/>
                      <a:gd name="connsiteX1" fmla="*/ 0 w 3035029"/>
                      <a:gd name="connsiteY1" fmla="*/ 428017 h 3054485"/>
                      <a:gd name="connsiteX2" fmla="*/ 933855 w 3035029"/>
                      <a:gd name="connsiteY2" fmla="*/ 1342417 h 3054485"/>
                      <a:gd name="connsiteX3" fmla="*/ 564204 w 3035029"/>
                      <a:gd name="connsiteY3" fmla="*/ 3054485 h 3054485"/>
                      <a:gd name="connsiteX4" fmla="*/ 3035029 w 3035029"/>
                      <a:gd name="connsiteY4" fmla="*/ 2412459 h 3054485"/>
                      <a:gd name="connsiteX5" fmla="*/ 2120629 w 3035029"/>
                      <a:gd name="connsiteY5" fmla="*/ 2081719 h 3054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35029" h="3054485">
                        <a:moveTo>
                          <a:pt x="1459148" y="0"/>
                        </a:moveTo>
                        <a:cubicBezTo>
                          <a:pt x="789561" y="131323"/>
                          <a:pt x="119974" y="262647"/>
                          <a:pt x="0" y="428017"/>
                        </a:cubicBezTo>
                        <a:cubicBezTo>
                          <a:pt x="311285" y="732817"/>
                          <a:pt x="846306" y="943583"/>
                          <a:pt x="933855" y="1342417"/>
                        </a:cubicBezTo>
                        <a:cubicBezTo>
                          <a:pt x="810638" y="1913106"/>
                          <a:pt x="207523" y="2863175"/>
                          <a:pt x="564204" y="3054485"/>
                        </a:cubicBezTo>
                        <a:cubicBezTo>
                          <a:pt x="1387812" y="2840476"/>
                          <a:pt x="2775625" y="2571344"/>
                          <a:pt x="3035029" y="2412459"/>
                        </a:cubicBezTo>
                        <a:lnTo>
                          <a:pt x="2120629" y="2081719"/>
                        </a:lnTo>
                      </a:path>
                    </a:pathLst>
                  </a:custGeom>
                  <a:solidFill>
                    <a:schemeClr val="accent1"/>
                  </a:solidFill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engXian" panose="020F0502020204030204"/>
                      <a:ea typeface="DengXian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8" name="任意多边形 477"/>
                <p:cNvSpPr/>
                <p:nvPr/>
              </p:nvSpPr>
              <p:spPr>
                <a:xfrm flipH="1">
                  <a:off x="9802285" y="3359813"/>
                  <a:ext cx="731520" cy="125730"/>
                </a:xfrm>
                <a:custGeom>
                  <a:avLst/>
                  <a:gdLst>
                    <a:gd name="connsiteX0" fmla="*/ 0 w 731520"/>
                    <a:gd name="connsiteY0" fmla="*/ 125730 h 125730"/>
                    <a:gd name="connsiteX1" fmla="*/ 468630 w 731520"/>
                    <a:gd name="connsiteY1" fmla="*/ 22860 h 125730"/>
                    <a:gd name="connsiteX2" fmla="*/ 731520 w 731520"/>
                    <a:gd name="connsiteY2" fmla="*/ 0 h 125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1520" h="125730">
                      <a:moveTo>
                        <a:pt x="0" y="125730"/>
                      </a:moveTo>
                      <a:cubicBezTo>
                        <a:pt x="173355" y="84772"/>
                        <a:pt x="346710" y="43815"/>
                        <a:pt x="468630" y="22860"/>
                      </a:cubicBezTo>
                      <a:cubicBezTo>
                        <a:pt x="590550" y="1905"/>
                        <a:pt x="661035" y="952"/>
                        <a:pt x="73152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ea"/>
                    <a:sym typeface="+mn-lt"/>
                  </a:endParaRPr>
                </a:p>
              </p:txBody>
            </p:sp>
            <p:grpSp>
              <p:nvGrpSpPr>
                <p:cNvPr id="19" name="组合 18"/>
                <p:cNvGrpSpPr/>
                <p:nvPr/>
              </p:nvGrpSpPr>
              <p:grpSpPr>
                <a:xfrm rot="21551468">
                  <a:off x="1494023" y="3289984"/>
                  <a:ext cx="1982263" cy="1508865"/>
                  <a:chOff x="155642" y="13015610"/>
                  <a:chExt cx="3047538" cy="3054485"/>
                </a:xfrm>
                <a:pattFill prst="pct5">
                  <a:fgClr>
                    <a:schemeClr val="accent1">
                      <a:lumMod val="50000"/>
                    </a:schemeClr>
                  </a:fgClr>
                  <a:bgClr>
                    <a:schemeClr val="bg1"/>
                  </a:bgClr>
                </a:pattFill>
              </p:grpSpPr>
              <p:sp>
                <p:nvSpPr>
                  <p:cNvPr id="26" name="任意多边形 481"/>
                  <p:cNvSpPr/>
                  <p:nvPr/>
                </p:nvSpPr>
                <p:spPr>
                  <a:xfrm>
                    <a:off x="3022205" y="14996350"/>
                    <a:ext cx="180975" cy="448355"/>
                  </a:xfrm>
                  <a:custGeom>
                    <a:avLst/>
                    <a:gdLst>
                      <a:gd name="connsiteX0" fmla="*/ 1581150 w 1581150"/>
                      <a:gd name="connsiteY0" fmla="*/ 695325 h 695325"/>
                      <a:gd name="connsiteX1" fmla="*/ 1409700 w 1581150"/>
                      <a:gd name="connsiteY1" fmla="*/ 0 h 695325"/>
                      <a:gd name="connsiteX2" fmla="*/ 0 w 1581150"/>
                      <a:gd name="connsiteY2" fmla="*/ 228600 h 695325"/>
                      <a:gd name="connsiteX3" fmla="*/ 1581150 w 1581150"/>
                      <a:gd name="connsiteY3" fmla="*/ 695325 h 695325"/>
                      <a:gd name="connsiteX0-1" fmla="*/ 1590675 w 1590675"/>
                      <a:gd name="connsiteY0-2" fmla="*/ 723900 h 723900"/>
                      <a:gd name="connsiteX1-3" fmla="*/ 1409700 w 1590675"/>
                      <a:gd name="connsiteY1-4" fmla="*/ 0 h 723900"/>
                      <a:gd name="connsiteX2-5" fmla="*/ 0 w 1590675"/>
                      <a:gd name="connsiteY2-6" fmla="*/ 228600 h 723900"/>
                      <a:gd name="connsiteX3-7" fmla="*/ 1590675 w 1590675"/>
                      <a:gd name="connsiteY3-8" fmla="*/ 723900 h 723900"/>
                      <a:gd name="connsiteX0-9" fmla="*/ 1638300 w 1638300"/>
                      <a:gd name="connsiteY0-10" fmla="*/ 723900 h 723900"/>
                      <a:gd name="connsiteX1-11" fmla="*/ 1457325 w 1638300"/>
                      <a:gd name="connsiteY1-12" fmla="*/ 0 h 723900"/>
                      <a:gd name="connsiteX2-13" fmla="*/ 0 w 1638300"/>
                      <a:gd name="connsiteY2-14" fmla="*/ 228600 h 723900"/>
                      <a:gd name="connsiteX3-15" fmla="*/ 1638300 w 1638300"/>
                      <a:gd name="connsiteY3-16" fmla="*/ 723900 h 723900"/>
                      <a:gd name="connsiteX0-17" fmla="*/ 1752600 w 1752600"/>
                      <a:gd name="connsiteY0-18" fmla="*/ 723900 h 723900"/>
                      <a:gd name="connsiteX1-19" fmla="*/ 1571625 w 1752600"/>
                      <a:gd name="connsiteY1-20" fmla="*/ 0 h 723900"/>
                      <a:gd name="connsiteX2-21" fmla="*/ 0 w 1752600"/>
                      <a:gd name="connsiteY2-22" fmla="*/ 257175 h 723900"/>
                      <a:gd name="connsiteX3-23" fmla="*/ 1752600 w 1752600"/>
                      <a:gd name="connsiteY3-24" fmla="*/ 723900 h 723900"/>
                      <a:gd name="connsiteX0-25" fmla="*/ 0 w 1752600"/>
                      <a:gd name="connsiteY0-26" fmla="*/ 257175 h 723900"/>
                      <a:gd name="connsiteX1-27" fmla="*/ 1752600 w 1752600"/>
                      <a:gd name="connsiteY1-28" fmla="*/ 723900 h 723900"/>
                      <a:gd name="connsiteX2-29" fmla="*/ 1571625 w 1752600"/>
                      <a:gd name="connsiteY2-30" fmla="*/ 0 h 723900"/>
                      <a:gd name="connsiteX3-31" fmla="*/ 91440 w 1752600"/>
                      <a:gd name="connsiteY3-32" fmla="*/ 348615 h 723900"/>
                      <a:gd name="connsiteX0-33" fmla="*/ 1661160 w 1661160"/>
                      <a:gd name="connsiteY0-34" fmla="*/ 723900 h 723900"/>
                      <a:gd name="connsiteX1-35" fmla="*/ 1480185 w 1661160"/>
                      <a:gd name="connsiteY1-36" fmla="*/ 0 h 723900"/>
                      <a:gd name="connsiteX2-37" fmla="*/ 0 w 1661160"/>
                      <a:gd name="connsiteY2-38" fmla="*/ 348615 h 723900"/>
                      <a:gd name="connsiteX0-39" fmla="*/ 180975 w 180975"/>
                      <a:gd name="connsiteY0-40" fmla="*/ 723900 h 723900"/>
                      <a:gd name="connsiteX1-41" fmla="*/ 0 w 180975"/>
                      <a:gd name="connsiteY1-42" fmla="*/ 0 h 723900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</a:cxnLst>
                    <a:rect l="l" t="t" r="r" b="b"/>
                    <a:pathLst>
                      <a:path w="180975" h="723900">
                        <a:moveTo>
                          <a:pt x="180975" y="723900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engXian" panose="020F0502020204030204"/>
                      <a:ea typeface="DengXian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任意多边形 482"/>
                  <p:cNvSpPr/>
                  <p:nvPr/>
                </p:nvSpPr>
                <p:spPr>
                  <a:xfrm>
                    <a:off x="155642" y="13015610"/>
                    <a:ext cx="3035029" cy="3054485"/>
                  </a:xfrm>
                  <a:custGeom>
                    <a:avLst/>
                    <a:gdLst>
                      <a:gd name="connsiteX0" fmla="*/ 1459148 w 3035029"/>
                      <a:gd name="connsiteY0" fmla="*/ 0 h 3054485"/>
                      <a:gd name="connsiteX1" fmla="*/ 0 w 3035029"/>
                      <a:gd name="connsiteY1" fmla="*/ 428017 h 3054485"/>
                      <a:gd name="connsiteX2" fmla="*/ 933855 w 3035029"/>
                      <a:gd name="connsiteY2" fmla="*/ 1342417 h 3054485"/>
                      <a:gd name="connsiteX3" fmla="*/ 564204 w 3035029"/>
                      <a:gd name="connsiteY3" fmla="*/ 3054485 h 3054485"/>
                      <a:gd name="connsiteX4" fmla="*/ 3035029 w 3035029"/>
                      <a:gd name="connsiteY4" fmla="*/ 2412459 h 3054485"/>
                      <a:gd name="connsiteX5" fmla="*/ 2120629 w 3035029"/>
                      <a:gd name="connsiteY5" fmla="*/ 2081719 h 3054485"/>
                      <a:gd name="connsiteX0-1" fmla="*/ 1459148 w 3035029"/>
                      <a:gd name="connsiteY0-2" fmla="*/ 0 h 3054485"/>
                      <a:gd name="connsiteX1-3" fmla="*/ 0 w 3035029"/>
                      <a:gd name="connsiteY1-4" fmla="*/ 428017 h 3054485"/>
                      <a:gd name="connsiteX2-5" fmla="*/ 933855 w 3035029"/>
                      <a:gd name="connsiteY2-6" fmla="*/ 1342417 h 3054485"/>
                      <a:gd name="connsiteX3-7" fmla="*/ 564204 w 3035029"/>
                      <a:gd name="connsiteY3-8" fmla="*/ 3054485 h 3054485"/>
                      <a:gd name="connsiteX4-9" fmla="*/ 3035029 w 3035029"/>
                      <a:gd name="connsiteY4-10" fmla="*/ 2412459 h 3054485"/>
                      <a:gd name="connsiteX5-11" fmla="*/ 1839415 w 3035029"/>
                      <a:gd name="connsiteY5-12" fmla="*/ 2145057 h 305448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3035029" h="3054485">
                        <a:moveTo>
                          <a:pt x="1459148" y="0"/>
                        </a:moveTo>
                        <a:cubicBezTo>
                          <a:pt x="789561" y="131323"/>
                          <a:pt x="119974" y="262647"/>
                          <a:pt x="0" y="428017"/>
                        </a:cubicBezTo>
                        <a:cubicBezTo>
                          <a:pt x="311285" y="732817"/>
                          <a:pt x="846306" y="943583"/>
                          <a:pt x="933855" y="1342417"/>
                        </a:cubicBezTo>
                        <a:cubicBezTo>
                          <a:pt x="810638" y="1913106"/>
                          <a:pt x="207523" y="2863175"/>
                          <a:pt x="564204" y="3054485"/>
                        </a:cubicBezTo>
                        <a:cubicBezTo>
                          <a:pt x="1387812" y="2840476"/>
                          <a:pt x="2775625" y="2571344"/>
                          <a:pt x="3035029" y="2412459"/>
                        </a:cubicBezTo>
                        <a:cubicBezTo>
                          <a:pt x="2730229" y="2302212"/>
                          <a:pt x="2144215" y="2255304"/>
                          <a:pt x="1839415" y="214505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38100" cap="rnd">
                    <a:solidFill>
                      <a:schemeClr val="bg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engXian" panose="020F0502020204030204"/>
                      <a:ea typeface="DengXian" panose="02010600030101010101" pitchFamily="2" charset="-122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20" name="任意多边形 437"/>
                <p:cNvSpPr/>
                <p:nvPr/>
              </p:nvSpPr>
              <p:spPr>
                <a:xfrm rot="21551468">
                  <a:off x="2321448" y="2345570"/>
                  <a:ext cx="7672557" cy="1924943"/>
                </a:xfrm>
                <a:custGeom>
                  <a:avLst/>
                  <a:gdLst>
                    <a:gd name="connsiteX0" fmla="*/ 15811 w 9355101"/>
                    <a:gd name="connsiteY0" fmla="*/ 319790 h 3973972"/>
                    <a:gd name="connsiteX1" fmla="*/ 4447134 w 9355101"/>
                    <a:gd name="connsiteY1" fmla="*/ 3267 h 3973972"/>
                    <a:gd name="connsiteX2" fmla="*/ 9054303 w 9355101"/>
                    <a:gd name="connsiteY2" fmla="*/ 495636 h 3973972"/>
                    <a:gd name="connsiteX3" fmla="*/ 8597103 w 9355101"/>
                    <a:gd name="connsiteY3" fmla="*/ 3766375 h 3973972"/>
                    <a:gd name="connsiteX4" fmla="*/ 4060272 w 9355101"/>
                    <a:gd name="connsiteY4" fmla="*/ 3555359 h 3973972"/>
                    <a:gd name="connsiteX5" fmla="*/ 508180 w 9355101"/>
                    <a:gd name="connsiteY5" fmla="*/ 3766375 h 3973972"/>
                    <a:gd name="connsiteX6" fmla="*/ 15811 w 9355101"/>
                    <a:gd name="connsiteY6" fmla="*/ 390128 h 3973972"/>
                    <a:gd name="connsiteX7" fmla="*/ 121318 w 9355101"/>
                    <a:gd name="connsiteY7" fmla="*/ 354959 h 3973972"/>
                    <a:gd name="connsiteX8" fmla="*/ 121318 w 9355101"/>
                    <a:gd name="connsiteY8" fmla="*/ 284621 h 3973972"/>
                    <a:gd name="connsiteX0-1" fmla="*/ 15811 w 9355101"/>
                    <a:gd name="connsiteY0-2" fmla="*/ 319790 h 3973972"/>
                    <a:gd name="connsiteX1-3" fmla="*/ 4447134 w 9355101"/>
                    <a:gd name="connsiteY1-4" fmla="*/ 3267 h 3973972"/>
                    <a:gd name="connsiteX2-5" fmla="*/ 9054303 w 9355101"/>
                    <a:gd name="connsiteY2-6" fmla="*/ 495636 h 3973972"/>
                    <a:gd name="connsiteX3-7" fmla="*/ 8597103 w 9355101"/>
                    <a:gd name="connsiteY3-8" fmla="*/ 3766375 h 3973972"/>
                    <a:gd name="connsiteX4-9" fmla="*/ 4060272 w 9355101"/>
                    <a:gd name="connsiteY4-10" fmla="*/ 3555359 h 3973972"/>
                    <a:gd name="connsiteX5-11" fmla="*/ 508180 w 9355101"/>
                    <a:gd name="connsiteY5-12" fmla="*/ 3766375 h 3973972"/>
                    <a:gd name="connsiteX6-13" fmla="*/ 15811 w 9355101"/>
                    <a:gd name="connsiteY6-14" fmla="*/ 390128 h 3973972"/>
                    <a:gd name="connsiteX7-15" fmla="*/ 121318 w 9355101"/>
                    <a:gd name="connsiteY7-16" fmla="*/ 354959 h 3973972"/>
                    <a:gd name="connsiteX0-17" fmla="*/ 0 w 9339290"/>
                    <a:gd name="connsiteY0-18" fmla="*/ 319790 h 3973972"/>
                    <a:gd name="connsiteX1-19" fmla="*/ 4431323 w 9339290"/>
                    <a:gd name="connsiteY1-20" fmla="*/ 3267 h 3973972"/>
                    <a:gd name="connsiteX2-21" fmla="*/ 9038492 w 9339290"/>
                    <a:gd name="connsiteY2-22" fmla="*/ 495636 h 3973972"/>
                    <a:gd name="connsiteX3-23" fmla="*/ 8581292 w 9339290"/>
                    <a:gd name="connsiteY3-24" fmla="*/ 3766375 h 3973972"/>
                    <a:gd name="connsiteX4-25" fmla="*/ 4044461 w 9339290"/>
                    <a:gd name="connsiteY4-26" fmla="*/ 3555359 h 3973972"/>
                    <a:gd name="connsiteX5-27" fmla="*/ 492369 w 9339290"/>
                    <a:gd name="connsiteY5-28" fmla="*/ 3766375 h 3973972"/>
                    <a:gd name="connsiteX6-29" fmla="*/ 0 w 9339290"/>
                    <a:gd name="connsiteY6-30" fmla="*/ 390128 h 3973972"/>
                    <a:gd name="connsiteX0-31" fmla="*/ 0 w 9339290"/>
                    <a:gd name="connsiteY0-32" fmla="*/ 319790 h 3973972"/>
                    <a:gd name="connsiteX1-33" fmla="*/ 4431323 w 9339290"/>
                    <a:gd name="connsiteY1-34" fmla="*/ 3267 h 3973972"/>
                    <a:gd name="connsiteX2-35" fmla="*/ 9038492 w 9339290"/>
                    <a:gd name="connsiteY2-36" fmla="*/ 495636 h 3973972"/>
                    <a:gd name="connsiteX3-37" fmla="*/ 8581292 w 9339290"/>
                    <a:gd name="connsiteY3-38" fmla="*/ 3766375 h 3973972"/>
                    <a:gd name="connsiteX4-39" fmla="*/ 4044461 w 9339290"/>
                    <a:gd name="connsiteY4-40" fmla="*/ 3555359 h 3973972"/>
                    <a:gd name="connsiteX5-41" fmla="*/ 492369 w 9339290"/>
                    <a:gd name="connsiteY5-42" fmla="*/ 3766375 h 3973972"/>
                    <a:gd name="connsiteX6-43" fmla="*/ 0 w 9339290"/>
                    <a:gd name="connsiteY6-44" fmla="*/ 390128 h 3973972"/>
                    <a:gd name="connsiteX7-45" fmla="*/ 0 w 9339290"/>
                    <a:gd name="connsiteY7-46" fmla="*/ 319790 h 3973972"/>
                    <a:gd name="connsiteX0-47" fmla="*/ 313949 w 9653239"/>
                    <a:gd name="connsiteY0-48" fmla="*/ 404625 h 4058807"/>
                    <a:gd name="connsiteX1-49" fmla="*/ 4745272 w 9653239"/>
                    <a:gd name="connsiteY1-50" fmla="*/ 88102 h 4058807"/>
                    <a:gd name="connsiteX2-51" fmla="*/ 9352441 w 9653239"/>
                    <a:gd name="connsiteY2-52" fmla="*/ 580471 h 4058807"/>
                    <a:gd name="connsiteX3-53" fmla="*/ 8895241 w 9653239"/>
                    <a:gd name="connsiteY3-54" fmla="*/ 3851210 h 4058807"/>
                    <a:gd name="connsiteX4-55" fmla="*/ 4358410 w 9653239"/>
                    <a:gd name="connsiteY4-56" fmla="*/ 3640194 h 4058807"/>
                    <a:gd name="connsiteX5-57" fmla="*/ 806318 w 9653239"/>
                    <a:gd name="connsiteY5-58" fmla="*/ 3851210 h 4058807"/>
                    <a:gd name="connsiteX6-59" fmla="*/ 313949 w 9653239"/>
                    <a:gd name="connsiteY6-60" fmla="*/ 404625 h 4058807"/>
                    <a:gd name="connsiteX0-61" fmla="*/ 313949 w 9653239"/>
                    <a:gd name="connsiteY0-62" fmla="*/ 404625 h 4058807"/>
                    <a:gd name="connsiteX1-63" fmla="*/ 4745272 w 9653239"/>
                    <a:gd name="connsiteY1-64" fmla="*/ 88102 h 4058807"/>
                    <a:gd name="connsiteX2-65" fmla="*/ 9352441 w 9653239"/>
                    <a:gd name="connsiteY2-66" fmla="*/ 580471 h 4058807"/>
                    <a:gd name="connsiteX3-67" fmla="*/ 8895241 w 9653239"/>
                    <a:gd name="connsiteY3-68" fmla="*/ 3851210 h 4058807"/>
                    <a:gd name="connsiteX4-69" fmla="*/ 4358410 w 9653239"/>
                    <a:gd name="connsiteY4-70" fmla="*/ 3640194 h 4058807"/>
                    <a:gd name="connsiteX5-71" fmla="*/ 806318 w 9653239"/>
                    <a:gd name="connsiteY5-72" fmla="*/ 3851210 h 4058807"/>
                    <a:gd name="connsiteX6-73" fmla="*/ 313949 w 9653239"/>
                    <a:gd name="connsiteY6-74" fmla="*/ 404625 h 4058807"/>
                    <a:gd name="connsiteX0-75" fmla="*/ 73378 w 9412668"/>
                    <a:gd name="connsiteY0-76" fmla="*/ 404625 h 4058807"/>
                    <a:gd name="connsiteX1-77" fmla="*/ 4504701 w 9412668"/>
                    <a:gd name="connsiteY1-78" fmla="*/ 88102 h 4058807"/>
                    <a:gd name="connsiteX2-79" fmla="*/ 9111870 w 9412668"/>
                    <a:gd name="connsiteY2-80" fmla="*/ 580471 h 4058807"/>
                    <a:gd name="connsiteX3-81" fmla="*/ 8654670 w 9412668"/>
                    <a:gd name="connsiteY3-82" fmla="*/ 3851210 h 4058807"/>
                    <a:gd name="connsiteX4-83" fmla="*/ 4117839 w 9412668"/>
                    <a:gd name="connsiteY4-84" fmla="*/ 3640194 h 4058807"/>
                    <a:gd name="connsiteX5-85" fmla="*/ 565747 w 9412668"/>
                    <a:gd name="connsiteY5-86" fmla="*/ 3851210 h 4058807"/>
                    <a:gd name="connsiteX6-87" fmla="*/ 73378 w 9412668"/>
                    <a:gd name="connsiteY6-88" fmla="*/ 404625 h 4058807"/>
                    <a:gd name="connsiteX0-89" fmla="*/ 73378 w 9412668"/>
                    <a:gd name="connsiteY0-90" fmla="*/ 347118 h 4001300"/>
                    <a:gd name="connsiteX1-91" fmla="*/ 4504701 w 9412668"/>
                    <a:gd name="connsiteY1-92" fmla="*/ 30595 h 4001300"/>
                    <a:gd name="connsiteX2-93" fmla="*/ 9111870 w 9412668"/>
                    <a:gd name="connsiteY2-94" fmla="*/ 522964 h 4001300"/>
                    <a:gd name="connsiteX3-95" fmla="*/ 8654670 w 9412668"/>
                    <a:gd name="connsiteY3-96" fmla="*/ 3793703 h 4001300"/>
                    <a:gd name="connsiteX4-97" fmla="*/ 4117839 w 9412668"/>
                    <a:gd name="connsiteY4-98" fmla="*/ 3582687 h 4001300"/>
                    <a:gd name="connsiteX5-99" fmla="*/ 565747 w 9412668"/>
                    <a:gd name="connsiteY5-100" fmla="*/ 3793703 h 4001300"/>
                    <a:gd name="connsiteX6-101" fmla="*/ 73378 w 9412668"/>
                    <a:gd name="connsiteY6-102" fmla="*/ 347118 h 4001300"/>
                    <a:gd name="connsiteX0-103" fmla="*/ 73378 w 9413556"/>
                    <a:gd name="connsiteY0-104" fmla="*/ 424022 h 4078204"/>
                    <a:gd name="connsiteX1-105" fmla="*/ 4492670 w 9413556"/>
                    <a:gd name="connsiteY1-106" fmla="*/ 11247 h 4078204"/>
                    <a:gd name="connsiteX2-107" fmla="*/ 9111870 w 9413556"/>
                    <a:gd name="connsiteY2-108" fmla="*/ 599868 h 4078204"/>
                    <a:gd name="connsiteX3-109" fmla="*/ 8654670 w 9413556"/>
                    <a:gd name="connsiteY3-110" fmla="*/ 3870607 h 4078204"/>
                    <a:gd name="connsiteX4-111" fmla="*/ 4117839 w 9413556"/>
                    <a:gd name="connsiteY4-112" fmla="*/ 3659591 h 4078204"/>
                    <a:gd name="connsiteX5-113" fmla="*/ 565747 w 9413556"/>
                    <a:gd name="connsiteY5-114" fmla="*/ 3870607 h 4078204"/>
                    <a:gd name="connsiteX6-115" fmla="*/ 73378 w 9413556"/>
                    <a:gd name="connsiteY6-116" fmla="*/ 424022 h 4078204"/>
                    <a:gd name="connsiteX0-117" fmla="*/ 73378 w 9413556"/>
                    <a:gd name="connsiteY0-118" fmla="*/ 416356 h 4070538"/>
                    <a:gd name="connsiteX1-119" fmla="*/ 4492670 w 9413556"/>
                    <a:gd name="connsiteY1-120" fmla="*/ 3581 h 4070538"/>
                    <a:gd name="connsiteX2-121" fmla="*/ 9111870 w 9413556"/>
                    <a:gd name="connsiteY2-122" fmla="*/ 592202 h 4070538"/>
                    <a:gd name="connsiteX3-123" fmla="*/ 8654670 w 9413556"/>
                    <a:gd name="connsiteY3-124" fmla="*/ 3862941 h 4070538"/>
                    <a:gd name="connsiteX4-125" fmla="*/ 4117839 w 9413556"/>
                    <a:gd name="connsiteY4-126" fmla="*/ 3651925 h 4070538"/>
                    <a:gd name="connsiteX5-127" fmla="*/ 565747 w 9413556"/>
                    <a:gd name="connsiteY5-128" fmla="*/ 3862941 h 4070538"/>
                    <a:gd name="connsiteX6-129" fmla="*/ 73378 w 9413556"/>
                    <a:gd name="connsiteY6-130" fmla="*/ 416356 h 4070538"/>
                    <a:gd name="connsiteX0-131" fmla="*/ 73378 w 9413556"/>
                    <a:gd name="connsiteY0-132" fmla="*/ 416356 h 4070538"/>
                    <a:gd name="connsiteX1-133" fmla="*/ 4492670 w 9413556"/>
                    <a:gd name="connsiteY1-134" fmla="*/ 3581 h 4070538"/>
                    <a:gd name="connsiteX2-135" fmla="*/ 9111870 w 9413556"/>
                    <a:gd name="connsiteY2-136" fmla="*/ 592202 h 4070538"/>
                    <a:gd name="connsiteX3-137" fmla="*/ 8654670 w 9413556"/>
                    <a:gd name="connsiteY3-138" fmla="*/ 3862941 h 4070538"/>
                    <a:gd name="connsiteX4-139" fmla="*/ 4117839 w 9413556"/>
                    <a:gd name="connsiteY4-140" fmla="*/ 3651925 h 4070538"/>
                    <a:gd name="connsiteX5-141" fmla="*/ 565747 w 9413556"/>
                    <a:gd name="connsiteY5-142" fmla="*/ 3862941 h 4070538"/>
                    <a:gd name="connsiteX6-143" fmla="*/ 73378 w 9413556"/>
                    <a:gd name="connsiteY6-144" fmla="*/ 416356 h 4070538"/>
                    <a:gd name="connsiteX0-145" fmla="*/ 73378 w 9111870"/>
                    <a:gd name="connsiteY0-146" fmla="*/ 416356 h 4070538"/>
                    <a:gd name="connsiteX1-147" fmla="*/ 4492670 w 9111870"/>
                    <a:gd name="connsiteY1-148" fmla="*/ 3581 h 4070538"/>
                    <a:gd name="connsiteX2-149" fmla="*/ 9111870 w 9111870"/>
                    <a:gd name="connsiteY2-150" fmla="*/ 592202 h 4070538"/>
                    <a:gd name="connsiteX3-151" fmla="*/ 8654670 w 9111870"/>
                    <a:gd name="connsiteY3-152" fmla="*/ 3862941 h 4070538"/>
                    <a:gd name="connsiteX4-153" fmla="*/ 4117839 w 9111870"/>
                    <a:gd name="connsiteY4-154" fmla="*/ 3651925 h 4070538"/>
                    <a:gd name="connsiteX5-155" fmla="*/ 565747 w 9111870"/>
                    <a:gd name="connsiteY5-156" fmla="*/ 3862941 h 4070538"/>
                    <a:gd name="connsiteX6-157" fmla="*/ 73378 w 9111870"/>
                    <a:gd name="connsiteY6-158" fmla="*/ 416356 h 4070538"/>
                    <a:gd name="connsiteX0-159" fmla="*/ 73378 w 9111870"/>
                    <a:gd name="connsiteY0-160" fmla="*/ 416356 h 4070538"/>
                    <a:gd name="connsiteX1-161" fmla="*/ 4492670 w 9111870"/>
                    <a:gd name="connsiteY1-162" fmla="*/ 3581 h 4070538"/>
                    <a:gd name="connsiteX2-163" fmla="*/ 9111870 w 9111870"/>
                    <a:gd name="connsiteY2-164" fmla="*/ 592202 h 4070538"/>
                    <a:gd name="connsiteX3-165" fmla="*/ 8654670 w 9111870"/>
                    <a:gd name="connsiteY3-166" fmla="*/ 3862941 h 4070538"/>
                    <a:gd name="connsiteX4-167" fmla="*/ 4117839 w 9111870"/>
                    <a:gd name="connsiteY4-168" fmla="*/ 3651925 h 4070538"/>
                    <a:gd name="connsiteX5-169" fmla="*/ 565747 w 9111870"/>
                    <a:gd name="connsiteY5-170" fmla="*/ 3862941 h 4070538"/>
                    <a:gd name="connsiteX6-171" fmla="*/ 73378 w 9111870"/>
                    <a:gd name="connsiteY6-172" fmla="*/ 416356 h 4070538"/>
                    <a:gd name="connsiteX0-173" fmla="*/ 73378 w 9111870"/>
                    <a:gd name="connsiteY0-174" fmla="*/ 416356 h 4070538"/>
                    <a:gd name="connsiteX1-175" fmla="*/ 4492670 w 9111870"/>
                    <a:gd name="connsiteY1-176" fmla="*/ 3581 h 4070538"/>
                    <a:gd name="connsiteX2-177" fmla="*/ 9111870 w 9111870"/>
                    <a:gd name="connsiteY2-178" fmla="*/ 592202 h 4070538"/>
                    <a:gd name="connsiteX3-179" fmla="*/ 8654670 w 9111870"/>
                    <a:gd name="connsiteY3-180" fmla="*/ 3862941 h 4070538"/>
                    <a:gd name="connsiteX4-181" fmla="*/ 4117839 w 9111870"/>
                    <a:gd name="connsiteY4-182" fmla="*/ 3651925 h 4070538"/>
                    <a:gd name="connsiteX5-183" fmla="*/ 565747 w 9111870"/>
                    <a:gd name="connsiteY5-184" fmla="*/ 3862941 h 4070538"/>
                    <a:gd name="connsiteX6-185" fmla="*/ 73378 w 9111870"/>
                    <a:gd name="connsiteY6-186" fmla="*/ 416356 h 4070538"/>
                    <a:gd name="connsiteX0-187" fmla="*/ 73378 w 9111870"/>
                    <a:gd name="connsiteY0-188" fmla="*/ 416356 h 3862941"/>
                    <a:gd name="connsiteX1-189" fmla="*/ 4492670 w 9111870"/>
                    <a:gd name="connsiteY1-190" fmla="*/ 3581 h 3862941"/>
                    <a:gd name="connsiteX2-191" fmla="*/ 9111870 w 9111870"/>
                    <a:gd name="connsiteY2-192" fmla="*/ 592202 h 3862941"/>
                    <a:gd name="connsiteX3-193" fmla="*/ 8654670 w 9111870"/>
                    <a:gd name="connsiteY3-194" fmla="*/ 3862941 h 3862941"/>
                    <a:gd name="connsiteX4-195" fmla="*/ 4117839 w 9111870"/>
                    <a:gd name="connsiteY4-196" fmla="*/ 3651925 h 3862941"/>
                    <a:gd name="connsiteX5-197" fmla="*/ 565747 w 9111870"/>
                    <a:gd name="connsiteY5-198" fmla="*/ 3862941 h 3862941"/>
                    <a:gd name="connsiteX6-199" fmla="*/ 73378 w 9111870"/>
                    <a:gd name="connsiteY6-200" fmla="*/ 416356 h 3862941"/>
                    <a:gd name="connsiteX0-201" fmla="*/ 73378 w 9111870"/>
                    <a:gd name="connsiteY0-202" fmla="*/ 416356 h 3862941"/>
                    <a:gd name="connsiteX1-203" fmla="*/ 4492670 w 9111870"/>
                    <a:gd name="connsiteY1-204" fmla="*/ 3581 h 3862941"/>
                    <a:gd name="connsiteX2-205" fmla="*/ 9111870 w 9111870"/>
                    <a:gd name="connsiteY2-206" fmla="*/ 592202 h 3862941"/>
                    <a:gd name="connsiteX3-207" fmla="*/ 8654670 w 9111870"/>
                    <a:gd name="connsiteY3-208" fmla="*/ 3862941 h 3862941"/>
                    <a:gd name="connsiteX4-209" fmla="*/ 4322376 w 9111870"/>
                    <a:gd name="connsiteY4-210" fmla="*/ 3579736 h 3862941"/>
                    <a:gd name="connsiteX5-211" fmla="*/ 565747 w 9111870"/>
                    <a:gd name="connsiteY5-212" fmla="*/ 3862941 h 3862941"/>
                    <a:gd name="connsiteX6-213" fmla="*/ 73378 w 9111870"/>
                    <a:gd name="connsiteY6-214" fmla="*/ 416356 h 3862941"/>
                    <a:gd name="connsiteX0-215" fmla="*/ 73378 w 9123902"/>
                    <a:gd name="connsiteY0-216" fmla="*/ 418134 h 3864719"/>
                    <a:gd name="connsiteX1-217" fmla="*/ 4492670 w 9123902"/>
                    <a:gd name="connsiteY1-218" fmla="*/ 5359 h 3864719"/>
                    <a:gd name="connsiteX2-219" fmla="*/ 9123902 w 9123902"/>
                    <a:gd name="connsiteY2-220" fmla="*/ 642107 h 3864719"/>
                    <a:gd name="connsiteX3-221" fmla="*/ 8654670 w 9123902"/>
                    <a:gd name="connsiteY3-222" fmla="*/ 3864719 h 3864719"/>
                    <a:gd name="connsiteX4-223" fmla="*/ 4322376 w 9123902"/>
                    <a:gd name="connsiteY4-224" fmla="*/ 3581514 h 3864719"/>
                    <a:gd name="connsiteX5-225" fmla="*/ 565747 w 9123902"/>
                    <a:gd name="connsiteY5-226" fmla="*/ 3864719 h 3864719"/>
                    <a:gd name="connsiteX6-227" fmla="*/ 73378 w 9123902"/>
                    <a:gd name="connsiteY6-228" fmla="*/ 418134 h 3864719"/>
                    <a:gd name="connsiteX0-229" fmla="*/ 73378 w 9111870"/>
                    <a:gd name="connsiteY0-230" fmla="*/ 420123 h 3866708"/>
                    <a:gd name="connsiteX1-231" fmla="*/ 4492670 w 9111870"/>
                    <a:gd name="connsiteY1-232" fmla="*/ 7348 h 3866708"/>
                    <a:gd name="connsiteX2-233" fmla="*/ 9111870 w 9111870"/>
                    <a:gd name="connsiteY2-234" fmla="*/ 692222 h 3866708"/>
                    <a:gd name="connsiteX3-235" fmla="*/ 8654670 w 9111870"/>
                    <a:gd name="connsiteY3-236" fmla="*/ 3866708 h 3866708"/>
                    <a:gd name="connsiteX4-237" fmla="*/ 4322376 w 9111870"/>
                    <a:gd name="connsiteY4-238" fmla="*/ 3583503 h 3866708"/>
                    <a:gd name="connsiteX5-239" fmla="*/ 565747 w 9111870"/>
                    <a:gd name="connsiteY5-240" fmla="*/ 3866708 h 3866708"/>
                    <a:gd name="connsiteX6-241" fmla="*/ 73378 w 9111870"/>
                    <a:gd name="connsiteY6-242" fmla="*/ 420123 h 3866708"/>
                    <a:gd name="connsiteX0-243" fmla="*/ 73378 w 9111870"/>
                    <a:gd name="connsiteY0-244" fmla="*/ 591850 h 4038435"/>
                    <a:gd name="connsiteX1-245" fmla="*/ 4443684 w 9111870"/>
                    <a:gd name="connsiteY1-246" fmla="*/ 4066 h 4038435"/>
                    <a:gd name="connsiteX2-247" fmla="*/ 9111870 w 9111870"/>
                    <a:gd name="connsiteY2-248" fmla="*/ 863949 h 4038435"/>
                    <a:gd name="connsiteX3-249" fmla="*/ 8654670 w 9111870"/>
                    <a:gd name="connsiteY3-250" fmla="*/ 4038435 h 4038435"/>
                    <a:gd name="connsiteX4-251" fmla="*/ 4322376 w 9111870"/>
                    <a:gd name="connsiteY4-252" fmla="*/ 3755230 h 4038435"/>
                    <a:gd name="connsiteX5-253" fmla="*/ 565747 w 9111870"/>
                    <a:gd name="connsiteY5-254" fmla="*/ 4038435 h 4038435"/>
                    <a:gd name="connsiteX6-255" fmla="*/ 73378 w 9111870"/>
                    <a:gd name="connsiteY6-256" fmla="*/ 591850 h 4038435"/>
                    <a:gd name="connsiteX0-257" fmla="*/ 132189 w 9008289"/>
                    <a:gd name="connsiteY0-258" fmla="*/ 712751 h 4035352"/>
                    <a:gd name="connsiteX1-259" fmla="*/ 4340103 w 9008289"/>
                    <a:gd name="connsiteY1-260" fmla="*/ 983 h 4035352"/>
                    <a:gd name="connsiteX2-261" fmla="*/ 9008289 w 9008289"/>
                    <a:gd name="connsiteY2-262" fmla="*/ 860866 h 4035352"/>
                    <a:gd name="connsiteX3-263" fmla="*/ 8551089 w 9008289"/>
                    <a:gd name="connsiteY3-264" fmla="*/ 4035352 h 4035352"/>
                    <a:gd name="connsiteX4-265" fmla="*/ 4218795 w 9008289"/>
                    <a:gd name="connsiteY4-266" fmla="*/ 3752147 h 4035352"/>
                    <a:gd name="connsiteX5-267" fmla="*/ 462166 w 9008289"/>
                    <a:gd name="connsiteY5-268" fmla="*/ 4035352 h 4035352"/>
                    <a:gd name="connsiteX6-269" fmla="*/ 132189 w 9008289"/>
                    <a:gd name="connsiteY6-270" fmla="*/ 712751 h 4035352"/>
                    <a:gd name="connsiteX0-271" fmla="*/ 132189 w 8916195"/>
                    <a:gd name="connsiteY0-272" fmla="*/ 717557 h 4040158"/>
                    <a:gd name="connsiteX1-273" fmla="*/ 4340103 w 8916195"/>
                    <a:gd name="connsiteY1-274" fmla="*/ 5789 h 4040158"/>
                    <a:gd name="connsiteX2-275" fmla="*/ 8911078 w 8916195"/>
                    <a:gd name="connsiteY2-276" fmla="*/ 1103142 h 4040158"/>
                    <a:gd name="connsiteX3-277" fmla="*/ 8551089 w 8916195"/>
                    <a:gd name="connsiteY3-278" fmla="*/ 4040158 h 4040158"/>
                    <a:gd name="connsiteX4-279" fmla="*/ 4218795 w 8916195"/>
                    <a:gd name="connsiteY4-280" fmla="*/ 3756953 h 4040158"/>
                    <a:gd name="connsiteX5-281" fmla="*/ 462166 w 8916195"/>
                    <a:gd name="connsiteY5-282" fmla="*/ 4040158 h 4040158"/>
                    <a:gd name="connsiteX6-283" fmla="*/ 132189 w 8916195"/>
                    <a:gd name="connsiteY6-284" fmla="*/ 717557 h 4040158"/>
                    <a:gd name="connsiteX0-285" fmla="*/ 132189 w 8992946"/>
                    <a:gd name="connsiteY0-286" fmla="*/ 716980 h 4039581"/>
                    <a:gd name="connsiteX1-287" fmla="*/ 4340103 w 8992946"/>
                    <a:gd name="connsiteY1-288" fmla="*/ 5212 h 4039581"/>
                    <a:gd name="connsiteX2-289" fmla="*/ 8992946 w 8992946"/>
                    <a:gd name="connsiteY2-290" fmla="*/ 1080612 h 4039581"/>
                    <a:gd name="connsiteX3-291" fmla="*/ 8551089 w 8992946"/>
                    <a:gd name="connsiteY3-292" fmla="*/ 4039581 h 4039581"/>
                    <a:gd name="connsiteX4-293" fmla="*/ 4218795 w 8992946"/>
                    <a:gd name="connsiteY4-294" fmla="*/ 3756376 h 4039581"/>
                    <a:gd name="connsiteX5-295" fmla="*/ 462166 w 8992946"/>
                    <a:gd name="connsiteY5-296" fmla="*/ 4039581 h 4039581"/>
                    <a:gd name="connsiteX6-297" fmla="*/ 132189 w 8992946"/>
                    <a:gd name="connsiteY6-298" fmla="*/ 716980 h 4039581"/>
                    <a:gd name="connsiteX0-299" fmla="*/ 132189 w 8992946"/>
                    <a:gd name="connsiteY0-300" fmla="*/ 716980 h 4039581"/>
                    <a:gd name="connsiteX1-301" fmla="*/ 4340103 w 8992946"/>
                    <a:gd name="connsiteY1-302" fmla="*/ 5212 h 4039581"/>
                    <a:gd name="connsiteX2-303" fmla="*/ 8992946 w 8992946"/>
                    <a:gd name="connsiteY2-304" fmla="*/ 1080612 h 4039581"/>
                    <a:gd name="connsiteX3-305" fmla="*/ 8551089 w 8992946"/>
                    <a:gd name="connsiteY3-306" fmla="*/ 4039581 h 4039581"/>
                    <a:gd name="connsiteX4-307" fmla="*/ 4302203 w 8992946"/>
                    <a:gd name="connsiteY4-308" fmla="*/ 3542551 h 4039581"/>
                    <a:gd name="connsiteX5-309" fmla="*/ 462166 w 8992946"/>
                    <a:gd name="connsiteY5-310" fmla="*/ 4039581 h 4039581"/>
                    <a:gd name="connsiteX6-311" fmla="*/ 132189 w 8992946"/>
                    <a:gd name="connsiteY6-312" fmla="*/ 716980 h 403958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8992946" h="4039581">
                      <a:moveTo>
                        <a:pt x="132189" y="716980"/>
                      </a:moveTo>
                      <a:cubicBezTo>
                        <a:pt x="1029313" y="426679"/>
                        <a:pt x="2863310" y="-55393"/>
                        <a:pt x="4340103" y="5212"/>
                      </a:cubicBezTo>
                      <a:cubicBezTo>
                        <a:pt x="5816896" y="65817"/>
                        <a:pt x="8299280" y="437386"/>
                        <a:pt x="8992946" y="1080612"/>
                      </a:cubicBezTo>
                      <a:cubicBezTo>
                        <a:pt x="8964717" y="1699775"/>
                        <a:pt x="9049320" y="3588243"/>
                        <a:pt x="8551089" y="4039581"/>
                      </a:cubicBezTo>
                      <a:cubicBezTo>
                        <a:pt x="7038812" y="3969242"/>
                        <a:pt x="5650357" y="3542551"/>
                        <a:pt x="4302203" y="3542551"/>
                      </a:cubicBezTo>
                      <a:cubicBezTo>
                        <a:pt x="2954049" y="3542551"/>
                        <a:pt x="1275377" y="3826097"/>
                        <a:pt x="462166" y="4039581"/>
                      </a:cubicBezTo>
                      <a:cubicBezTo>
                        <a:pt x="-211911" y="3500320"/>
                        <a:pt x="17118" y="1392291"/>
                        <a:pt x="132189" y="7169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4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" name="任意多边形 438"/>
                <p:cNvSpPr/>
                <p:nvPr/>
              </p:nvSpPr>
              <p:spPr>
                <a:xfrm rot="21551468">
                  <a:off x="2396768" y="2541081"/>
                  <a:ext cx="7398460" cy="462369"/>
                </a:xfrm>
                <a:custGeom>
                  <a:avLst/>
                  <a:gdLst>
                    <a:gd name="connsiteX0" fmla="*/ 15811 w 9355101"/>
                    <a:gd name="connsiteY0" fmla="*/ 319790 h 3973972"/>
                    <a:gd name="connsiteX1" fmla="*/ 4447134 w 9355101"/>
                    <a:gd name="connsiteY1" fmla="*/ 3267 h 3973972"/>
                    <a:gd name="connsiteX2" fmla="*/ 9054303 w 9355101"/>
                    <a:gd name="connsiteY2" fmla="*/ 495636 h 3973972"/>
                    <a:gd name="connsiteX3" fmla="*/ 8597103 w 9355101"/>
                    <a:gd name="connsiteY3" fmla="*/ 3766375 h 3973972"/>
                    <a:gd name="connsiteX4" fmla="*/ 4060272 w 9355101"/>
                    <a:gd name="connsiteY4" fmla="*/ 3555359 h 3973972"/>
                    <a:gd name="connsiteX5" fmla="*/ 508180 w 9355101"/>
                    <a:gd name="connsiteY5" fmla="*/ 3766375 h 3973972"/>
                    <a:gd name="connsiteX6" fmla="*/ 15811 w 9355101"/>
                    <a:gd name="connsiteY6" fmla="*/ 390128 h 3973972"/>
                    <a:gd name="connsiteX7" fmla="*/ 121318 w 9355101"/>
                    <a:gd name="connsiteY7" fmla="*/ 354959 h 3973972"/>
                    <a:gd name="connsiteX8" fmla="*/ 121318 w 9355101"/>
                    <a:gd name="connsiteY8" fmla="*/ 284621 h 3973972"/>
                    <a:gd name="connsiteX0-1" fmla="*/ 15811 w 9355101"/>
                    <a:gd name="connsiteY0-2" fmla="*/ 319790 h 3973972"/>
                    <a:gd name="connsiteX1-3" fmla="*/ 4447134 w 9355101"/>
                    <a:gd name="connsiteY1-4" fmla="*/ 3267 h 3973972"/>
                    <a:gd name="connsiteX2-5" fmla="*/ 9054303 w 9355101"/>
                    <a:gd name="connsiteY2-6" fmla="*/ 495636 h 3973972"/>
                    <a:gd name="connsiteX3-7" fmla="*/ 8597103 w 9355101"/>
                    <a:gd name="connsiteY3-8" fmla="*/ 3766375 h 3973972"/>
                    <a:gd name="connsiteX4-9" fmla="*/ 4060272 w 9355101"/>
                    <a:gd name="connsiteY4-10" fmla="*/ 3555359 h 3973972"/>
                    <a:gd name="connsiteX5-11" fmla="*/ 508180 w 9355101"/>
                    <a:gd name="connsiteY5-12" fmla="*/ 3766375 h 3973972"/>
                    <a:gd name="connsiteX6-13" fmla="*/ 15811 w 9355101"/>
                    <a:gd name="connsiteY6-14" fmla="*/ 390128 h 3973972"/>
                    <a:gd name="connsiteX7-15" fmla="*/ 121318 w 9355101"/>
                    <a:gd name="connsiteY7-16" fmla="*/ 354959 h 3973972"/>
                    <a:gd name="connsiteX0-17" fmla="*/ 0 w 9339290"/>
                    <a:gd name="connsiteY0-18" fmla="*/ 319790 h 3973972"/>
                    <a:gd name="connsiteX1-19" fmla="*/ 4431323 w 9339290"/>
                    <a:gd name="connsiteY1-20" fmla="*/ 3267 h 3973972"/>
                    <a:gd name="connsiteX2-21" fmla="*/ 9038492 w 9339290"/>
                    <a:gd name="connsiteY2-22" fmla="*/ 495636 h 3973972"/>
                    <a:gd name="connsiteX3-23" fmla="*/ 8581292 w 9339290"/>
                    <a:gd name="connsiteY3-24" fmla="*/ 3766375 h 3973972"/>
                    <a:gd name="connsiteX4-25" fmla="*/ 4044461 w 9339290"/>
                    <a:gd name="connsiteY4-26" fmla="*/ 3555359 h 3973972"/>
                    <a:gd name="connsiteX5-27" fmla="*/ 492369 w 9339290"/>
                    <a:gd name="connsiteY5-28" fmla="*/ 3766375 h 3973972"/>
                    <a:gd name="connsiteX6-29" fmla="*/ 0 w 9339290"/>
                    <a:gd name="connsiteY6-30" fmla="*/ 390128 h 3973972"/>
                    <a:gd name="connsiteX0-31" fmla="*/ 0 w 9339290"/>
                    <a:gd name="connsiteY0-32" fmla="*/ 319790 h 3973972"/>
                    <a:gd name="connsiteX1-33" fmla="*/ 4431323 w 9339290"/>
                    <a:gd name="connsiteY1-34" fmla="*/ 3267 h 3973972"/>
                    <a:gd name="connsiteX2-35" fmla="*/ 9038492 w 9339290"/>
                    <a:gd name="connsiteY2-36" fmla="*/ 495636 h 3973972"/>
                    <a:gd name="connsiteX3-37" fmla="*/ 8581292 w 9339290"/>
                    <a:gd name="connsiteY3-38" fmla="*/ 3766375 h 3973972"/>
                    <a:gd name="connsiteX4-39" fmla="*/ 4044461 w 9339290"/>
                    <a:gd name="connsiteY4-40" fmla="*/ 3555359 h 3973972"/>
                    <a:gd name="connsiteX5-41" fmla="*/ 492369 w 9339290"/>
                    <a:gd name="connsiteY5-42" fmla="*/ 3766375 h 3973972"/>
                    <a:gd name="connsiteX6-43" fmla="*/ 0 w 9339290"/>
                    <a:gd name="connsiteY6-44" fmla="*/ 390128 h 3973972"/>
                    <a:gd name="connsiteX7-45" fmla="*/ 0 w 9339290"/>
                    <a:gd name="connsiteY7-46" fmla="*/ 319790 h 3973972"/>
                    <a:gd name="connsiteX0-47" fmla="*/ 313949 w 9653239"/>
                    <a:gd name="connsiteY0-48" fmla="*/ 404625 h 4058807"/>
                    <a:gd name="connsiteX1-49" fmla="*/ 4745272 w 9653239"/>
                    <a:gd name="connsiteY1-50" fmla="*/ 88102 h 4058807"/>
                    <a:gd name="connsiteX2-51" fmla="*/ 9352441 w 9653239"/>
                    <a:gd name="connsiteY2-52" fmla="*/ 580471 h 4058807"/>
                    <a:gd name="connsiteX3-53" fmla="*/ 8895241 w 9653239"/>
                    <a:gd name="connsiteY3-54" fmla="*/ 3851210 h 4058807"/>
                    <a:gd name="connsiteX4-55" fmla="*/ 4358410 w 9653239"/>
                    <a:gd name="connsiteY4-56" fmla="*/ 3640194 h 4058807"/>
                    <a:gd name="connsiteX5-57" fmla="*/ 806318 w 9653239"/>
                    <a:gd name="connsiteY5-58" fmla="*/ 3851210 h 4058807"/>
                    <a:gd name="connsiteX6-59" fmla="*/ 313949 w 9653239"/>
                    <a:gd name="connsiteY6-60" fmla="*/ 404625 h 4058807"/>
                    <a:gd name="connsiteX0-61" fmla="*/ 313949 w 9653239"/>
                    <a:gd name="connsiteY0-62" fmla="*/ 404625 h 4058807"/>
                    <a:gd name="connsiteX1-63" fmla="*/ 4745272 w 9653239"/>
                    <a:gd name="connsiteY1-64" fmla="*/ 88102 h 4058807"/>
                    <a:gd name="connsiteX2-65" fmla="*/ 9352441 w 9653239"/>
                    <a:gd name="connsiteY2-66" fmla="*/ 580471 h 4058807"/>
                    <a:gd name="connsiteX3-67" fmla="*/ 8895241 w 9653239"/>
                    <a:gd name="connsiteY3-68" fmla="*/ 3851210 h 4058807"/>
                    <a:gd name="connsiteX4-69" fmla="*/ 4358410 w 9653239"/>
                    <a:gd name="connsiteY4-70" fmla="*/ 3640194 h 4058807"/>
                    <a:gd name="connsiteX5-71" fmla="*/ 806318 w 9653239"/>
                    <a:gd name="connsiteY5-72" fmla="*/ 3851210 h 4058807"/>
                    <a:gd name="connsiteX6-73" fmla="*/ 313949 w 9653239"/>
                    <a:gd name="connsiteY6-74" fmla="*/ 404625 h 4058807"/>
                    <a:gd name="connsiteX0-75" fmla="*/ 73378 w 9412668"/>
                    <a:gd name="connsiteY0-76" fmla="*/ 404625 h 4058807"/>
                    <a:gd name="connsiteX1-77" fmla="*/ 4504701 w 9412668"/>
                    <a:gd name="connsiteY1-78" fmla="*/ 88102 h 4058807"/>
                    <a:gd name="connsiteX2-79" fmla="*/ 9111870 w 9412668"/>
                    <a:gd name="connsiteY2-80" fmla="*/ 580471 h 4058807"/>
                    <a:gd name="connsiteX3-81" fmla="*/ 8654670 w 9412668"/>
                    <a:gd name="connsiteY3-82" fmla="*/ 3851210 h 4058807"/>
                    <a:gd name="connsiteX4-83" fmla="*/ 4117839 w 9412668"/>
                    <a:gd name="connsiteY4-84" fmla="*/ 3640194 h 4058807"/>
                    <a:gd name="connsiteX5-85" fmla="*/ 565747 w 9412668"/>
                    <a:gd name="connsiteY5-86" fmla="*/ 3851210 h 4058807"/>
                    <a:gd name="connsiteX6-87" fmla="*/ 73378 w 9412668"/>
                    <a:gd name="connsiteY6-88" fmla="*/ 404625 h 4058807"/>
                    <a:gd name="connsiteX0-89" fmla="*/ 73378 w 9412668"/>
                    <a:gd name="connsiteY0-90" fmla="*/ 347118 h 4001300"/>
                    <a:gd name="connsiteX1-91" fmla="*/ 4504701 w 9412668"/>
                    <a:gd name="connsiteY1-92" fmla="*/ 30595 h 4001300"/>
                    <a:gd name="connsiteX2-93" fmla="*/ 9111870 w 9412668"/>
                    <a:gd name="connsiteY2-94" fmla="*/ 522964 h 4001300"/>
                    <a:gd name="connsiteX3-95" fmla="*/ 8654670 w 9412668"/>
                    <a:gd name="connsiteY3-96" fmla="*/ 3793703 h 4001300"/>
                    <a:gd name="connsiteX4-97" fmla="*/ 4117839 w 9412668"/>
                    <a:gd name="connsiteY4-98" fmla="*/ 3582687 h 4001300"/>
                    <a:gd name="connsiteX5-99" fmla="*/ 565747 w 9412668"/>
                    <a:gd name="connsiteY5-100" fmla="*/ 3793703 h 4001300"/>
                    <a:gd name="connsiteX6-101" fmla="*/ 73378 w 9412668"/>
                    <a:gd name="connsiteY6-102" fmla="*/ 347118 h 4001300"/>
                    <a:gd name="connsiteX0-103" fmla="*/ 73378 w 9413556"/>
                    <a:gd name="connsiteY0-104" fmla="*/ 424022 h 4078204"/>
                    <a:gd name="connsiteX1-105" fmla="*/ 4492670 w 9413556"/>
                    <a:gd name="connsiteY1-106" fmla="*/ 11247 h 4078204"/>
                    <a:gd name="connsiteX2-107" fmla="*/ 9111870 w 9413556"/>
                    <a:gd name="connsiteY2-108" fmla="*/ 599868 h 4078204"/>
                    <a:gd name="connsiteX3-109" fmla="*/ 8654670 w 9413556"/>
                    <a:gd name="connsiteY3-110" fmla="*/ 3870607 h 4078204"/>
                    <a:gd name="connsiteX4-111" fmla="*/ 4117839 w 9413556"/>
                    <a:gd name="connsiteY4-112" fmla="*/ 3659591 h 4078204"/>
                    <a:gd name="connsiteX5-113" fmla="*/ 565747 w 9413556"/>
                    <a:gd name="connsiteY5-114" fmla="*/ 3870607 h 4078204"/>
                    <a:gd name="connsiteX6-115" fmla="*/ 73378 w 9413556"/>
                    <a:gd name="connsiteY6-116" fmla="*/ 424022 h 4078204"/>
                    <a:gd name="connsiteX0-117" fmla="*/ 73378 w 9413556"/>
                    <a:gd name="connsiteY0-118" fmla="*/ 416356 h 4070538"/>
                    <a:gd name="connsiteX1-119" fmla="*/ 4492670 w 9413556"/>
                    <a:gd name="connsiteY1-120" fmla="*/ 3581 h 4070538"/>
                    <a:gd name="connsiteX2-121" fmla="*/ 9111870 w 9413556"/>
                    <a:gd name="connsiteY2-122" fmla="*/ 592202 h 4070538"/>
                    <a:gd name="connsiteX3-123" fmla="*/ 8654670 w 9413556"/>
                    <a:gd name="connsiteY3-124" fmla="*/ 3862941 h 4070538"/>
                    <a:gd name="connsiteX4-125" fmla="*/ 4117839 w 9413556"/>
                    <a:gd name="connsiteY4-126" fmla="*/ 3651925 h 4070538"/>
                    <a:gd name="connsiteX5-127" fmla="*/ 565747 w 9413556"/>
                    <a:gd name="connsiteY5-128" fmla="*/ 3862941 h 4070538"/>
                    <a:gd name="connsiteX6-129" fmla="*/ 73378 w 9413556"/>
                    <a:gd name="connsiteY6-130" fmla="*/ 416356 h 4070538"/>
                    <a:gd name="connsiteX0-131" fmla="*/ 73378 w 9413556"/>
                    <a:gd name="connsiteY0-132" fmla="*/ 416356 h 4070538"/>
                    <a:gd name="connsiteX1-133" fmla="*/ 4492670 w 9413556"/>
                    <a:gd name="connsiteY1-134" fmla="*/ 3581 h 4070538"/>
                    <a:gd name="connsiteX2-135" fmla="*/ 9111870 w 9413556"/>
                    <a:gd name="connsiteY2-136" fmla="*/ 592202 h 4070538"/>
                    <a:gd name="connsiteX3-137" fmla="*/ 8654670 w 9413556"/>
                    <a:gd name="connsiteY3-138" fmla="*/ 3862941 h 4070538"/>
                    <a:gd name="connsiteX4-139" fmla="*/ 4117839 w 9413556"/>
                    <a:gd name="connsiteY4-140" fmla="*/ 3651925 h 4070538"/>
                    <a:gd name="connsiteX5-141" fmla="*/ 565747 w 9413556"/>
                    <a:gd name="connsiteY5-142" fmla="*/ 3862941 h 4070538"/>
                    <a:gd name="connsiteX6-143" fmla="*/ 73378 w 9413556"/>
                    <a:gd name="connsiteY6-144" fmla="*/ 416356 h 4070538"/>
                    <a:gd name="connsiteX0-145" fmla="*/ 73378 w 9111870"/>
                    <a:gd name="connsiteY0-146" fmla="*/ 416356 h 4070538"/>
                    <a:gd name="connsiteX1-147" fmla="*/ 4492670 w 9111870"/>
                    <a:gd name="connsiteY1-148" fmla="*/ 3581 h 4070538"/>
                    <a:gd name="connsiteX2-149" fmla="*/ 9111870 w 9111870"/>
                    <a:gd name="connsiteY2-150" fmla="*/ 592202 h 4070538"/>
                    <a:gd name="connsiteX3-151" fmla="*/ 8654670 w 9111870"/>
                    <a:gd name="connsiteY3-152" fmla="*/ 3862941 h 4070538"/>
                    <a:gd name="connsiteX4-153" fmla="*/ 4117839 w 9111870"/>
                    <a:gd name="connsiteY4-154" fmla="*/ 3651925 h 4070538"/>
                    <a:gd name="connsiteX5-155" fmla="*/ 565747 w 9111870"/>
                    <a:gd name="connsiteY5-156" fmla="*/ 3862941 h 4070538"/>
                    <a:gd name="connsiteX6-157" fmla="*/ 73378 w 9111870"/>
                    <a:gd name="connsiteY6-158" fmla="*/ 416356 h 4070538"/>
                    <a:gd name="connsiteX0-159" fmla="*/ 73378 w 9111870"/>
                    <a:gd name="connsiteY0-160" fmla="*/ 416356 h 4070538"/>
                    <a:gd name="connsiteX1-161" fmla="*/ 4492670 w 9111870"/>
                    <a:gd name="connsiteY1-162" fmla="*/ 3581 h 4070538"/>
                    <a:gd name="connsiteX2-163" fmla="*/ 9111870 w 9111870"/>
                    <a:gd name="connsiteY2-164" fmla="*/ 592202 h 4070538"/>
                    <a:gd name="connsiteX3-165" fmla="*/ 8654670 w 9111870"/>
                    <a:gd name="connsiteY3-166" fmla="*/ 3862941 h 4070538"/>
                    <a:gd name="connsiteX4-167" fmla="*/ 4117839 w 9111870"/>
                    <a:gd name="connsiteY4-168" fmla="*/ 3651925 h 4070538"/>
                    <a:gd name="connsiteX5-169" fmla="*/ 565747 w 9111870"/>
                    <a:gd name="connsiteY5-170" fmla="*/ 3862941 h 4070538"/>
                    <a:gd name="connsiteX6-171" fmla="*/ 73378 w 9111870"/>
                    <a:gd name="connsiteY6-172" fmla="*/ 416356 h 4070538"/>
                    <a:gd name="connsiteX0-173" fmla="*/ 73378 w 9111870"/>
                    <a:gd name="connsiteY0-174" fmla="*/ 416356 h 4070538"/>
                    <a:gd name="connsiteX1-175" fmla="*/ 4492670 w 9111870"/>
                    <a:gd name="connsiteY1-176" fmla="*/ 3581 h 4070538"/>
                    <a:gd name="connsiteX2-177" fmla="*/ 9111870 w 9111870"/>
                    <a:gd name="connsiteY2-178" fmla="*/ 592202 h 4070538"/>
                    <a:gd name="connsiteX3-179" fmla="*/ 8654670 w 9111870"/>
                    <a:gd name="connsiteY3-180" fmla="*/ 3862941 h 4070538"/>
                    <a:gd name="connsiteX4-181" fmla="*/ 4117839 w 9111870"/>
                    <a:gd name="connsiteY4-182" fmla="*/ 3651925 h 4070538"/>
                    <a:gd name="connsiteX5-183" fmla="*/ 565747 w 9111870"/>
                    <a:gd name="connsiteY5-184" fmla="*/ 3862941 h 4070538"/>
                    <a:gd name="connsiteX6-185" fmla="*/ 73378 w 9111870"/>
                    <a:gd name="connsiteY6-186" fmla="*/ 416356 h 4070538"/>
                    <a:gd name="connsiteX0-187" fmla="*/ 73378 w 9111870"/>
                    <a:gd name="connsiteY0-188" fmla="*/ 416356 h 3862941"/>
                    <a:gd name="connsiteX1-189" fmla="*/ 4492670 w 9111870"/>
                    <a:gd name="connsiteY1-190" fmla="*/ 3581 h 3862941"/>
                    <a:gd name="connsiteX2-191" fmla="*/ 9111870 w 9111870"/>
                    <a:gd name="connsiteY2-192" fmla="*/ 592202 h 3862941"/>
                    <a:gd name="connsiteX3-193" fmla="*/ 8654670 w 9111870"/>
                    <a:gd name="connsiteY3-194" fmla="*/ 3862941 h 3862941"/>
                    <a:gd name="connsiteX4-195" fmla="*/ 4117839 w 9111870"/>
                    <a:gd name="connsiteY4-196" fmla="*/ 3651925 h 3862941"/>
                    <a:gd name="connsiteX5-197" fmla="*/ 565747 w 9111870"/>
                    <a:gd name="connsiteY5-198" fmla="*/ 3862941 h 3862941"/>
                    <a:gd name="connsiteX6-199" fmla="*/ 73378 w 9111870"/>
                    <a:gd name="connsiteY6-200" fmla="*/ 416356 h 3862941"/>
                    <a:gd name="connsiteX0-201" fmla="*/ 73378 w 9111870"/>
                    <a:gd name="connsiteY0-202" fmla="*/ 416356 h 3862941"/>
                    <a:gd name="connsiteX1-203" fmla="*/ 4492670 w 9111870"/>
                    <a:gd name="connsiteY1-204" fmla="*/ 3581 h 3862941"/>
                    <a:gd name="connsiteX2-205" fmla="*/ 9111870 w 9111870"/>
                    <a:gd name="connsiteY2-206" fmla="*/ 592202 h 3862941"/>
                    <a:gd name="connsiteX3-207" fmla="*/ 8654670 w 9111870"/>
                    <a:gd name="connsiteY3-208" fmla="*/ 3862941 h 3862941"/>
                    <a:gd name="connsiteX4-209" fmla="*/ 4322376 w 9111870"/>
                    <a:gd name="connsiteY4-210" fmla="*/ 3579736 h 3862941"/>
                    <a:gd name="connsiteX5-211" fmla="*/ 565747 w 9111870"/>
                    <a:gd name="connsiteY5-212" fmla="*/ 3862941 h 3862941"/>
                    <a:gd name="connsiteX6-213" fmla="*/ 73378 w 9111870"/>
                    <a:gd name="connsiteY6-214" fmla="*/ 416356 h 3862941"/>
                    <a:gd name="connsiteX0-215" fmla="*/ 73378 w 9123902"/>
                    <a:gd name="connsiteY0-216" fmla="*/ 418134 h 3864719"/>
                    <a:gd name="connsiteX1-217" fmla="*/ 4492670 w 9123902"/>
                    <a:gd name="connsiteY1-218" fmla="*/ 5359 h 3864719"/>
                    <a:gd name="connsiteX2-219" fmla="*/ 9123902 w 9123902"/>
                    <a:gd name="connsiteY2-220" fmla="*/ 642107 h 3864719"/>
                    <a:gd name="connsiteX3-221" fmla="*/ 8654670 w 9123902"/>
                    <a:gd name="connsiteY3-222" fmla="*/ 3864719 h 3864719"/>
                    <a:gd name="connsiteX4-223" fmla="*/ 4322376 w 9123902"/>
                    <a:gd name="connsiteY4-224" fmla="*/ 3581514 h 3864719"/>
                    <a:gd name="connsiteX5-225" fmla="*/ 565747 w 9123902"/>
                    <a:gd name="connsiteY5-226" fmla="*/ 3864719 h 3864719"/>
                    <a:gd name="connsiteX6-227" fmla="*/ 73378 w 9123902"/>
                    <a:gd name="connsiteY6-228" fmla="*/ 418134 h 3864719"/>
                    <a:gd name="connsiteX0-229" fmla="*/ 73378 w 9111870"/>
                    <a:gd name="connsiteY0-230" fmla="*/ 420123 h 3866708"/>
                    <a:gd name="connsiteX1-231" fmla="*/ 4492670 w 9111870"/>
                    <a:gd name="connsiteY1-232" fmla="*/ 7348 h 3866708"/>
                    <a:gd name="connsiteX2-233" fmla="*/ 9111870 w 9111870"/>
                    <a:gd name="connsiteY2-234" fmla="*/ 692222 h 3866708"/>
                    <a:gd name="connsiteX3-235" fmla="*/ 8654670 w 9111870"/>
                    <a:gd name="connsiteY3-236" fmla="*/ 3866708 h 3866708"/>
                    <a:gd name="connsiteX4-237" fmla="*/ 4322376 w 9111870"/>
                    <a:gd name="connsiteY4-238" fmla="*/ 3583503 h 3866708"/>
                    <a:gd name="connsiteX5-239" fmla="*/ 565747 w 9111870"/>
                    <a:gd name="connsiteY5-240" fmla="*/ 3866708 h 3866708"/>
                    <a:gd name="connsiteX6-241" fmla="*/ 73378 w 9111870"/>
                    <a:gd name="connsiteY6-242" fmla="*/ 420123 h 3866708"/>
                    <a:gd name="connsiteX0-243" fmla="*/ 73378 w 9111870"/>
                    <a:gd name="connsiteY0-244" fmla="*/ 591850 h 4038435"/>
                    <a:gd name="connsiteX1-245" fmla="*/ 4443684 w 9111870"/>
                    <a:gd name="connsiteY1-246" fmla="*/ 4066 h 4038435"/>
                    <a:gd name="connsiteX2-247" fmla="*/ 9111870 w 9111870"/>
                    <a:gd name="connsiteY2-248" fmla="*/ 863949 h 4038435"/>
                    <a:gd name="connsiteX3-249" fmla="*/ 8654670 w 9111870"/>
                    <a:gd name="connsiteY3-250" fmla="*/ 4038435 h 4038435"/>
                    <a:gd name="connsiteX4-251" fmla="*/ 4322376 w 9111870"/>
                    <a:gd name="connsiteY4-252" fmla="*/ 3755230 h 4038435"/>
                    <a:gd name="connsiteX5-253" fmla="*/ 565747 w 9111870"/>
                    <a:gd name="connsiteY5-254" fmla="*/ 4038435 h 4038435"/>
                    <a:gd name="connsiteX6-255" fmla="*/ 73378 w 9111870"/>
                    <a:gd name="connsiteY6-256" fmla="*/ 591850 h 4038435"/>
                    <a:gd name="connsiteX0-257" fmla="*/ 565747 w 9111870"/>
                    <a:gd name="connsiteY0-258" fmla="*/ 4038435 h 4148323"/>
                    <a:gd name="connsiteX1-259" fmla="*/ 73378 w 9111870"/>
                    <a:gd name="connsiteY1-260" fmla="*/ 591850 h 4148323"/>
                    <a:gd name="connsiteX2-261" fmla="*/ 4443684 w 9111870"/>
                    <a:gd name="connsiteY2-262" fmla="*/ 4066 h 4148323"/>
                    <a:gd name="connsiteX3-263" fmla="*/ 9111870 w 9111870"/>
                    <a:gd name="connsiteY3-264" fmla="*/ 863949 h 4148323"/>
                    <a:gd name="connsiteX4-265" fmla="*/ 8654670 w 9111870"/>
                    <a:gd name="connsiteY4-266" fmla="*/ 4038435 h 4148323"/>
                    <a:gd name="connsiteX5-267" fmla="*/ 4322376 w 9111870"/>
                    <a:gd name="connsiteY5-268" fmla="*/ 3755230 h 4148323"/>
                    <a:gd name="connsiteX6-269" fmla="*/ 657187 w 9111870"/>
                    <a:gd name="connsiteY6-270" fmla="*/ 4148323 h 4148323"/>
                    <a:gd name="connsiteX0-271" fmla="*/ 565747 w 9111870"/>
                    <a:gd name="connsiteY0-272" fmla="*/ 4038435 h 4038435"/>
                    <a:gd name="connsiteX1-273" fmla="*/ 73378 w 9111870"/>
                    <a:gd name="connsiteY1-274" fmla="*/ 591850 h 4038435"/>
                    <a:gd name="connsiteX2-275" fmla="*/ 4443684 w 9111870"/>
                    <a:gd name="connsiteY2-276" fmla="*/ 4066 h 4038435"/>
                    <a:gd name="connsiteX3-277" fmla="*/ 9111870 w 9111870"/>
                    <a:gd name="connsiteY3-278" fmla="*/ 863949 h 4038435"/>
                    <a:gd name="connsiteX4-279" fmla="*/ 8654670 w 9111870"/>
                    <a:gd name="connsiteY4-280" fmla="*/ 4038435 h 4038435"/>
                    <a:gd name="connsiteX5-281" fmla="*/ 4322376 w 9111870"/>
                    <a:gd name="connsiteY5-282" fmla="*/ 3755230 h 4038435"/>
                    <a:gd name="connsiteX0-283" fmla="*/ 0 w 9038492"/>
                    <a:gd name="connsiteY0-284" fmla="*/ 591850 h 4038435"/>
                    <a:gd name="connsiteX1-285" fmla="*/ 4370306 w 9038492"/>
                    <a:gd name="connsiteY1-286" fmla="*/ 4066 h 4038435"/>
                    <a:gd name="connsiteX2-287" fmla="*/ 9038492 w 9038492"/>
                    <a:gd name="connsiteY2-288" fmla="*/ 863949 h 4038435"/>
                    <a:gd name="connsiteX3-289" fmla="*/ 8581292 w 9038492"/>
                    <a:gd name="connsiteY3-290" fmla="*/ 4038435 h 4038435"/>
                    <a:gd name="connsiteX4-291" fmla="*/ 4248998 w 9038492"/>
                    <a:gd name="connsiteY4-292" fmla="*/ 3755230 h 4038435"/>
                    <a:gd name="connsiteX0-293" fmla="*/ 0 w 9038492"/>
                    <a:gd name="connsiteY0-294" fmla="*/ 591850 h 4038435"/>
                    <a:gd name="connsiteX1-295" fmla="*/ 4370306 w 9038492"/>
                    <a:gd name="connsiteY1-296" fmla="*/ 4066 h 4038435"/>
                    <a:gd name="connsiteX2-297" fmla="*/ 9038492 w 9038492"/>
                    <a:gd name="connsiteY2-298" fmla="*/ 863949 h 4038435"/>
                    <a:gd name="connsiteX3-299" fmla="*/ 8581292 w 9038492"/>
                    <a:gd name="connsiteY3-300" fmla="*/ 4038435 h 4038435"/>
                    <a:gd name="connsiteX0-301" fmla="*/ 0 w 9038492"/>
                    <a:gd name="connsiteY0-302" fmla="*/ 591850 h 863949"/>
                    <a:gd name="connsiteX1-303" fmla="*/ 4370306 w 9038492"/>
                    <a:gd name="connsiteY1-304" fmla="*/ 4066 h 863949"/>
                    <a:gd name="connsiteX2-305" fmla="*/ 9038492 w 9038492"/>
                    <a:gd name="connsiteY2-306" fmla="*/ 863949 h 86394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9038492" h="863949">
                      <a:moveTo>
                        <a:pt x="0" y="591850"/>
                      </a:moveTo>
                      <a:cubicBezTo>
                        <a:pt x="897124" y="301549"/>
                        <a:pt x="2863891" y="-41284"/>
                        <a:pt x="4370306" y="4066"/>
                      </a:cubicBezTo>
                      <a:cubicBezTo>
                        <a:pt x="5876721" y="49416"/>
                        <a:pt x="8344826" y="220723"/>
                        <a:pt x="9038492" y="863949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任意多边形 439"/>
                <p:cNvSpPr/>
                <p:nvPr/>
              </p:nvSpPr>
              <p:spPr>
                <a:xfrm rot="21551468">
                  <a:off x="2552081" y="3892679"/>
                  <a:ext cx="7037029" cy="294832"/>
                </a:xfrm>
                <a:custGeom>
                  <a:avLst/>
                  <a:gdLst>
                    <a:gd name="connsiteX0" fmla="*/ 15811 w 9355101"/>
                    <a:gd name="connsiteY0" fmla="*/ 319790 h 3973972"/>
                    <a:gd name="connsiteX1" fmla="*/ 4447134 w 9355101"/>
                    <a:gd name="connsiteY1" fmla="*/ 3267 h 3973972"/>
                    <a:gd name="connsiteX2" fmla="*/ 9054303 w 9355101"/>
                    <a:gd name="connsiteY2" fmla="*/ 495636 h 3973972"/>
                    <a:gd name="connsiteX3" fmla="*/ 8597103 w 9355101"/>
                    <a:gd name="connsiteY3" fmla="*/ 3766375 h 3973972"/>
                    <a:gd name="connsiteX4" fmla="*/ 4060272 w 9355101"/>
                    <a:gd name="connsiteY4" fmla="*/ 3555359 h 3973972"/>
                    <a:gd name="connsiteX5" fmla="*/ 508180 w 9355101"/>
                    <a:gd name="connsiteY5" fmla="*/ 3766375 h 3973972"/>
                    <a:gd name="connsiteX6" fmla="*/ 15811 w 9355101"/>
                    <a:gd name="connsiteY6" fmla="*/ 390128 h 3973972"/>
                    <a:gd name="connsiteX7" fmla="*/ 121318 w 9355101"/>
                    <a:gd name="connsiteY7" fmla="*/ 354959 h 3973972"/>
                    <a:gd name="connsiteX8" fmla="*/ 121318 w 9355101"/>
                    <a:gd name="connsiteY8" fmla="*/ 284621 h 3973972"/>
                    <a:gd name="connsiteX0-1" fmla="*/ 15811 w 9355101"/>
                    <a:gd name="connsiteY0-2" fmla="*/ 319790 h 3973972"/>
                    <a:gd name="connsiteX1-3" fmla="*/ 4447134 w 9355101"/>
                    <a:gd name="connsiteY1-4" fmla="*/ 3267 h 3973972"/>
                    <a:gd name="connsiteX2-5" fmla="*/ 9054303 w 9355101"/>
                    <a:gd name="connsiteY2-6" fmla="*/ 495636 h 3973972"/>
                    <a:gd name="connsiteX3-7" fmla="*/ 8597103 w 9355101"/>
                    <a:gd name="connsiteY3-8" fmla="*/ 3766375 h 3973972"/>
                    <a:gd name="connsiteX4-9" fmla="*/ 4060272 w 9355101"/>
                    <a:gd name="connsiteY4-10" fmla="*/ 3555359 h 3973972"/>
                    <a:gd name="connsiteX5-11" fmla="*/ 508180 w 9355101"/>
                    <a:gd name="connsiteY5-12" fmla="*/ 3766375 h 3973972"/>
                    <a:gd name="connsiteX6-13" fmla="*/ 15811 w 9355101"/>
                    <a:gd name="connsiteY6-14" fmla="*/ 390128 h 3973972"/>
                    <a:gd name="connsiteX7-15" fmla="*/ 121318 w 9355101"/>
                    <a:gd name="connsiteY7-16" fmla="*/ 354959 h 3973972"/>
                    <a:gd name="connsiteX0-17" fmla="*/ 0 w 9339290"/>
                    <a:gd name="connsiteY0-18" fmla="*/ 319790 h 3973972"/>
                    <a:gd name="connsiteX1-19" fmla="*/ 4431323 w 9339290"/>
                    <a:gd name="connsiteY1-20" fmla="*/ 3267 h 3973972"/>
                    <a:gd name="connsiteX2-21" fmla="*/ 9038492 w 9339290"/>
                    <a:gd name="connsiteY2-22" fmla="*/ 495636 h 3973972"/>
                    <a:gd name="connsiteX3-23" fmla="*/ 8581292 w 9339290"/>
                    <a:gd name="connsiteY3-24" fmla="*/ 3766375 h 3973972"/>
                    <a:gd name="connsiteX4-25" fmla="*/ 4044461 w 9339290"/>
                    <a:gd name="connsiteY4-26" fmla="*/ 3555359 h 3973972"/>
                    <a:gd name="connsiteX5-27" fmla="*/ 492369 w 9339290"/>
                    <a:gd name="connsiteY5-28" fmla="*/ 3766375 h 3973972"/>
                    <a:gd name="connsiteX6-29" fmla="*/ 0 w 9339290"/>
                    <a:gd name="connsiteY6-30" fmla="*/ 390128 h 3973972"/>
                    <a:gd name="connsiteX0-31" fmla="*/ 0 w 9339290"/>
                    <a:gd name="connsiteY0-32" fmla="*/ 319790 h 3973972"/>
                    <a:gd name="connsiteX1-33" fmla="*/ 4431323 w 9339290"/>
                    <a:gd name="connsiteY1-34" fmla="*/ 3267 h 3973972"/>
                    <a:gd name="connsiteX2-35" fmla="*/ 9038492 w 9339290"/>
                    <a:gd name="connsiteY2-36" fmla="*/ 495636 h 3973972"/>
                    <a:gd name="connsiteX3-37" fmla="*/ 8581292 w 9339290"/>
                    <a:gd name="connsiteY3-38" fmla="*/ 3766375 h 3973972"/>
                    <a:gd name="connsiteX4-39" fmla="*/ 4044461 w 9339290"/>
                    <a:gd name="connsiteY4-40" fmla="*/ 3555359 h 3973972"/>
                    <a:gd name="connsiteX5-41" fmla="*/ 492369 w 9339290"/>
                    <a:gd name="connsiteY5-42" fmla="*/ 3766375 h 3973972"/>
                    <a:gd name="connsiteX6-43" fmla="*/ 0 w 9339290"/>
                    <a:gd name="connsiteY6-44" fmla="*/ 390128 h 3973972"/>
                    <a:gd name="connsiteX7-45" fmla="*/ 0 w 9339290"/>
                    <a:gd name="connsiteY7-46" fmla="*/ 319790 h 3973972"/>
                    <a:gd name="connsiteX0-47" fmla="*/ 313949 w 9653239"/>
                    <a:gd name="connsiteY0-48" fmla="*/ 404625 h 4058807"/>
                    <a:gd name="connsiteX1-49" fmla="*/ 4745272 w 9653239"/>
                    <a:gd name="connsiteY1-50" fmla="*/ 88102 h 4058807"/>
                    <a:gd name="connsiteX2-51" fmla="*/ 9352441 w 9653239"/>
                    <a:gd name="connsiteY2-52" fmla="*/ 580471 h 4058807"/>
                    <a:gd name="connsiteX3-53" fmla="*/ 8895241 w 9653239"/>
                    <a:gd name="connsiteY3-54" fmla="*/ 3851210 h 4058807"/>
                    <a:gd name="connsiteX4-55" fmla="*/ 4358410 w 9653239"/>
                    <a:gd name="connsiteY4-56" fmla="*/ 3640194 h 4058807"/>
                    <a:gd name="connsiteX5-57" fmla="*/ 806318 w 9653239"/>
                    <a:gd name="connsiteY5-58" fmla="*/ 3851210 h 4058807"/>
                    <a:gd name="connsiteX6-59" fmla="*/ 313949 w 9653239"/>
                    <a:gd name="connsiteY6-60" fmla="*/ 404625 h 4058807"/>
                    <a:gd name="connsiteX0-61" fmla="*/ 313949 w 9653239"/>
                    <a:gd name="connsiteY0-62" fmla="*/ 404625 h 4058807"/>
                    <a:gd name="connsiteX1-63" fmla="*/ 4745272 w 9653239"/>
                    <a:gd name="connsiteY1-64" fmla="*/ 88102 h 4058807"/>
                    <a:gd name="connsiteX2-65" fmla="*/ 9352441 w 9653239"/>
                    <a:gd name="connsiteY2-66" fmla="*/ 580471 h 4058807"/>
                    <a:gd name="connsiteX3-67" fmla="*/ 8895241 w 9653239"/>
                    <a:gd name="connsiteY3-68" fmla="*/ 3851210 h 4058807"/>
                    <a:gd name="connsiteX4-69" fmla="*/ 4358410 w 9653239"/>
                    <a:gd name="connsiteY4-70" fmla="*/ 3640194 h 4058807"/>
                    <a:gd name="connsiteX5-71" fmla="*/ 806318 w 9653239"/>
                    <a:gd name="connsiteY5-72" fmla="*/ 3851210 h 4058807"/>
                    <a:gd name="connsiteX6-73" fmla="*/ 313949 w 9653239"/>
                    <a:gd name="connsiteY6-74" fmla="*/ 404625 h 4058807"/>
                    <a:gd name="connsiteX0-75" fmla="*/ 73378 w 9412668"/>
                    <a:gd name="connsiteY0-76" fmla="*/ 404625 h 4058807"/>
                    <a:gd name="connsiteX1-77" fmla="*/ 4504701 w 9412668"/>
                    <a:gd name="connsiteY1-78" fmla="*/ 88102 h 4058807"/>
                    <a:gd name="connsiteX2-79" fmla="*/ 9111870 w 9412668"/>
                    <a:gd name="connsiteY2-80" fmla="*/ 580471 h 4058807"/>
                    <a:gd name="connsiteX3-81" fmla="*/ 8654670 w 9412668"/>
                    <a:gd name="connsiteY3-82" fmla="*/ 3851210 h 4058807"/>
                    <a:gd name="connsiteX4-83" fmla="*/ 4117839 w 9412668"/>
                    <a:gd name="connsiteY4-84" fmla="*/ 3640194 h 4058807"/>
                    <a:gd name="connsiteX5-85" fmla="*/ 565747 w 9412668"/>
                    <a:gd name="connsiteY5-86" fmla="*/ 3851210 h 4058807"/>
                    <a:gd name="connsiteX6-87" fmla="*/ 73378 w 9412668"/>
                    <a:gd name="connsiteY6-88" fmla="*/ 404625 h 4058807"/>
                    <a:gd name="connsiteX0-89" fmla="*/ 73378 w 9412668"/>
                    <a:gd name="connsiteY0-90" fmla="*/ 347118 h 4001300"/>
                    <a:gd name="connsiteX1-91" fmla="*/ 4504701 w 9412668"/>
                    <a:gd name="connsiteY1-92" fmla="*/ 30595 h 4001300"/>
                    <a:gd name="connsiteX2-93" fmla="*/ 9111870 w 9412668"/>
                    <a:gd name="connsiteY2-94" fmla="*/ 522964 h 4001300"/>
                    <a:gd name="connsiteX3-95" fmla="*/ 8654670 w 9412668"/>
                    <a:gd name="connsiteY3-96" fmla="*/ 3793703 h 4001300"/>
                    <a:gd name="connsiteX4-97" fmla="*/ 4117839 w 9412668"/>
                    <a:gd name="connsiteY4-98" fmla="*/ 3582687 h 4001300"/>
                    <a:gd name="connsiteX5-99" fmla="*/ 565747 w 9412668"/>
                    <a:gd name="connsiteY5-100" fmla="*/ 3793703 h 4001300"/>
                    <a:gd name="connsiteX6-101" fmla="*/ 73378 w 9412668"/>
                    <a:gd name="connsiteY6-102" fmla="*/ 347118 h 4001300"/>
                    <a:gd name="connsiteX0-103" fmla="*/ 73378 w 9413556"/>
                    <a:gd name="connsiteY0-104" fmla="*/ 424022 h 4078204"/>
                    <a:gd name="connsiteX1-105" fmla="*/ 4492670 w 9413556"/>
                    <a:gd name="connsiteY1-106" fmla="*/ 11247 h 4078204"/>
                    <a:gd name="connsiteX2-107" fmla="*/ 9111870 w 9413556"/>
                    <a:gd name="connsiteY2-108" fmla="*/ 599868 h 4078204"/>
                    <a:gd name="connsiteX3-109" fmla="*/ 8654670 w 9413556"/>
                    <a:gd name="connsiteY3-110" fmla="*/ 3870607 h 4078204"/>
                    <a:gd name="connsiteX4-111" fmla="*/ 4117839 w 9413556"/>
                    <a:gd name="connsiteY4-112" fmla="*/ 3659591 h 4078204"/>
                    <a:gd name="connsiteX5-113" fmla="*/ 565747 w 9413556"/>
                    <a:gd name="connsiteY5-114" fmla="*/ 3870607 h 4078204"/>
                    <a:gd name="connsiteX6-115" fmla="*/ 73378 w 9413556"/>
                    <a:gd name="connsiteY6-116" fmla="*/ 424022 h 4078204"/>
                    <a:gd name="connsiteX0-117" fmla="*/ 73378 w 9413556"/>
                    <a:gd name="connsiteY0-118" fmla="*/ 416356 h 4070538"/>
                    <a:gd name="connsiteX1-119" fmla="*/ 4492670 w 9413556"/>
                    <a:gd name="connsiteY1-120" fmla="*/ 3581 h 4070538"/>
                    <a:gd name="connsiteX2-121" fmla="*/ 9111870 w 9413556"/>
                    <a:gd name="connsiteY2-122" fmla="*/ 592202 h 4070538"/>
                    <a:gd name="connsiteX3-123" fmla="*/ 8654670 w 9413556"/>
                    <a:gd name="connsiteY3-124" fmla="*/ 3862941 h 4070538"/>
                    <a:gd name="connsiteX4-125" fmla="*/ 4117839 w 9413556"/>
                    <a:gd name="connsiteY4-126" fmla="*/ 3651925 h 4070538"/>
                    <a:gd name="connsiteX5-127" fmla="*/ 565747 w 9413556"/>
                    <a:gd name="connsiteY5-128" fmla="*/ 3862941 h 4070538"/>
                    <a:gd name="connsiteX6-129" fmla="*/ 73378 w 9413556"/>
                    <a:gd name="connsiteY6-130" fmla="*/ 416356 h 4070538"/>
                    <a:gd name="connsiteX0-131" fmla="*/ 73378 w 9413556"/>
                    <a:gd name="connsiteY0-132" fmla="*/ 416356 h 4070538"/>
                    <a:gd name="connsiteX1-133" fmla="*/ 4492670 w 9413556"/>
                    <a:gd name="connsiteY1-134" fmla="*/ 3581 h 4070538"/>
                    <a:gd name="connsiteX2-135" fmla="*/ 9111870 w 9413556"/>
                    <a:gd name="connsiteY2-136" fmla="*/ 592202 h 4070538"/>
                    <a:gd name="connsiteX3-137" fmla="*/ 8654670 w 9413556"/>
                    <a:gd name="connsiteY3-138" fmla="*/ 3862941 h 4070538"/>
                    <a:gd name="connsiteX4-139" fmla="*/ 4117839 w 9413556"/>
                    <a:gd name="connsiteY4-140" fmla="*/ 3651925 h 4070538"/>
                    <a:gd name="connsiteX5-141" fmla="*/ 565747 w 9413556"/>
                    <a:gd name="connsiteY5-142" fmla="*/ 3862941 h 4070538"/>
                    <a:gd name="connsiteX6-143" fmla="*/ 73378 w 9413556"/>
                    <a:gd name="connsiteY6-144" fmla="*/ 416356 h 4070538"/>
                    <a:gd name="connsiteX0-145" fmla="*/ 73378 w 9111870"/>
                    <a:gd name="connsiteY0-146" fmla="*/ 416356 h 4070538"/>
                    <a:gd name="connsiteX1-147" fmla="*/ 4492670 w 9111870"/>
                    <a:gd name="connsiteY1-148" fmla="*/ 3581 h 4070538"/>
                    <a:gd name="connsiteX2-149" fmla="*/ 9111870 w 9111870"/>
                    <a:gd name="connsiteY2-150" fmla="*/ 592202 h 4070538"/>
                    <a:gd name="connsiteX3-151" fmla="*/ 8654670 w 9111870"/>
                    <a:gd name="connsiteY3-152" fmla="*/ 3862941 h 4070538"/>
                    <a:gd name="connsiteX4-153" fmla="*/ 4117839 w 9111870"/>
                    <a:gd name="connsiteY4-154" fmla="*/ 3651925 h 4070538"/>
                    <a:gd name="connsiteX5-155" fmla="*/ 565747 w 9111870"/>
                    <a:gd name="connsiteY5-156" fmla="*/ 3862941 h 4070538"/>
                    <a:gd name="connsiteX6-157" fmla="*/ 73378 w 9111870"/>
                    <a:gd name="connsiteY6-158" fmla="*/ 416356 h 4070538"/>
                    <a:gd name="connsiteX0-159" fmla="*/ 73378 w 9111870"/>
                    <a:gd name="connsiteY0-160" fmla="*/ 416356 h 4070538"/>
                    <a:gd name="connsiteX1-161" fmla="*/ 4492670 w 9111870"/>
                    <a:gd name="connsiteY1-162" fmla="*/ 3581 h 4070538"/>
                    <a:gd name="connsiteX2-163" fmla="*/ 9111870 w 9111870"/>
                    <a:gd name="connsiteY2-164" fmla="*/ 592202 h 4070538"/>
                    <a:gd name="connsiteX3-165" fmla="*/ 8654670 w 9111870"/>
                    <a:gd name="connsiteY3-166" fmla="*/ 3862941 h 4070538"/>
                    <a:gd name="connsiteX4-167" fmla="*/ 4117839 w 9111870"/>
                    <a:gd name="connsiteY4-168" fmla="*/ 3651925 h 4070538"/>
                    <a:gd name="connsiteX5-169" fmla="*/ 565747 w 9111870"/>
                    <a:gd name="connsiteY5-170" fmla="*/ 3862941 h 4070538"/>
                    <a:gd name="connsiteX6-171" fmla="*/ 73378 w 9111870"/>
                    <a:gd name="connsiteY6-172" fmla="*/ 416356 h 4070538"/>
                    <a:gd name="connsiteX0-173" fmla="*/ 73378 w 9111870"/>
                    <a:gd name="connsiteY0-174" fmla="*/ 416356 h 4070538"/>
                    <a:gd name="connsiteX1-175" fmla="*/ 4492670 w 9111870"/>
                    <a:gd name="connsiteY1-176" fmla="*/ 3581 h 4070538"/>
                    <a:gd name="connsiteX2-177" fmla="*/ 9111870 w 9111870"/>
                    <a:gd name="connsiteY2-178" fmla="*/ 592202 h 4070538"/>
                    <a:gd name="connsiteX3-179" fmla="*/ 8654670 w 9111870"/>
                    <a:gd name="connsiteY3-180" fmla="*/ 3862941 h 4070538"/>
                    <a:gd name="connsiteX4-181" fmla="*/ 4117839 w 9111870"/>
                    <a:gd name="connsiteY4-182" fmla="*/ 3651925 h 4070538"/>
                    <a:gd name="connsiteX5-183" fmla="*/ 565747 w 9111870"/>
                    <a:gd name="connsiteY5-184" fmla="*/ 3862941 h 4070538"/>
                    <a:gd name="connsiteX6-185" fmla="*/ 73378 w 9111870"/>
                    <a:gd name="connsiteY6-186" fmla="*/ 416356 h 4070538"/>
                    <a:gd name="connsiteX0-187" fmla="*/ 73378 w 9111870"/>
                    <a:gd name="connsiteY0-188" fmla="*/ 416356 h 3862941"/>
                    <a:gd name="connsiteX1-189" fmla="*/ 4492670 w 9111870"/>
                    <a:gd name="connsiteY1-190" fmla="*/ 3581 h 3862941"/>
                    <a:gd name="connsiteX2-191" fmla="*/ 9111870 w 9111870"/>
                    <a:gd name="connsiteY2-192" fmla="*/ 592202 h 3862941"/>
                    <a:gd name="connsiteX3-193" fmla="*/ 8654670 w 9111870"/>
                    <a:gd name="connsiteY3-194" fmla="*/ 3862941 h 3862941"/>
                    <a:gd name="connsiteX4-195" fmla="*/ 4117839 w 9111870"/>
                    <a:gd name="connsiteY4-196" fmla="*/ 3651925 h 3862941"/>
                    <a:gd name="connsiteX5-197" fmla="*/ 565747 w 9111870"/>
                    <a:gd name="connsiteY5-198" fmla="*/ 3862941 h 3862941"/>
                    <a:gd name="connsiteX6-199" fmla="*/ 73378 w 9111870"/>
                    <a:gd name="connsiteY6-200" fmla="*/ 416356 h 3862941"/>
                    <a:gd name="connsiteX0-201" fmla="*/ 73378 w 9111870"/>
                    <a:gd name="connsiteY0-202" fmla="*/ 416356 h 3862941"/>
                    <a:gd name="connsiteX1-203" fmla="*/ 4492670 w 9111870"/>
                    <a:gd name="connsiteY1-204" fmla="*/ 3581 h 3862941"/>
                    <a:gd name="connsiteX2-205" fmla="*/ 9111870 w 9111870"/>
                    <a:gd name="connsiteY2-206" fmla="*/ 592202 h 3862941"/>
                    <a:gd name="connsiteX3-207" fmla="*/ 8654670 w 9111870"/>
                    <a:gd name="connsiteY3-208" fmla="*/ 3862941 h 3862941"/>
                    <a:gd name="connsiteX4-209" fmla="*/ 4322376 w 9111870"/>
                    <a:gd name="connsiteY4-210" fmla="*/ 3579736 h 3862941"/>
                    <a:gd name="connsiteX5-211" fmla="*/ 565747 w 9111870"/>
                    <a:gd name="connsiteY5-212" fmla="*/ 3862941 h 3862941"/>
                    <a:gd name="connsiteX6-213" fmla="*/ 73378 w 9111870"/>
                    <a:gd name="connsiteY6-214" fmla="*/ 416356 h 3862941"/>
                    <a:gd name="connsiteX0-215" fmla="*/ 73378 w 9123902"/>
                    <a:gd name="connsiteY0-216" fmla="*/ 418134 h 3864719"/>
                    <a:gd name="connsiteX1-217" fmla="*/ 4492670 w 9123902"/>
                    <a:gd name="connsiteY1-218" fmla="*/ 5359 h 3864719"/>
                    <a:gd name="connsiteX2-219" fmla="*/ 9123902 w 9123902"/>
                    <a:gd name="connsiteY2-220" fmla="*/ 642107 h 3864719"/>
                    <a:gd name="connsiteX3-221" fmla="*/ 8654670 w 9123902"/>
                    <a:gd name="connsiteY3-222" fmla="*/ 3864719 h 3864719"/>
                    <a:gd name="connsiteX4-223" fmla="*/ 4322376 w 9123902"/>
                    <a:gd name="connsiteY4-224" fmla="*/ 3581514 h 3864719"/>
                    <a:gd name="connsiteX5-225" fmla="*/ 565747 w 9123902"/>
                    <a:gd name="connsiteY5-226" fmla="*/ 3864719 h 3864719"/>
                    <a:gd name="connsiteX6-227" fmla="*/ 73378 w 9123902"/>
                    <a:gd name="connsiteY6-228" fmla="*/ 418134 h 3864719"/>
                    <a:gd name="connsiteX0-229" fmla="*/ 73378 w 9111870"/>
                    <a:gd name="connsiteY0-230" fmla="*/ 420123 h 3866708"/>
                    <a:gd name="connsiteX1-231" fmla="*/ 4492670 w 9111870"/>
                    <a:gd name="connsiteY1-232" fmla="*/ 7348 h 3866708"/>
                    <a:gd name="connsiteX2-233" fmla="*/ 9111870 w 9111870"/>
                    <a:gd name="connsiteY2-234" fmla="*/ 692222 h 3866708"/>
                    <a:gd name="connsiteX3-235" fmla="*/ 8654670 w 9111870"/>
                    <a:gd name="connsiteY3-236" fmla="*/ 3866708 h 3866708"/>
                    <a:gd name="connsiteX4-237" fmla="*/ 4322376 w 9111870"/>
                    <a:gd name="connsiteY4-238" fmla="*/ 3583503 h 3866708"/>
                    <a:gd name="connsiteX5-239" fmla="*/ 565747 w 9111870"/>
                    <a:gd name="connsiteY5-240" fmla="*/ 3866708 h 3866708"/>
                    <a:gd name="connsiteX6-241" fmla="*/ 73378 w 9111870"/>
                    <a:gd name="connsiteY6-242" fmla="*/ 420123 h 3866708"/>
                    <a:gd name="connsiteX0-243" fmla="*/ 73378 w 9111870"/>
                    <a:gd name="connsiteY0-244" fmla="*/ 591850 h 4038435"/>
                    <a:gd name="connsiteX1-245" fmla="*/ 4443684 w 9111870"/>
                    <a:gd name="connsiteY1-246" fmla="*/ 4066 h 4038435"/>
                    <a:gd name="connsiteX2-247" fmla="*/ 9111870 w 9111870"/>
                    <a:gd name="connsiteY2-248" fmla="*/ 863949 h 4038435"/>
                    <a:gd name="connsiteX3-249" fmla="*/ 8654670 w 9111870"/>
                    <a:gd name="connsiteY3-250" fmla="*/ 4038435 h 4038435"/>
                    <a:gd name="connsiteX4-251" fmla="*/ 4322376 w 9111870"/>
                    <a:gd name="connsiteY4-252" fmla="*/ 3755230 h 4038435"/>
                    <a:gd name="connsiteX5-253" fmla="*/ 565747 w 9111870"/>
                    <a:gd name="connsiteY5-254" fmla="*/ 4038435 h 4038435"/>
                    <a:gd name="connsiteX6-255" fmla="*/ 73378 w 9111870"/>
                    <a:gd name="connsiteY6-256" fmla="*/ 591850 h 4038435"/>
                    <a:gd name="connsiteX0-257" fmla="*/ 565747 w 9111870"/>
                    <a:gd name="connsiteY0-258" fmla="*/ 4038435 h 4148323"/>
                    <a:gd name="connsiteX1-259" fmla="*/ 73378 w 9111870"/>
                    <a:gd name="connsiteY1-260" fmla="*/ 591850 h 4148323"/>
                    <a:gd name="connsiteX2-261" fmla="*/ 4443684 w 9111870"/>
                    <a:gd name="connsiteY2-262" fmla="*/ 4066 h 4148323"/>
                    <a:gd name="connsiteX3-263" fmla="*/ 9111870 w 9111870"/>
                    <a:gd name="connsiteY3-264" fmla="*/ 863949 h 4148323"/>
                    <a:gd name="connsiteX4-265" fmla="*/ 8654670 w 9111870"/>
                    <a:gd name="connsiteY4-266" fmla="*/ 4038435 h 4148323"/>
                    <a:gd name="connsiteX5-267" fmla="*/ 4322376 w 9111870"/>
                    <a:gd name="connsiteY5-268" fmla="*/ 3755230 h 4148323"/>
                    <a:gd name="connsiteX6-269" fmla="*/ 657187 w 9111870"/>
                    <a:gd name="connsiteY6-270" fmla="*/ 4148323 h 4148323"/>
                    <a:gd name="connsiteX0-271" fmla="*/ 565747 w 9111870"/>
                    <a:gd name="connsiteY0-272" fmla="*/ 4038435 h 4038435"/>
                    <a:gd name="connsiteX1-273" fmla="*/ 73378 w 9111870"/>
                    <a:gd name="connsiteY1-274" fmla="*/ 591850 h 4038435"/>
                    <a:gd name="connsiteX2-275" fmla="*/ 4443684 w 9111870"/>
                    <a:gd name="connsiteY2-276" fmla="*/ 4066 h 4038435"/>
                    <a:gd name="connsiteX3-277" fmla="*/ 9111870 w 9111870"/>
                    <a:gd name="connsiteY3-278" fmla="*/ 863949 h 4038435"/>
                    <a:gd name="connsiteX4-279" fmla="*/ 8654670 w 9111870"/>
                    <a:gd name="connsiteY4-280" fmla="*/ 4038435 h 4038435"/>
                    <a:gd name="connsiteX5-281" fmla="*/ 4322376 w 9111870"/>
                    <a:gd name="connsiteY5-282" fmla="*/ 3755230 h 4038435"/>
                    <a:gd name="connsiteX0-283" fmla="*/ 0 w 9038492"/>
                    <a:gd name="connsiteY0-284" fmla="*/ 591850 h 4038435"/>
                    <a:gd name="connsiteX1-285" fmla="*/ 4370306 w 9038492"/>
                    <a:gd name="connsiteY1-286" fmla="*/ 4066 h 4038435"/>
                    <a:gd name="connsiteX2-287" fmla="*/ 9038492 w 9038492"/>
                    <a:gd name="connsiteY2-288" fmla="*/ 863949 h 4038435"/>
                    <a:gd name="connsiteX3-289" fmla="*/ 8581292 w 9038492"/>
                    <a:gd name="connsiteY3-290" fmla="*/ 4038435 h 4038435"/>
                    <a:gd name="connsiteX4-291" fmla="*/ 4248998 w 9038492"/>
                    <a:gd name="connsiteY4-292" fmla="*/ 3755230 h 4038435"/>
                    <a:gd name="connsiteX0-293" fmla="*/ 0 w 9038492"/>
                    <a:gd name="connsiteY0-294" fmla="*/ 591850 h 4038435"/>
                    <a:gd name="connsiteX1-295" fmla="*/ 4370306 w 9038492"/>
                    <a:gd name="connsiteY1-296" fmla="*/ 4066 h 4038435"/>
                    <a:gd name="connsiteX2-297" fmla="*/ 9038492 w 9038492"/>
                    <a:gd name="connsiteY2-298" fmla="*/ 863949 h 4038435"/>
                    <a:gd name="connsiteX3-299" fmla="*/ 8581292 w 9038492"/>
                    <a:gd name="connsiteY3-300" fmla="*/ 4038435 h 4038435"/>
                    <a:gd name="connsiteX0-301" fmla="*/ 0 w 9038492"/>
                    <a:gd name="connsiteY0-302" fmla="*/ 591850 h 863949"/>
                    <a:gd name="connsiteX1-303" fmla="*/ 4370306 w 9038492"/>
                    <a:gd name="connsiteY1-304" fmla="*/ 4066 h 863949"/>
                    <a:gd name="connsiteX2-305" fmla="*/ 9038492 w 9038492"/>
                    <a:gd name="connsiteY2-306" fmla="*/ 863949 h 863949"/>
                    <a:gd name="connsiteX0-307" fmla="*/ 0 w 8951458"/>
                    <a:gd name="connsiteY0-308" fmla="*/ 591850 h 829112"/>
                    <a:gd name="connsiteX1-309" fmla="*/ 4370306 w 8951458"/>
                    <a:gd name="connsiteY1-310" fmla="*/ 4066 h 829112"/>
                    <a:gd name="connsiteX2-311" fmla="*/ 8951459 w 8951458"/>
                    <a:gd name="connsiteY2-312" fmla="*/ 829112 h 829112"/>
                    <a:gd name="connsiteX0-313" fmla="*/ 0 w 8951459"/>
                    <a:gd name="connsiteY0-314" fmla="*/ 591850 h 829112"/>
                    <a:gd name="connsiteX1-315" fmla="*/ 4370306 w 8951459"/>
                    <a:gd name="connsiteY1-316" fmla="*/ 4066 h 829112"/>
                    <a:gd name="connsiteX2-317" fmla="*/ 8951459 w 8951459"/>
                    <a:gd name="connsiteY2-318" fmla="*/ 829112 h 829112"/>
                    <a:gd name="connsiteX0-319" fmla="*/ 0 w 8952486"/>
                    <a:gd name="connsiteY0-320" fmla="*/ 751234 h 827915"/>
                    <a:gd name="connsiteX1-321" fmla="*/ 4371333 w 8952486"/>
                    <a:gd name="connsiteY1-322" fmla="*/ 2869 h 827915"/>
                    <a:gd name="connsiteX2-323" fmla="*/ 8952486 w 8952486"/>
                    <a:gd name="connsiteY2-324" fmla="*/ 827915 h 827915"/>
                    <a:gd name="connsiteX0-325" fmla="*/ 0 w 8952486"/>
                    <a:gd name="connsiteY0-326" fmla="*/ 751835 h 828516"/>
                    <a:gd name="connsiteX1-327" fmla="*/ 4371333 w 8952486"/>
                    <a:gd name="connsiteY1-328" fmla="*/ 3470 h 828516"/>
                    <a:gd name="connsiteX2-329" fmla="*/ 8952486 w 8952486"/>
                    <a:gd name="connsiteY2-330" fmla="*/ 828516 h 82851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8952486" h="828516">
                      <a:moveTo>
                        <a:pt x="0" y="751835"/>
                      </a:moveTo>
                      <a:cubicBezTo>
                        <a:pt x="897739" y="365186"/>
                        <a:pt x="2864918" y="-41880"/>
                        <a:pt x="4371333" y="3470"/>
                      </a:cubicBezTo>
                      <a:cubicBezTo>
                        <a:pt x="5877748" y="48820"/>
                        <a:pt x="8141063" y="406479"/>
                        <a:pt x="8952486" y="828516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 478"/>
                <p:cNvSpPr/>
                <p:nvPr/>
              </p:nvSpPr>
              <p:spPr>
                <a:xfrm flipH="1">
                  <a:off x="9062440" y="4364780"/>
                  <a:ext cx="1190467" cy="214800"/>
                </a:xfrm>
                <a:custGeom>
                  <a:avLst/>
                  <a:gdLst>
                    <a:gd name="connsiteX0" fmla="*/ 0 w 731520"/>
                    <a:gd name="connsiteY0" fmla="*/ 125730 h 125730"/>
                    <a:gd name="connsiteX1" fmla="*/ 468630 w 731520"/>
                    <a:gd name="connsiteY1" fmla="*/ 22860 h 125730"/>
                    <a:gd name="connsiteX2" fmla="*/ 731520 w 731520"/>
                    <a:gd name="connsiteY2" fmla="*/ 0 h 125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1520" h="125730">
                      <a:moveTo>
                        <a:pt x="0" y="125730"/>
                      </a:moveTo>
                      <a:cubicBezTo>
                        <a:pt x="173355" y="84772"/>
                        <a:pt x="346710" y="43815"/>
                        <a:pt x="468630" y="22860"/>
                      </a:cubicBezTo>
                      <a:cubicBezTo>
                        <a:pt x="590550" y="1905"/>
                        <a:pt x="661035" y="952"/>
                        <a:pt x="73152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 479"/>
                <p:cNvSpPr/>
                <p:nvPr/>
              </p:nvSpPr>
              <p:spPr>
                <a:xfrm>
                  <a:off x="1672507" y="3442292"/>
                  <a:ext cx="731520" cy="125730"/>
                </a:xfrm>
                <a:custGeom>
                  <a:avLst/>
                  <a:gdLst>
                    <a:gd name="connsiteX0" fmla="*/ 0 w 731520"/>
                    <a:gd name="connsiteY0" fmla="*/ 125730 h 125730"/>
                    <a:gd name="connsiteX1" fmla="*/ 468630 w 731520"/>
                    <a:gd name="connsiteY1" fmla="*/ 22860 h 125730"/>
                    <a:gd name="connsiteX2" fmla="*/ 731520 w 731520"/>
                    <a:gd name="connsiteY2" fmla="*/ 0 h 125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1520" h="125730">
                      <a:moveTo>
                        <a:pt x="0" y="125730"/>
                      </a:moveTo>
                      <a:cubicBezTo>
                        <a:pt x="173355" y="84772"/>
                        <a:pt x="346710" y="43815"/>
                        <a:pt x="468630" y="22860"/>
                      </a:cubicBezTo>
                      <a:cubicBezTo>
                        <a:pt x="590550" y="1905"/>
                        <a:pt x="661035" y="952"/>
                        <a:pt x="73152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 480"/>
                <p:cNvSpPr/>
                <p:nvPr/>
              </p:nvSpPr>
              <p:spPr>
                <a:xfrm>
                  <a:off x="1953405" y="4447259"/>
                  <a:ext cx="1190467" cy="214800"/>
                </a:xfrm>
                <a:custGeom>
                  <a:avLst/>
                  <a:gdLst>
                    <a:gd name="connsiteX0" fmla="*/ 0 w 731520"/>
                    <a:gd name="connsiteY0" fmla="*/ 125730 h 125730"/>
                    <a:gd name="connsiteX1" fmla="*/ 468630 w 731520"/>
                    <a:gd name="connsiteY1" fmla="*/ 22860 h 125730"/>
                    <a:gd name="connsiteX2" fmla="*/ 731520 w 731520"/>
                    <a:gd name="connsiteY2" fmla="*/ 0 h 125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1520" h="125730">
                      <a:moveTo>
                        <a:pt x="0" y="125730"/>
                      </a:moveTo>
                      <a:cubicBezTo>
                        <a:pt x="173355" y="84772"/>
                        <a:pt x="346710" y="43815"/>
                        <a:pt x="468630" y="22860"/>
                      </a:cubicBezTo>
                      <a:cubicBezTo>
                        <a:pt x="590550" y="1905"/>
                        <a:pt x="661035" y="952"/>
                        <a:pt x="731520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dash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engXian" panose="020F0502020204030204"/>
                    <a:ea typeface="DengXian" panose="02010600030101010101" pitchFamily="2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2" name="任意多边形 526"/>
            <p:cNvSpPr/>
            <p:nvPr/>
          </p:nvSpPr>
          <p:spPr>
            <a:xfrm rot="174692">
              <a:off x="9317956" y="3353016"/>
              <a:ext cx="206107" cy="294984"/>
            </a:xfrm>
            <a:custGeom>
              <a:avLst/>
              <a:gdLst>
                <a:gd name="connsiteX0" fmla="*/ 335 w 716431"/>
                <a:gd name="connsiteY0" fmla="*/ 485098 h 903739"/>
                <a:gd name="connsiteX1" fmla="*/ 231689 w 716431"/>
                <a:gd name="connsiteY1" fmla="*/ 407980 h 903739"/>
                <a:gd name="connsiteX2" fmla="*/ 352874 w 716431"/>
                <a:gd name="connsiteY2" fmla="*/ 355 h 903739"/>
                <a:gd name="connsiteX3" fmla="*/ 418975 w 716431"/>
                <a:gd name="connsiteY3" fmla="*/ 396963 h 903739"/>
                <a:gd name="connsiteX4" fmla="*/ 716431 w 716431"/>
                <a:gd name="connsiteY4" fmla="*/ 529165 h 903739"/>
                <a:gd name="connsiteX5" fmla="*/ 418975 w 716431"/>
                <a:gd name="connsiteY5" fmla="*/ 562216 h 903739"/>
                <a:gd name="connsiteX6" fmla="*/ 363891 w 716431"/>
                <a:gd name="connsiteY6" fmla="*/ 903739 h 903739"/>
                <a:gd name="connsiteX7" fmla="*/ 286773 w 716431"/>
                <a:gd name="connsiteY7" fmla="*/ 584249 h 903739"/>
                <a:gd name="connsiteX8" fmla="*/ 335 w 716431"/>
                <a:gd name="connsiteY8" fmla="*/ 485098 h 903739"/>
                <a:gd name="connsiteX0-1" fmla="*/ 9 w 716105"/>
                <a:gd name="connsiteY0-2" fmla="*/ 485098 h 903739"/>
                <a:gd name="connsiteX1-3" fmla="*/ 231363 w 716105"/>
                <a:gd name="connsiteY1-4" fmla="*/ 407980 h 903739"/>
                <a:gd name="connsiteX2-5" fmla="*/ 352548 w 716105"/>
                <a:gd name="connsiteY2-6" fmla="*/ 355 h 903739"/>
                <a:gd name="connsiteX3-7" fmla="*/ 418649 w 716105"/>
                <a:gd name="connsiteY3-8" fmla="*/ 396963 h 903739"/>
                <a:gd name="connsiteX4-9" fmla="*/ 716105 w 716105"/>
                <a:gd name="connsiteY4-10" fmla="*/ 529165 h 903739"/>
                <a:gd name="connsiteX5-11" fmla="*/ 418649 w 716105"/>
                <a:gd name="connsiteY5-12" fmla="*/ 562216 h 903739"/>
                <a:gd name="connsiteX6-13" fmla="*/ 363565 w 716105"/>
                <a:gd name="connsiteY6-14" fmla="*/ 903739 h 903739"/>
                <a:gd name="connsiteX7-15" fmla="*/ 239612 w 716105"/>
                <a:gd name="connsiteY7-16" fmla="*/ 584248 h 903739"/>
                <a:gd name="connsiteX8-17" fmla="*/ 9 w 716105"/>
                <a:gd name="connsiteY8-18" fmla="*/ 485098 h 903739"/>
                <a:gd name="connsiteX0-19" fmla="*/ 9 w 716105"/>
                <a:gd name="connsiteY0-20" fmla="*/ 485098 h 903739"/>
                <a:gd name="connsiteX1-21" fmla="*/ 231363 w 716105"/>
                <a:gd name="connsiteY1-22" fmla="*/ 407980 h 903739"/>
                <a:gd name="connsiteX2-23" fmla="*/ 352548 w 716105"/>
                <a:gd name="connsiteY2-24" fmla="*/ 355 h 903739"/>
                <a:gd name="connsiteX3-25" fmla="*/ 418649 w 716105"/>
                <a:gd name="connsiteY3-26" fmla="*/ 396963 h 903739"/>
                <a:gd name="connsiteX4-27" fmla="*/ 716105 w 716105"/>
                <a:gd name="connsiteY4-28" fmla="*/ 529165 h 903739"/>
                <a:gd name="connsiteX5-29" fmla="*/ 429057 w 716105"/>
                <a:gd name="connsiteY5-30" fmla="*/ 598927 h 903739"/>
                <a:gd name="connsiteX6-31" fmla="*/ 363565 w 716105"/>
                <a:gd name="connsiteY6-32" fmla="*/ 903739 h 903739"/>
                <a:gd name="connsiteX7-33" fmla="*/ 239612 w 716105"/>
                <a:gd name="connsiteY7-34" fmla="*/ 584248 h 903739"/>
                <a:gd name="connsiteX8-35" fmla="*/ 9 w 716105"/>
                <a:gd name="connsiteY8-36" fmla="*/ 485098 h 9037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716105" h="903739">
                  <a:moveTo>
                    <a:pt x="9" y="485098"/>
                  </a:moveTo>
                  <a:cubicBezTo>
                    <a:pt x="-1366" y="455720"/>
                    <a:pt x="172607" y="488771"/>
                    <a:pt x="231363" y="407980"/>
                  </a:cubicBezTo>
                  <a:cubicBezTo>
                    <a:pt x="290120" y="327189"/>
                    <a:pt x="323170" y="-12498"/>
                    <a:pt x="352548" y="355"/>
                  </a:cubicBezTo>
                  <a:cubicBezTo>
                    <a:pt x="374582" y="132558"/>
                    <a:pt x="358056" y="308828"/>
                    <a:pt x="418649" y="396963"/>
                  </a:cubicBezTo>
                  <a:cubicBezTo>
                    <a:pt x="479242" y="485098"/>
                    <a:pt x="597673" y="507131"/>
                    <a:pt x="716105" y="529165"/>
                  </a:cubicBezTo>
                  <a:cubicBezTo>
                    <a:pt x="616953" y="540182"/>
                    <a:pt x="487814" y="536498"/>
                    <a:pt x="429057" y="598927"/>
                  </a:cubicBezTo>
                  <a:cubicBezTo>
                    <a:pt x="370300" y="661356"/>
                    <a:pt x="376418" y="848655"/>
                    <a:pt x="363565" y="903739"/>
                  </a:cubicBezTo>
                  <a:cubicBezTo>
                    <a:pt x="337859" y="797242"/>
                    <a:pt x="300205" y="655858"/>
                    <a:pt x="239612" y="584248"/>
                  </a:cubicBezTo>
                  <a:cubicBezTo>
                    <a:pt x="179019" y="512638"/>
                    <a:pt x="1384" y="514476"/>
                    <a:pt x="9" y="485098"/>
                  </a:cubicBezTo>
                  <a:close/>
                </a:path>
              </a:pathLst>
            </a:custGeom>
            <a:solidFill>
              <a:schemeClr val="bg1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3" name="任意多边形 527"/>
            <p:cNvSpPr/>
            <p:nvPr/>
          </p:nvSpPr>
          <p:spPr>
            <a:xfrm flipV="1">
              <a:off x="2678108" y="4369082"/>
              <a:ext cx="184274" cy="233027"/>
            </a:xfrm>
            <a:custGeom>
              <a:avLst/>
              <a:gdLst>
                <a:gd name="connsiteX0" fmla="*/ 335 w 716431"/>
                <a:gd name="connsiteY0" fmla="*/ 485098 h 903739"/>
                <a:gd name="connsiteX1" fmla="*/ 231689 w 716431"/>
                <a:gd name="connsiteY1" fmla="*/ 407980 h 903739"/>
                <a:gd name="connsiteX2" fmla="*/ 352874 w 716431"/>
                <a:gd name="connsiteY2" fmla="*/ 355 h 903739"/>
                <a:gd name="connsiteX3" fmla="*/ 418975 w 716431"/>
                <a:gd name="connsiteY3" fmla="*/ 396963 h 903739"/>
                <a:gd name="connsiteX4" fmla="*/ 716431 w 716431"/>
                <a:gd name="connsiteY4" fmla="*/ 529165 h 903739"/>
                <a:gd name="connsiteX5" fmla="*/ 418975 w 716431"/>
                <a:gd name="connsiteY5" fmla="*/ 562216 h 903739"/>
                <a:gd name="connsiteX6" fmla="*/ 363891 w 716431"/>
                <a:gd name="connsiteY6" fmla="*/ 903739 h 903739"/>
                <a:gd name="connsiteX7" fmla="*/ 286773 w 716431"/>
                <a:gd name="connsiteY7" fmla="*/ 584249 h 903739"/>
                <a:gd name="connsiteX8" fmla="*/ 335 w 716431"/>
                <a:gd name="connsiteY8" fmla="*/ 485098 h 903739"/>
                <a:gd name="connsiteX0-1" fmla="*/ 9 w 716105"/>
                <a:gd name="connsiteY0-2" fmla="*/ 485098 h 903739"/>
                <a:gd name="connsiteX1-3" fmla="*/ 231363 w 716105"/>
                <a:gd name="connsiteY1-4" fmla="*/ 407980 h 903739"/>
                <a:gd name="connsiteX2-5" fmla="*/ 352548 w 716105"/>
                <a:gd name="connsiteY2-6" fmla="*/ 355 h 903739"/>
                <a:gd name="connsiteX3-7" fmla="*/ 418649 w 716105"/>
                <a:gd name="connsiteY3-8" fmla="*/ 396963 h 903739"/>
                <a:gd name="connsiteX4-9" fmla="*/ 716105 w 716105"/>
                <a:gd name="connsiteY4-10" fmla="*/ 529165 h 903739"/>
                <a:gd name="connsiteX5-11" fmla="*/ 418649 w 716105"/>
                <a:gd name="connsiteY5-12" fmla="*/ 562216 h 903739"/>
                <a:gd name="connsiteX6-13" fmla="*/ 363565 w 716105"/>
                <a:gd name="connsiteY6-14" fmla="*/ 903739 h 903739"/>
                <a:gd name="connsiteX7-15" fmla="*/ 239612 w 716105"/>
                <a:gd name="connsiteY7-16" fmla="*/ 584248 h 903739"/>
                <a:gd name="connsiteX8-17" fmla="*/ 9 w 716105"/>
                <a:gd name="connsiteY8-18" fmla="*/ 485098 h 903739"/>
                <a:gd name="connsiteX0-19" fmla="*/ 9 w 716105"/>
                <a:gd name="connsiteY0-20" fmla="*/ 485098 h 903739"/>
                <a:gd name="connsiteX1-21" fmla="*/ 231363 w 716105"/>
                <a:gd name="connsiteY1-22" fmla="*/ 407980 h 903739"/>
                <a:gd name="connsiteX2-23" fmla="*/ 352548 w 716105"/>
                <a:gd name="connsiteY2-24" fmla="*/ 355 h 903739"/>
                <a:gd name="connsiteX3-25" fmla="*/ 418649 w 716105"/>
                <a:gd name="connsiteY3-26" fmla="*/ 396963 h 903739"/>
                <a:gd name="connsiteX4-27" fmla="*/ 716105 w 716105"/>
                <a:gd name="connsiteY4-28" fmla="*/ 529165 h 903739"/>
                <a:gd name="connsiteX5-29" fmla="*/ 429057 w 716105"/>
                <a:gd name="connsiteY5-30" fmla="*/ 598927 h 903739"/>
                <a:gd name="connsiteX6-31" fmla="*/ 363565 w 716105"/>
                <a:gd name="connsiteY6-32" fmla="*/ 903739 h 903739"/>
                <a:gd name="connsiteX7-33" fmla="*/ 239612 w 716105"/>
                <a:gd name="connsiteY7-34" fmla="*/ 584248 h 903739"/>
                <a:gd name="connsiteX8-35" fmla="*/ 9 w 716105"/>
                <a:gd name="connsiteY8-36" fmla="*/ 485098 h 903739"/>
                <a:gd name="connsiteX0-37" fmla="*/ 9 w 716105"/>
                <a:gd name="connsiteY0-38" fmla="*/ 379865 h 798506"/>
                <a:gd name="connsiteX1-39" fmla="*/ 231363 w 716105"/>
                <a:gd name="connsiteY1-40" fmla="*/ 302747 h 798506"/>
                <a:gd name="connsiteX2-41" fmla="*/ 340152 w 716105"/>
                <a:gd name="connsiteY2-42" fmla="*/ 474 h 798506"/>
                <a:gd name="connsiteX3-43" fmla="*/ 418649 w 716105"/>
                <a:gd name="connsiteY3-44" fmla="*/ 291730 h 798506"/>
                <a:gd name="connsiteX4-45" fmla="*/ 716105 w 716105"/>
                <a:gd name="connsiteY4-46" fmla="*/ 423932 h 798506"/>
                <a:gd name="connsiteX5-47" fmla="*/ 429057 w 716105"/>
                <a:gd name="connsiteY5-48" fmla="*/ 493694 h 798506"/>
                <a:gd name="connsiteX6-49" fmla="*/ 363565 w 716105"/>
                <a:gd name="connsiteY6-50" fmla="*/ 798506 h 798506"/>
                <a:gd name="connsiteX7-51" fmla="*/ 239612 w 716105"/>
                <a:gd name="connsiteY7-52" fmla="*/ 479015 h 798506"/>
                <a:gd name="connsiteX8-53" fmla="*/ 9 w 716105"/>
                <a:gd name="connsiteY8-54" fmla="*/ 379865 h 7985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716105" h="798506">
                  <a:moveTo>
                    <a:pt x="9" y="379865"/>
                  </a:moveTo>
                  <a:cubicBezTo>
                    <a:pt x="-1366" y="350487"/>
                    <a:pt x="174673" y="365979"/>
                    <a:pt x="231363" y="302747"/>
                  </a:cubicBezTo>
                  <a:cubicBezTo>
                    <a:pt x="288053" y="239515"/>
                    <a:pt x="310774" y="-12379"/>
                    <a:pt x="340152" y="474"/>
                  </a:cubicBezTo>
                  <a:cubicBezTo>
                    <a:pt x="362186" y="132677"/>
                    <a:pt x="355990" y="221154"/>
                    <a:pt x="418649" y="291730"/>
                  </a:cubicBezTo>
                  <a:cubicBezTo>
                    <a:pt x="481308" y="362306"/>
                    <a:pt x="597673" y="401898"/>
                    <a:pt x="716105" y="423932"/>
                  </a:cubicBezTo>
                  <a:cubicBezTo>
                    <a:pt x="616953" y="434949"/>
                    <a:pt x="487814" y="431265"/>
                    <a:pt x="429057" y="493694"/>
                  </a:cubicBezTo>
                  <a:cubicBezTo>
                    <a:pt x="370300" y="556123"/>
                    <a:pt x="376418" y="743422"/>
                    <a:pt x="363565" y="798506"/>
                  </a:cubicBezTo>
                  <a:cubicBezTo>
                    <a:pt x="337859" y="692009"/>
                    <a:pt x="300205" y="550625"/>
                    <a:pt x="239612" y="479015"/>
                  </a:cubicBezTo>
                  <a:cubicBezTo>
                    <a:pt x="179019" y="407405"/>
                    <a:pt x="1384" y="409243"/>
                    <a:pt x="9" y="379865"/>
                  </a:cubicBezTo>
                  <a:close/>
                </a:path>
              </a:pathLst>
            </a:custGeom>
            <a:solidFill>
              <a:schemeClr val="bg1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1" name="任意多边形 135"/>
          <p:cNvSpPr/>
          <p:nvPr userDrawn="1"/>
        </p:nvSpPr>
        <p:spPr>
          <a:xfrm>
            <a:off x="263885" y="264472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2" name="任意多边形 137"/>
          <p:cNvSpPr/>
          <p:nvPr userDrawn="1"/>
        </p:nvSpPr>
        <p:spPr>
          <a:xfrm flipV="1">
            <a:off x="285063" y="6121440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3" name="任意多边形 140"/>
          <p:cNvSpPr/>
          <p:nvPr userDrawn="1"/>
        </p:nvSpPr>
        <p:spPr>
          <a:xfrm flipH="1">
            <a:off x="11566695" y="264472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4" name="任意多边形 141"/>
          <p:cNvSpPr/>
          <p:nvPr userDrawn="1"/>
        </p:nvSpPr>
        <p:spPr>
          <a:xfrm flipH="1" flipV="1">
            <a:off x="11545517" y="6121440"/>
            <a:ext cx="391861" cy="430374"/>
          </a:xfrm>
          <a:custGeom>
            <a:avLst/>
            <a:gdLst>
              <a:gd name="connsiteX0" fmla="*/ 963835 w 963835"/>
              <a:gd name="connsiteY0" fmla="*/ 118445 h 1349368"/>
              <a:gd name="connsiteX1" fmla="*/ 84604 w 963835"/>
              <a:gd name="connsiteY1" fmla="*/ 118445 h 1349368"/>
              <a:gd name="connsiteX2" fmla="*/ 84604 w 963835"/>
              <a:gd name="connsiteY2" fmla="*/ 1349368 h 1349368"/>
              <a:gd name="connsiteX0-1" fmla="*/ 1112851 w 1112851"/>
              <a:gd name="connsiteY0-2" fmla="*/ 59021 h 1437361"/>
              <a:gd name="connsiteX1-3" fmla="*/ 94472 w 1112851"/>
              <a:gd name="connsiteY1-4" fmla="*/ 206438 h 1437361"/>
              <a:gd name="connsiteX2-5" fmla="*/ 94472 w 1112851"/>
              <a:gd name="connsiteY2-6" fmla="*/ 1437361 h 1437361"/>
              <a:gd name="connsiteX0-7" fmla="*/ 1079890 w 1079890"/>
              <a:gd name="connsiteY0-8" fmla="*/ 67255 h 1445595"/>
              <a:gd name="connsiteX1-9" fmla="*/ 121146 w 1079890"/>
              <a:gd name="connsiteY1-10" fmla="*/ 190103 h 1445595"/>
              <a:gd name="connsiteX2-11" fmla="*/ 61511 w 1079890"/>
              <a:gd name="connsiteY2-12" fmla="*/ 1445595 h 1445595"/>
              <a:gd name="connsiteX0-13" fmla="*/ 1064908 w 1064908"/>
              <a:gd name="connsiteY0-14" fmla="*/ 67255 h 1445595"/>
              <a:gd name="connsiteX1-15" fmla="*/ 106164 w 1064908"/>
              <a:gd name="connsiteY1-16" fmla="*/ 190103 h 1445595"/>
              <a:gd name="connsiteX2-17" fmla="*/ 46529 w 1064908"/>
              <a:gd name="connsiteY2-18" fmla="*/ 1445595 h 14455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64908" h="1445595">
                <a:moveTo>
                  <a:pt x="1064908" y="67255"/>
                </a:moveTo>
                <a:cubicBezTo>
                  <a:pt x="698561" y="-35322"/>
                  <a:pt x="275894" y="-39620"/>
                  <a:pt x="106164" y="190103"/>
                </a:cubicBezTo>
                <a:cubicBezTo>
                  <a:pt x="-63566" y="419826"/>
                  <a:pt x="13016" y="883570"/>
                  <a:pt x="46529" y="1445595"/>
                </a:cubicBezTo>
              </a:path>
            </a:pathLst>
          </a:custGeom>
          <a:noFill/>
          <a:ln w="571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927787" y="983119"/>
            <a:ext cx="1159838" cy="480594"/>
            <a:chOff x="10575447" y="2898709"/>
            <a:chExt cx="1355311" cy="561591"/>
          </a:xfrm>
        </p:grpSpPr>
        <p:sp>
          <p:nvSpPr>
            <p:cNvPr id="36" name="任意多边形 158"/>
            <p:cNvSpPr/>
            <p:nvPr/>
          </p:nvSpPr>
          <p:spPr>
            <a:xfrm>
              <a:off x="10575447" y="2898709"/>
              <a:ext cx="1322810" cy="545516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任意多边形 159"/>
            <p:cNvSpPr/>
            <p:nvPr/>
          </p:nvSpPr>
          <p:spPr>
            <a:xfrm>
              <a:off x="10575447" y="2901381"/>
              <a:ext cx="1355311" cy="558919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1621897" y="1137433"/>
            <a:ext cx="1159838" cy="480594"/>
            <a:chOff x="10575447" y="2898709"/>
            <a:chExt cx="1355311" cy="561591"/>
          </a:xfrm>
        </p:grpSpPr>
        <p:sp>
          <p:nvSpPr>
            <p:cNvPr id="39" name="任意多边形 167"/>
            <p:cNvSpPr/>
            <p:nvPr/>
          </p:nvSpPr>
          <p:spPr>
            <a:xfrm>
              <a:off x="10575447" y="2898709"/>
              <a:ext cx="1322810" cy="545516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任意多边形 168"/>
            <p:cNvSpPr/>
            <p:nvPr/>
          </p:nvSpPr>
          <p:spPr>
            <a:xfrm>
              <a:off x="10575447" y="2901381"/>
              <a:ext cx="1355311" cy="558919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10619397" y="793239"/>
            <a:ext cx="625430" cy="913160"/>
            <a:chOff x="9401431" y="973248"/>
            <a:chExt cx="901621" cy="1316412"/>
          </a:xfrm>
        </p:grpSpPr>
        <p:sp>
          <p:nvSpPr>
            <p:cNvPr id="42" name="任意多边形 174"/>
            <p:cNvSpPr/>
            <p:nvPr/>
          </p:nvSpPr>
          <p:spPr>
            <a:xfrm>
              <a:off x="9612791" y="973248"/>
              <a:ext cx="271569" cy="1051326"/>
            </a:xfrm>
            <a:custGeom>
              <a:avLst/>
              <a:gdLst>
                <a:gd name="connsiteX0" fmla="*/ 167425 w 271569"/>
                <a:gd name="connsiteY0" fmla="*/ 80244 h 1051326"/>
                <a:gd name="connsiteX1" fmla="*/ 0 w 271569"/>
                <a:gd name="connsiteY1" fmla="*/ 564489 h 1051326"/>
                <a:gd name="connsiteX2" fmla="*/ 167425 w 271569"/>
                <a:gd name="connsiteY2" fmla="*/ 1051311 h 1051326"/>
                <a:gd name="connsiteX3" fmla="*/ 270456 w 271569"/>
                <a:gd name="connsiteY3" fmla="*/ 549035 h 1051326"/>
                <a:gd name="connsiteX4" fmla="*/ 218941 w 271569"/>
                <a:gd name="connsiteY4" fmla="*/ 49335 h 1051326"/>
                <a:gd name="connsiteX5" fmla="*/ 167425 w 271569"/>
                <a:gd name="connsiteY5" fmla="*/ 80244 h 105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569" h="1051326">
                  <a:moveTo>
                    <a:pt x="167425" y="80244"/>
                  </a:moveTo>
                  <a:cubicBezTo>
                    <a:pt x="130935" y="166103"/>
                    <a:pt x="0" y="402645"/>
                    <a:pt x="0" y="564489"/>
                  </a:cubicBezTo>
                  <a:cubicBezTo>
                    <a:pt x="0" y="726333"/>
                    <a:pt x="122349" y="1053887"/>
                    <a:pt x="167425" y="1051311"/>
                  </a:cubicBezTo>
                  <a:cubicBezTo>
                    <a:pt x="212501" y="1048735"/>
                    <a:pt x="261870" y="716031"/>
                    <a:pt x="270456" y="549035"/>
                  </a:cubicBezTo>
                  <a:cubicBezTo>
                    <a:pt x="279042" y="382039"/>
                    <a:pt x="235683" y="131330"/>
                    <a:pt x="218941" y="49335"/>
                  </a:cubicBezTo>
                  <a:cubicBezTo>
                    <a:pt x="202199" y="-32660"/>
                    <a:pt x="203915" y="-5615"/>
                    <a:pt x="167425" y="80244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noFill/>
              <a:round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任意多边形 175"/>
            <p:cNvSpPr/>
            <p:nvPr/>
          </p:nvSpPr>
          <p:spPr>
            <a:xfrm>
              <a:off x="9854758" y="979496"/>
              <a:ext cx="245112" cy="1095986"/>
            </a:xfrm>
            <a:custGeom>
              <a:avLst/>
              <a:gdLst>
                <a:gd name="connsiteX0" fmla="*/ 156 w 245112"/>
                <a:gd name="connsiteY0" fmla="*/ 58541 h 1095986"/>
                <a:gd name="connsiteX1" fmla="*/ 38792 w 245112"/>
                <a:gd name="connsiteY1" fmla="*/ 609757 h 1095986"/>
                <a:gd name="connsiteX2" fmla="*/ 2732 w 245112"/>
                <a:gd name="connsiteY2" fmla="*/ 1047639 h 1095986"/>
                <a:gd name="connsiteX3" fmla="*/ 95459 w 245112"/>
                <a:gd name="connsiteY3" fmla="*/ 1027032 h 1095986"/>
                <a:gd name="connsiteX4" fmla="*/ 244854 w 245112"/>
                <a:gd name="connsiteY4" fmla="*/ 532484 h 1095986"/>
                <a:gd name="connsiteX5" fmla="*/ 56823 w 245112"/>
                <a:gd name="connsiteY5" fmla="*/ 68844 h 1095986"/>
                <a:gd name="connsiteX6" fmla="*/ 156 w 245112"/>
                <a:gd name="connsiteY6" fmla="*/ 58541 h 109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112" h="1095986">
                  <a:moveTo>
                    <a:pt x="156" y="58541"/>
                  </a:moveTo>
                  <a:cubicBezTo>
                    <a:pt x="-2849" y="148693"/>
                    <a:pt x="38363" y="444907"/>
                    <a:pt x="38792" y="609757"/>
                  </a:cubicBezTo>
                  <a:cubicBezTo>
                    <a:pt x="39221" y="774607"/>
                    <a:pt x="-6712" y="978093"/>
                    <a:pt x="2732" y="1047639"/>
                  </a:cubicBezTo>
                  <a:cubicBezTo>
                    <a:pt x="12176" y="1117185"/>
                    <a:pt x="55105" y="1112891"/>
                    <a:pt x="95459" y="1027032"/>
                  </a:cubicBezTo>
                  <a:cubicBezTo>
                    <a:pt x="135813" y="941173"/>
                    <a:pt x="251293" y="692182"/>
                    <a:pt x="244854" y="532484"/>
                  </a:cubicBezTo>
                  <a:cubicBezTo>
                    <a:pt x="238415" y="372786"/>
                    <a:pt x="93742" y="146976"/>
                    <a:pt x="56823" y="68844"/>
                  </a:cubicBezTo>
                  <a:cubicBezTo>
                    <a:pt x="19904" y="-9288"/>
                    <a:pt x="3161" y="-31611"/>
                    <a:pt x="156" y="58541"/>
                  </a:cubicBezTo>
                  <a:close/>
                </a:path>
              </a:pathLst>
            </a:custGeom>
            <a:solidFill>
              <a:schemeClr val="accent3"/>
            </a:solidFill>
            <a:ln w="28575" cap="rnd">
              <a:noFill/>
              <a:round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任意多边形 176"/>
            <p:cNvSpPr/>
            <p:nvPr/>
          </p:nvSpPr>
          <p:spPr>
            <a:xfrm flipH="1">
              <a:off x="9918769" y="1016151"/>
              <a:ext cx="384283" cy="1010462"/>
            </a:xfrm>
            <a:custGeom>
              <a:avLst/>
              <a:gdLst>
                <a:gd name="connsiteX0" fmla="*/ 365838 w 368387"/>
                <a:gd name="connsiteY0" fmla="*/ 0 h 925830"/>
                <a:gd name="connsiteX1" fmla="*/ 78 w 368387"/>
                <a:gd name="connsiteY1" fmla="*/ 434340 h 925830"/>
                <a:gd name="connsiteX2" fmla="*/ 331548 w 368387"/>
                <a:gd name="connsiteY2" fmla="*/ 925830 h 925830"/>
                <a:gd name="connsiteX3" fmla="*/ 171528 w 368387"/>
                <a:gd name="connsiteY3" fmla="*/ 434340 h 925830"/>
                <a:gd name="connsiteX4" fmla="*/ 365838 w 368387"/>
                <a:gd name="connsiteY4" fmla="*/ 0 h 925830"/>
                <a:gd name="connsiteX0-1" fmla="*/ 365787 w 368336"/>
                <a:gd name="connsiteY0-2" fmla="*/ 0 h 925830"/>
                <a:gd name="connsiteX1-3" fmla="*/ 27 w 368336"/>
                <a:gd name="connsiteY1-4" fmla="*/ 434340 h 925830"/>
                <a:gd name="connsiteX2-5" fmla="*/ 331497 w 368336"/>
                <a:gd name="connsiteY2-6" fmla="*/ 925830 h 925830"/>
                <a:gd name="connsiteX3-7" fmla="*/ 171477 w 368336"/>
                <a:gd name="connsiteY3-8" fmla="*/ 434340 h 925830"/>
                <a:gd name="connsiteX4-9" fmla="*/ 365787 w 368336"/>
                <a:gd name="connsiteY4-10" fmla="*/ 0 h 925830"/>
                <a:gd name="connsiteX0-11" fmla="*/ 340450 w 343294"/>
                <a:gd name="connsiteY0-12" fmla="*/ 0 h 891309"/>
                <a:gd name="connsiteX1-13" fmla="*/ 6 w 343294"/>
                <a:gd name="connsiteY1-14" fmla="*/ 399819 h 891309"/>
                <a:gd name="connsiteX2-15" fmla="*/ 331476 w 343294"/>
                <a:gd name="connsiteY2-16" fmla="*/ 891309 h 891309"/>
                <a:gd name="connsiteX3-17" fmla="*/ 171456 w 343294"/>
                <a:gd name="connsiteY3-18" fmla="*/ 399819 h 891309"/>
                <a:gd name="connsiteX4-19" fmla="*/ 340450 w 343294"/>
                <a:gd name="connsiteY4-20" fmla="*/ 0 h 891309"/>
                <a:gd name="connsiteX0-21" fmla="*/ 341074 w 343918"/>
                <a:gd name="connsiteY0-22" fmla="*/ 0 h 891309"/>
                <a:gd name="connsiteX1-23" fmla="*/ 630 w 343918"/>
                <a:gd name="connsiteY1-24" fmla="*/ 399819 h 891309"/>
                <a:gd name="connsiteX2-25" fmla="*/ 332100 w 343918"/>
                <a:gd name="connsiteY2-26" fmla="*/ 891309 h 891309"/>
                <a:gd name="connsiteX3-27" fmla="*/ 172080 w 343918"/>
                <a:gd name="connsiteY3-28" fmla="*/ 399819 h 891309"/>
                <a:gd name="connsiteX4-29" fmla="*/ 341074 w 343918"/>
                <a:gd name="connsiteY4-30" fmla="*/ 0 h 891309"/>
                <a:gd name="connsiteX0-31" fmla="*/ 340518 w 343413"/>
                <a:gd name="connsiteY0-32" fmla="*/ 0 h 902816"/>
                <a:gd name="connsiteX1-33" fmla="*/ 74 w 343413"/>
                <a:gd name="connsiteY1-34" fmla="*/ 399819 h 902816"/>
                <a:gd name="connsiteX2-35" fmla="*/ 308530 w 343413"/>
                <a:gd name="connsiteY2-36" fmla="*/ 902816 h 902816"/>
                <a:gd name="connsiteX3-37" fmla="*/ 171524 w 343413"/>
                <a:gd name="connsiteY3-38" fmla="*/ 399819 h 902816"/>
                <a:gd name="connsiteX4-39" fmla="*/ 340518 w 343413"/>
                <a:gd name="connsiteY4-40" fmla="*/ 0 h 902816"/>
                <a:gd name="connsiteX0-41" fmla="*/ 340450 w 343345"/>
                <a:gd name="connsiteY0-42" fmla="*/ 0 h 902816"/>
                <a:gd name="connsiteX1-43" fmla="*/ 6 w 343345"/>
                <a:gd name="connsiteY1-44" fmla="*/ 399819 h 902816"/>
                <a:gd name="connsiteX2-45" fmla="*/ 308462 w 343345"/>
                <a:gd name="connsiteY2-46" fmla="*/ 902816 h 902816"/>
                <a:gd name="connsiteX3-47" fmla="*/ 171456 w 343345"/>
                <a:gd name="connsiteY3-48" fmla="*/ 399819 h 902816"/>
                <a:gd name="connsiteX4-49" fmla="*/ 340450 w 343345"/>
                <a:gd name="connsiteY4-50" fmla="*/ 0 h 9028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43345" h="902816">
                  <a:moveTo>
                    <a:pt x="340450" y="0"/>
                  </a:moveTo>
                  <a:cubicBezTo>
                    <a:pt x="311875" y="0"/>
                    <a:pt x="-1567" y="178008"/>
                    <a:pt x="6" y="399819"/>
                  </a:cubicBezTo>
                  <a:cubicBezTo>
                    <a:pt x="1579" y="621630"/>
                    <a:pt x="279887" y="902816"/>
                    <a:pt x="308462" y="902816"/>
                  </a:cubicBezTo>
                  <a:cubicBezTo>
                    <a:pt x="337037" y="902816"/>
                    <a:pt x="166125" y="550288"/>
                    <a:pt x="171456" y="399819"/>
                  </a:cubicBezTo>
                  <a:cubicBezTo>
                    <a:pt x="176787" y="249350"/>
                    <a:pt x="369025" y="0"/>
                    <a:pt x="340450" y="0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noFill/>
              <a:round/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5" name="任意多边形 177"/>
            <p:cNvSpPr/>
            <p:nvPr/>
          </p:nvSpPr>
          <p:spPr>
            <a:xfrm>
              <a:off x="9401513" y="1014756"/>
              <a:ext cx="384283" cy="1010462"/>
            </a:xfrm>
            <a:custGeom>
              <a:avLst/>
              <a:gdLst>
                <a:gd name="connsiteX0" fmla="*/ 365838 w 368387"/>
                <a:gd name="connsiteY0" fmla="*/ 0 h 925830"/>
                <a:gd name="connsiteX1" fmla="*/ 78 w 368387"/>
                <a:gd name="connsiteY1" fmla="*/ 434340 h 925830"/>
                <a:gd name="connsiteX2" fmla="*/ 331548 w 368387"/>
                <a:gd name="connsiteY2" fmla="*/ 925830 h 925830"/>
                <a:gd name="connsiteX3" fmla="*/ 171528 w 368387"/>
                <a:gd name="connsiteY3" fmla="*/ 434340 h 925830"/>
                <a:gd name="connsiteX4" fmla="*/ 365838 w 368387"/>
                <a:gd name="connsiteY4" fmla="*/ 0 h 925830"/>
                <a:gd name="connsiteX0-1" fmla="*/ 365787 w 368336"/>
                <a:gd name="connsiteY0-2" fmla="*/ 0 h 925830"/>
                <a:gd name="connsiteX1-3" fmla="*/ 27 w 368336"/>
                <a:gd name="connsiteY1-4" fmla="*/ 434340 h 925830"/>
                <a:gd name="connsiteX2-5" fmla="*/ 331497 w 368336"/>
                <a:gd name="connsiteY2-6" fmla="*/ 925830 h 925830"/>
                <a:gd name="connsiteX3-7" fmla="*/ 171477 w 368336"/>
                <a:gd name="connsiteY3-8" fmla="*/ 434340 h 925830"/>
                <a:gd name="connsiteX4-9" fmla="*/ 365787 w 368336"/>
                <a:gd name="connsiteY4-10" fmla="*/ 0 h 925830"/>
                <a:gd name="connsiteX0-11" fmla="*/ 340450 w 343294"/>
                <a:gd name="connsiteY0-12" fmla="*/ 0 h 891309"/>
                <a:gd name="connsiteX1-13" fmla="*/ 6 w 343294"/>
                <a:gd name="connsiteY1-14" fmla="*/ 399819 h 891309"/>
                <a:gd name="connsiteX2-15" fmla="*/ 331476 w 343294"/>
                <a:gd name="connsiteY2-16" fmla="*/ 891309 h 891309"/>
                <a:gd name="connsiteX3-17" fmla="*/ 171456 w 343294"/>
                <a:gd name="connsiteY3-18" fmla="*/ 399819 h 891309"/>
                <a:gd name="connsiteX4-19" fmla="*/ 340450 w 343294"/>
                <a:gd name="connsiteY4-20" fmla="*/ 0 h 891309"/>
                <a:gd name="connsiteX0-21" fmla="*/ 341074 w 343918"/>
                <a:gd name="connsiteY0-22" fmla="*/ 0 h 891309"/>
                <a:gd name="connsiteX1-23" fmla="*/ 630 w 343918"/>
                <a:gd name="connsiteY1-24" fmla="*/ 399819 h 891309"/>
                <a:gd name="connsiteX2-25" fmla="*/ 332100 w 343918"/>
                <a:gd name="connsiteY2-26" fmla="*/ 891309 h 891309"/>
                <a:gd name="connsiteX3-27" fmla="*/ 172080 w 343918"/>
                <a:gd name="connsiteY3-28" fmla="*/ 399819 h 891309"/>
                <a:gd name="connsiteX4-29" fmla="*/ 341074 w 343918"/>
                <a:gd name="connsiteY4-30" fmla="*/ 0 h 891309"/>
                <a:gd name="connsiteX0-31" fmla="*/ 340518 w 343413"/>
                <a:gd name="connsiteY0-32" fmla="*/ 0 h 902816"/>
                <a:gd name="connsiteX1-33" fmla="*/ 74 w 343413"/>
                <a:gd name="connsiteY1-34" fmla="*/ 399819 h 902816"/>
                <a:gd name="connsiteX2-35" fmla="*/ 308530 w 343413"/>
                <a:gd name="connsiteY2-36" fmla="*/ 902816 h 902816"/>
                <a:gd name="connsiteX3-37" fmla="*/ 171524 w 343413"/>
                <a:gd name="connsiteY3-38" fmla="*/ 399819 h 902816"/>
                <a:gd name="connsiteX4-39" fmla="*/ 340518 w 343413"/>
                <a:gd name="connsiteY4-40" fmla="*/ 0 h 902816"/>
                <a:gd name="connsiteX0-41" fmla="*/ 340450 w 343345"/>
                <a:gd name="connsiteY0-42" fmla="*/ 0 h 902816"/>
                <a:gd name="connsiteX1-43" fmla="*/ 6 w 343345"/>
                <a:gd name="connsiteY1-44" fmla="*/ 399819 h 902816"/>
                <a:gd name="connsiteX2-45" fmla="*/ 308462 w 343345"/>
                <a:gd name="connsiteY2-46" fmla="*/ 902816 h 902816"/>
                <a:gd name="connsiteX3-47" fmla="*/ 171456 w 343345"/>
                <a:gd name="connsiteY3-48" fmla="*/ 399819 h 902816"/>
                <a:gd name="connsiteX4-49" fmla="*/ 340450 w 343345"/>
                <a:gd name="connsiteY4-50" fmla="*/ 0 h 9028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43345" h="902816">
                  <a:moveTo>
                    <a:pt x="340450" y="0"/>
                  </a:moveTo>
                  <a:cubicBezTo>
                    <a:pt x="311875" y="0"/>
                    <a:pt x="-1567" y="178008"/>
                    <a:pt x="6" y="399819"/>
                  </a:cubicBezTo>
                  <a:cubicBezTo>
                    <a:pt x="1579" y="621630"/>
                    <a:pt x="279887" y="902816"/>
                    <a:pt x="308462" y="902816"/>
                  </a:cubicBezTo>
                  <a:cubicBezTo>
                    <a:pt x="337037" y="902816"/>
                    <a:pt x="166125" y="550288"/>
                    <a:pt x="171456" y="399819"/>
                  </a:cubicBezTo>
                  <a:cubicBezTo>
                    <a:pt x="176787" y="249350"/>
                    <a:pt x="369025" y="0"/>
                    <a:pt x="34045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rnd">
              <a:noFill/>
              <a:round/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9401431" y="1028591"/>
              <a:ext cx="884827" cy="1261069"/>
              <a:chOff x="5700262" y="545431"/>
              <a:chExt cx="3443984" cy="4908417"/>
            </a:xfrm>
          </p:grpSpPr>
          <p:sp>
            <p:nvSpPr>
              <p:cNvPr id="47" name="任意多边形 179"/>
              <p:cNvSpPr/>
              <p:nvPr/>
            </p:nvSpPr>
            <p:spPr>
              <a:xfrm>
                <a:off x="5700262" y="545431"/>
                <a:ext cx="3443984" cy="3930314"/>
              </a:xfrm>
              <a:custGeom>
                <a:avLst/>
                <a:gdLst>
                  <a:gd name="connsiteX0" fmla="*/ 1718596 w 4355818"/>
                  <a:gd name="connsiteY0" fmla="*/ 4909115 h 4957241"/>
                  <a:gd name="connsiteX1" fmla="*/ 2090 w 4355818"/>
                  <a:gd name="connsiteY1" fmla="*/ 2262168 h 4957241"/>
                  <a:gd name="connsiteX2" fmla="*/ 2023396 w 4355818"/>
                  <a:gd name="connsiteY2" fmla="*/ 231 h 4957241"/>
                  <a:gd name="connsiteX3" fmla="*/ 4349501 w 4355818"/>
                  <a:gd name="connsiteY3" fmla="*/ 2390505 h 4957241"/>
                  <a:gd name="connsiteX4" fmla="*/ 2681122 w 4355818"/>
                  <a:gd name="connsiteY4" fmla="*/ 4957241 h 4957241"/>
                  <a:gd name="connsiteX5" fmla="*/ 1702554 w 4355818"/>
                  <a:gd name="connsiteY5" fmla="*/ 4957241 h 4957241"/>
                  <a:gd name="connsiteX6" fmla="*/ 1718596 w 4355818"/>
                  <a:gd name="connsiteY6" fmla="*/ 4909115 h 4957241"/>
                  <a:gd name="connsiteX0-1" fmla="*/ 1718596 w 4355818"/>
                  <a:gd name="connsiteY0-2" fmla="*/ 4909721 h 4957847"/>
                  <a:gd name="connsiteX1-3" fmla="*/ 2090 w 4355818"/>
                  <a:gd name="connsiteY1-4" fmla="*/ 2262774 h 4957847"/>
                  <a:gd name="connsiteX2-5" fmla="*/ 2023396 w 4355818"/>
                  <a:gd name="connsiteY2-6" fmla="*/ 837 h 4957847"/>
                  <a:gd name="connsiteX3-7" fmla="*/ 4349501 w 4355818"/>
                  <a:gd name="connsiteY3-8" fmla="*/ 2391111 h 4957847"/>
                  <a:gd name="connsiteX4-9" fmla="*/ 2681122 w 4355818"/>
                  <a:gd name="connsiteY4-10" fmla="*/ 4957847 h 4957847"/>
                  <a:gd name="connsiteX5-11" fmla="*/ 1702554 w 4355818"/>
                  <a:gd name="connsiteY5-12" fmla="*/ 4957847 h 4957847"/>
                  <a:gd name="connsiteX6-13" fmla="*/ 1718596 w 4355818"/>
                  <a:gd name="connsiteY6-14" fmla="*/ 4909721 h 4957847"/>
                  <a:gd name="connsiteX0-15" fmla="*/ 1718596 w 4355818"/>
                  <a:gd name="connsiteY0-16" fmla="*/ 4910440 h 4958566"/>
                  <a:gd name="connsiteX1-17" fmla="*/ 2090 w 4355818"/>
                  <a:gd name="connsiteY1-18" fmla="*/ 2263493 h 4958566"/>
                  <a:gd name="connsiteX2-19" fmla="*/ 2023396 w 4355818"/>
                  <a:gd name="connsiteY2-20" fmla="*/ 1556 h 4958566"/>
                  <a:gd name="connsiteX3-21" fmla="*/ 4349501 w 4355818"/>
                  <a:gd name="connsiteY3-22" fmla="*/ 2391830 h 4958566"/>
                  <a:gd name="connsiteX4-23" fmla="*/ 2681122 w 4355818"/>
                  <a:gd name="connsiteY4-24" fmla="*/ 4958566 h 4958566"/>
                  <a:gd name="connsiteX5-25" fmla="*/ 1702554 w 4355818"/>
                  <a:gd name="connsiteY5-26" fmla="*/ 4958566 h 4958566"/>
                  <a:gd name="connsiteX6-27" fmla="*/ 1718596 w 4355818"/>
                  <a:gd name="connsiteY6-28" fmla="*/ 4910440 h 4958566"/>
                  <a:gd name="connsiteX0-29" fmla="*/ 1721741 w 4355933"/>
                  <a:gd name="connsiteY0-30" fmla="*/ 4926470 h 4974596"/>
                  <a:gd name="connsiteX1-31" fmla="*/ 5235 w 4355933"/>
                  <a:gd name="connsiteY1-32" fmla="*/ 2279523 h 4974596"/>
                  <a:gd name="connsiteX2-33" fmla="*/ 2219046 w 4355933"/>
                  <a:gd name="connsiteY2-34" fmla="*/ 1544 h 4974596"/>
                  <a:gd name="connsiteX3-35" fmla="*/ 4352646 w 4355933"/>
                  <a:gd name="connsiteY3-36" fmla="*/ 2407860 h 4974596"/>
                  <a:gd name="connsiteX4-37" fmla="*/ 2684267 w 4355933"/>
                  <a:gd name="connsiteY4-38" fmla="*/ 4974596 h 4974596"/>
                  <a:gd name="connsiteX5-39" fmla="*/ 1705699 w 4355933"/>
                  <a:gd name="connsiteY5-40" fmla="*/ 4974596 h 4974596"/>
                  <a:gd name="connsiteX6-41" fmla="*/ 1721741 w 4355933"/>
                  <a:gd name="connsiteY6-42" fmla="*/ 4926470 h 4974596"/>
                  <a:gd name="connsiteX0-43" fmla="*/ 1720842 w 4355710"/>
                  <a:gd name="connsiteY0-44" fmla="*/ 4926470 h 4974596"/>
                  <a:gd name="connsiteX1-45" fmla="*/ 4336 w 4355710"/>
                  <a:gd name="connsiteY1-46" fmla="*/ 2279523 h 4974596"/>
                  <a:gd name="connsiteX2-47" fmla="*/ 2170021 w 4355710"/>
                  <a:gd name="connsiteY2-48" fmla="*/ 1544 h 4974596"/>
                  <a:gd name="connsiteX3-49" fmla="*/ 4351747 w 4355710"/>
                  <a:gd name="connsiteY3-50" fmla="*/ 2407860 h 4974596"/>
                  <a:gd name="connsiteX4-51" fmla="*/ 2683368 w 4355710"/>
                  <a:gd name="connsiteY4-52" fmla="*/ 4974596 h 4974596"/>
                  <a:gd name="connsiteX5-53" fmla="*/ 1704800 w 4355710"/>
                  <a:gd name="connsiteY5-54" fmla="*/ 4974596 h 4974596"/>
                  <a:gd name="connsiteX6-55" fmla="*/ 1720842 w 4355710"/>
                  <a:gd name="connsiteY6-56" fmla="*/ 4926470 h 4974596"/>
                  <a:gd name="connsiteX0-57" fmla="*/ 1720842 w 4352664"/>
                  <a:gd name="connsiteY0-58" fmla="*/ 4926484 h 4974610"/>
                  <a:gd name="connsiteX1-59" fmla="*/ 4336 w 4352664"/>
                  <a:gd name="connsiteY1-60" fmla="*/ 2279537 h 4974610"/>
                  <a:gd name="connsiteX2-61" fmla="*/ 2170021 w 4352664"/>
                  <a:gd name="connsiteY2-62" fmla="*/ 1558 h 4974610"/>
                  <a:gd name="connsiteX3-63" fmla="*/ 4351747 w 4352664"/>
                  <a:gd name="connsiteY3-64" fmla="*/ 2407874 h 4974610"/>
                  <a:gd name="connsiteX4-65" fmla="*/ 2683368 w 4352664"/>
                  <a:gd name="connsiteY4-66" fmla="*/ 4974610 h 4974610"/>
                  <a:gd name="connsiteX5-67" fmla="*/ 1704800 w 4352664"/>
                  <a:gd name="connsiteY5-68" fmla="*/ 4974610 h 4974610"/>
                  <a:gd name="connsiteX6-69" fmla="*/ 1720842 w 4352664"/>
                  <a:gd name="connsiteY6-70" fmla="*/ 4926484 h 4974610"/>
                  <a:gd name="connsiteX0-71" fmla="*/ 1727235 w 4359057"/>
                  <a:gd name="connsiteY0-72" fmla="*/ 4926484 h 4974610"/>
                  <a:gd name="connsiteX1-73" fmla="*/ 10729 w 4359057"/>
                  <a:gd name="connsiteY1-74" fmla="*/ 2279537 h 4974610"/>
                  <a:gd name="connsiteX2-75" fmla="*/ 2176414 w 4359057"/>
                  <a:gd name="connsiteY2-76" fmla="*/ 1558 h 4974610"/>
                  <a:gd name="connsiteX3-77" fmla="*/ 4358140 w 4359057"/>
                  <a:gd name="connsiteY3-78" fmla="*/ 2407874 h 4974610"/>
                  <a:gd name="connsiteX4-79" fmla="*/ 2689761 w 4359057"/>
                  <a:gd name="connsiteY4-80" fmla="*/ 4974610 h 4974610"/>
                  <a:gd name="connsiteX5-81" fmla="*/ 1711193 w 4359057"/>
                  <a:gd name="connsiteY5-82" fmla="*/ 4974610 h 4974610"/>
                  <a:gd name="connsiteX6-83" fmla="*/ 1727235 w 4359057"/>
                  <a:gd name="connsiteY6-84" fmla="*/ 4926484 h 497461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4359057" h="4974610">
                    <a:moveTo>
                      <a:pt x="1727235" y="4926484"/>
                    </a:moveTo>
                    <a:cubicBezTo>
                      <a:pt x="843582" y="4012084"/>
                      <a:pt x="112329" y="3148484"/>
                      <a:pt x="10729" y="2279537"/>
                    </a:cubicBezTo>
                    <a:cubicBezTo>
                      <a:pt x="-90871" y="1410590"/>
                      <a:pt x="521403" y="60380"/>
                      <a:pt x="2176414" y="1558"/>
                    </a:cubicBezTo>
                    <a:cubicBezTo>
                      <a:pt x="3831425" y="-57264"/>
                      <a:pt x="4384876" y="1562990"/>
                      <a:pt x="4358140" y="2407874"/>
                    </a:cubicBezTo>
                    <a:cubicBezTo>
                      <a:pt x="4331404" y="3252758"/>
                      <a:pt x="3120224" y="4536126"/>
                      <a:pt x="2689761" y="4974610"/>
                    </a:cubicBezTo>
                    <a:lnTo>
                      <a:pt x="1711193" y="4974610"/>
                    </a:lnTo>
                    <a:lnTo>
                      <a:pt x="1727235" y="4926484"/>
                    </a:lnTo>
                    <a:close/>
                  </a:path>
                </a:pathLst>
              </a:custGeom>
              <a:noFill/>
              <a:ln w="22225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7010898" y="4475745"/>
                <a:ext cx="913905" cy="978103"/>
                <a:chOff x="5869765" y="4949067"/>
                <a:chExt cx="1450294" cy="1552171"/>
              </a:xfrm>
            </p:grpSpPr>
            <p:sp>
              <p:nvSpPr>
                <p:cNvPr id="52" name="椭圆 31"/>
                <p:cNvSpPr/>
                <p:nvPr/>
              </p:nvSpPr>
              <p:spPr>
                <a:xfrm>
                  <a:off x="5869765" y="5582113"/>
                  <a:ext cx="1450294" cy="919125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  <a:gd name="connsiteX0-333" fmla="*/ 128078 w 660438"/>
                    <a:gd name="connsiteY0-334" fmla="*/ 64927 h 653852"/>
                    <a:gd name="connsiteX1-335" fmla="*/ 410712 w 660438"/>
                    <a:gd name="connsiteY1-336" fmla="*/ 15051 h 653852"/>
                    <a:gd name="connsiteX2-337" fmla="*/ 659670 w 660438"/>
                    <a:gd name="connsiteY2-338" fmla="*/ 337329 h 653852"/>
                    <a:gd name="connsiteX3-339" fmla="*/ 331423 w 660438"/>
                    <a:gd name="connsiteY3-340" fmla="*/ 653852 h 653852"/>
                    <a:gd name="connsiteX4-341" fmla="*/ 3176 w 660438"/>
                    <a:gd name="connsiteY4-342" fmla="*/ 337329 h 653852"/>
                    <a:gd name="connsiteX5-343" fmla="*/ 62645 w 660438"/>
                    <a:gd name="connsiteY5-344" fmla="*/ 134413 h 653852"/>
                    <a:gd name="connsiteX6-345" fmla="*/ 128078 w 660438"/>
                    <a:gd name="connsiteY6-346" fmla="*/ 64927 h 653852"/>
                    <a:gd name="connsiteX0-347" fmla="*/ 252136 w 660153"/>
                    <a:gd name="connsiteY0-348" fmla="*/ 22792 h 698557"/>
                    <a:gd name="connsiteX1-349" fmla="*/ 410712 w 660153"/>
                    <a:gd name="connsiteY1-350" fmla="*/ 59756 h 698557"/>
                    <a:gd name="connsiteX2-351" fmla="*/ 659670 w 660153"/>
                    <a:gd name="connsiteY2-352" fmla="*/ 382034 h 698557"/>
                    <a:gd name="connsiteX3-353" fmla="*/ 331423 w 660153"/>
                    <a:gd name="connsiteY3-354" fmla="*/ 698557 h 698557"/>
                    <a:gd name="connsiteX4-355" fmla="*/ 3176 w 660153"/>
                    <a:gd name="connsiteY4-356" fmla="*/ 382034 h 698557"/>
                    <a:gd name="connsiteX5-357" fmla="*/ 62645 w 660153"/>
                    <a:gd name="connsiteY5-358" fmla="*/ 179118 h 698557"/>
                    <a:gd name="connsiteX6-359" fmla="*/ 252136 w 660153"/>
                    <a:gd name="connsiteY6-360" fmla="*/ 22792 h 698557"/>
                    <a:gd name="connsiteX0-361" fmla="*/ 62645 w 660153"/>
                    <a:gd name="connsiteY0-362" fmla="*/ 119362 h 638801"/>
                    <a:gd name="connsiteX1-363" fmla="*/ 410712 w 660153"/>
                    <a:gd name="connsiteY1-364" fmla="*/ 0 h 638801"/>
                    <a:gd name="connsiteX2-365" fmla="*/ 659670 w 660153"/>
                    <a:gd name="connsiteY2-366" fmla="*/ 322278 h 638801"/>
                    <a:gd name="connsiteX3-367" fmla="*/ 331423 w 660153"/>
                    <a:gd name="connsiteY3-368" fmla="*/ 638801 h 638801"/>
                    <a:gd name="connsiteX4-369" fmla="*/ 3176 w 660153"/>
                    <a:gd name="connsiteY4-370" fmla="*/ 322278 h 638801"/>
                    <a:gd name="connsiteX5-371" fmla="*/ 62645 w 660153"/>
                    <a:gd name="connsiteY5-372" fmla="*/ 119362 h 638801"/>
                    <a:gd name="connsiteX0-373" fmla="*/ 62645 w 684431"/>
                    <a:gd name="connsiteY0-374" fmla="*/ 57333 h 576772"/>
                    <a:gd name="connsiteX1-375" fmla="*/ 615409 w 684431"/>
                    <a:gd name="connsiteY1-376" fmla="*/ 0 h 576772"/>
                    <a:gd name="connsiteX2-377" fmla="*/ 659670 w 684431"/>
                    <a:gd name="connsiteY2-378" fmla="*/ 260249 h 576772"/>
                    <a:gd name="connsiteX3-379" fmla="*/ 331423 w 684431"/>
                    <a:gd name="connsiteY3-380" fmla="*/ 576772 h 576772"/>
                    <a:gd name="connsiteX4-381" fmla="*/ 3176 w 684431"/>
                    <a:gd name="connsiteY4-382" fmla="*/ 260249 h 576772"/>
                    <a:gd name="connsiteX5-383" fmla="*/ 62645 w 684431"/>
                    <a:gd name="connsiteY5-384" fmla="*/ 57333 h 576772"/>
                    <a:gd name="connsiteX0-385" fmla="*/ 62645 w 697568"/>
                    <a:gd name="connsiteY0-386" fmla="*/ 80203 h 611576"/>
                    <a:gd name="connsiteX1-387" fmla="*/ 615409 w 697568"/>
                    <a:gd name="connsiteY1-388" fmla="*/ 22870 h 611576"/>
                    <a:gd name="connsiteX2-389" fmla="*/ 665873 w 697568"/>
                    <a:gd name="connsiteY2-390" fmla="*/ 494018 h 611576"/>
                    <a:gd name="connsiteX3-391" fmla="*/ 331423 w 697568"/>
                    <a:gd name="connsiteY3-392" fmla="*/ 599642 h 611576"/>
                    <a:gd name="connsiteX4-393" fmla="*/ 3176 w 697568"/>
                    <a:gd name="connsiteY4-394" fmla="*/ 283119 h 611576"/>
                    <a:gd name="connsiteX5-395" fmla="*/ 62645 w 697568"/>
                    <a:gd name="connsiteY5-396" fmla="*/ 80203 h 611576"/>
                    <a:gd name="connsiteX0-397" fmla="*/ 62645 w 721268"/>
                    <a:gd name="connsiteY0-398" fmla="*/ 80203 h 500519"/>
                    <a:gd name="connsiteX1-399" fmla="*/ 615409 w 721268"/>
                    <a:gd name="connsiteY1-400" fmla="*/ 22870 h 500519"/>
                    <a:gd name="connsiteX2-401" fmla="*/ 665873 w 721268"/>
                    <a:gd name="connsiteY2-402" fmla="*/ 494018 h 500519"/>
                    <a:gd name="connsiteX3-403" fmla="*/ 3176 w 721268"/>
                    <a:gd name="connsiteY3-404" fmla="*/ 283119 h 500519"/>
                    <a:gd name="connsiteX4-405" fmla="*/ 62645 w 721268"/>
                    <a:gd name="connsiteY4-406" fmla="*/ 80203 h 500519"/>
                    <a:gd name="connsiteX0-407" fmla="*/ 26672 w 681225"/>
                    <a:gd name="connsiteY0-408" fmla="*/ 80203 h 543014"/>
                    <a:gd name="connsiteX1-409" fmla="*/ 579436 w 681225"/>
                    <a:gd name="connsiteY1-410" fmla="*/ 22870 h 543014"/>
                    <a:gd name="connsiteX2-411" fmla="*/ 629900 w 681225"/>
                    <a:gd name="connsiteY2-412" fmla="*/ 494018 h 543014"/>
                    <a:gd name="connsiteX3-413" fmla="*/ 23029 w 681225"/>
                    <a:gd name="connsiteY3-414" fmla="*/ 481613 h 543014"/>
                    <a:gd name="connsiteX4-415" fmla="*/ 26672 w 681225"/>
                    <a:gd name="connsiteY4-416" fmla="*/ 80203 h 543014"/>
                    <a:gd name="connsiteX0-417" fmla="*/ 26672 w 681225"/>
                    <a:gd name="connsiteY0-418" fmla="*/ 89749 h 552560"/>
                    <a:gd name="connsiteX1-419" fmla="*/ 579436 w 681225"/>
                    <a:gd name="connsiteY1-420" fmla="*/ 32416 h 552560"/>
                    <a:gd name="connsiteX2-421" fmla="*/ 629900 w 681225"/>
                    <a:gd name="connsiteY2-422" fmla="*/ 503564 h 552560"/>
                    <a:gd name="connsiteX3-423" fmla="*/ 23029 w 681225"/>
                    <a:gd name="connsiteY3-424" fmla="*/ 491159 h 552560"/>
                    <a:gd name="connsiteX4-425" fmla="*/ 26672 w 681225"/>
                    <a:gd name="connsiteY4-426" fmla="*/ 89749 h 552560"/>
                    <a:gd name="connsiteX0-427" fmla="*/ 29374 w 683927"/>
                    <a:gd name="connsiteY0-428" fmla="*/ 94156 h 556967"/>
                    <a:gd name="connsiteX1-429" fmla="*/ 582138 w 683927"/>
                    <a:gd name="connsiteY1-430" fmla="*/ 36823 h 556967"/>
                    <a:gd name="connsiteX2-431" fmla="*/ 632602 w 683927"/>
                    <a:gd name="connsiteY2-432" fmla="*/ 507971 h 556967"/>
                    <a:gd name="connsiteX3-433" fmla="*/ 25731 w 683927"/>
                    <a:gd name="connsiteY3-434" fmla="*/ 495566 h 556967"/>
                    <a:gd name="connsiteX4-435" fmla="*/ 29374 w 683927"/>
                    <a:gd name="connsiteY4-436" fmla="*/ 94156 h 556967"/>
                    <a:gd name="connsiteX0-437" fmla="*/ 46803 w 712301"/>
                    <a:gd name="connsiteY0-438" fmla="*/ 71704 h 532822"/>
                    <a:gd name="connsiteX1-439" fmla="*/ 624379 w 712301"/>
                    <a:gd name="connsiteY1-440" fmla="*/ 39182 h 532822"/>
                    <a:gd name="connsiteX2-441" fmla="*/ 650031 w 712301"/>
                    <a:gd name="connsiteY2-442" fmla="*/ 485519 h 532822"/>
                    <a:gd name="connsiteX3-443" fmla="*/ 43160 w 712301"/>
                    <a:gd name="connsiteY3-444" fmla="*/ 473114 h 532822"/>
                    <a:gd name="connsiteX4-445" fmla="*/ 46803 w 712301"/>
                    <a:gd name="connsiteY4-446" fmla="*/ 71704 h 532822"/>
                    <a:gd name="connsiteX0-447" fmla="*/ 46803 w 697972"/>
                    <a:gd name="connsiteY0-448" fmla="*/ 58429 h 519547"/>
                    <a:gd name="connsiteX1-449" fmla="*/ 624379 w 697972"/>
                    <a:gd name="connsiteY1-450" fmla="*/ 25907 h 519547"/>
                    <a:gd name="connsiteX2-451" fmla="*/ 650031 w 697972"/>
                    <a:gd name="connsiteY2-452" fmla="*/ 472244 h 519547"/>
                    <a:gd name="connsiteX3-453" fmla="*/ 43160 w 697972"/>
                    <a:gd name="connsiteY3-454" fmla="*/ 459839 h 519547"/>
                    <a:gd name="connsiteX4-455" fmla="*/ 46803 w 697972"/>
                    <a:gd name="connsiteY4-456" fmla="*/ 58429 h 519547"/>
                    <a:gd name="connsiteX0-457" fmla="*/ 46803 w 697972"/>
                    <a:gd name="connsiteY0-458" fmla="*/ 58429 h 538344"/>
                    <a:gd name="connsiteX1-459" fmla="*/ 624379 w 697972"/>
                    <a:gd name="connsiteY1-460" fmla="*/ 25907 h 538344"/>
                    <a:gd name="connsiteX2-461" fmla="*/ 650031 w 697972"/>
                    <a:gd name="connsiteY2-462" fmla="*/ 472244 h 538344"/>
                    <a:gd name="connsiteX3-463" fmla="*/ 43160 w 697972"/>
                    <a:gd name="connsiteY3-464" fmla="*/ 459839 h 538344"/>
                    <a:gd name="connsiteX4-465" fmla="*/ 46803 w 697972"/>
                    <a:gd name="connsiteY4-466" fmla="*/ 58429 h 538344"/>
                    <a:gd name="connsiteX0-467" fmla="*/ 53628 w 704797"/>
                    <a:gd name="connsiteY0-468" fmla="*/ 58429 h 522084"/>
                    <a:gd name="connsiteX1-469" fmla="*/ 631204 w 704797"/>
                    <a:gd name="connsiteY1-470" fmla="*/ 25907 h 522084"/>
                    <a:gd name="connsiteX2-471" fmla="*/ 656856 w 704797"/>
                    <a:gd name="connsiteY2-472" fmla="*/ 472244 h 522084"/>
                    <a:gd name="connsiteX3-473" fmla="*/ 49985 w 704797"/>
                    <a:gd name="connsiteY3-474" fmla="*/ 459839 h 522084"/>
                    <a:gd name="connsiteX4-475" fmla="*/ 53628 w 704797"/>
                    <a:gd name="connsiteY4-476" fmla="*/ 58429 h 522084"/>
                    <a:gd name="connsiteX0-477" fmla="*/ 53628 w 695352"/>
                    <a:gd name="connsiteY0-478" fmla="*/ 44808 h 508463"/>
                    <a:gd name="connsiteX1-479" fmla="*/ 631204 w 695352"/>
                    <a:gd name="connsiteY1-480" fmla="*/ 12286 h 508463"/>
                    <a:gd name="connsiteX2-481" fmla="*/ 656856 w 695352"/>
                    <a:gd name="connsiteY2-482" fmla="*/ 458623 h 508463"/>
                    <a:gd name="connsiteX3-483" fmla="*/ 49985 w 695352"/>
                    <a:gd name="connsiteY3-484" fmla="*/ 446218 h 508463"/>
                    <a:gd name="connsiteX4-485" fmla="*/ 53628 w 695352"/>
                    <a:gd name="connsiteY4-486" fmla="*/ 44808 h 508463"/>
                    <a:gd name="connsiteX0-487" fmla="*/ 27233 w 668957"/>
                    <a:gd name="connsiteY0-488" fmla="*/ 33309 h 496964"/>
                    <a:gd name="connsiteX1-489" fmla="*/ 604809 w 668957"/>
                    <a:gd name="connsiteY1-490" fmla="*/ 787 h 496964"/>
                    <a:gd name="connsiteX2-491" fmla="*/ 630461 w 668957"/>
                    <a:gd name="connsiteY2-492" fmla="*/ 447124 h 496964"/>
                    <a:gd name="connsiteX3-493" fmla="*/ 23590 w 668957"/>
                    <a:gd name="connsiteY3-494" fmla="*/ 434719 h 496964"/>
                    <a:gd name="connsiteX4-495" fmla="*/ 27233 w 668957"/>
                    <a:gd name="connsiteY4-496" fmla="*/ 33309 h 496964"/>
                    <a:gd name="connsiteX0-497" fmla="*/ 56383 w 708074"/>
                    <a:gd name="connsiteY0-498" fmla="*/ 44807 h 508462"/>
                    <a:gd name="connsiteX1-499" fmla="*/ 672500 w 708074"/>
                    <a:gd name="connsiteY1-500" fmla="*/ 12285 h 508462"/>
                    <a:gd name="connsiteX2-501" fmla="*/ 659611 w 708074"/>
                    <a:gd name="connsiteY2-502" fmla="*/ 458622 h 508462"/>
                    <a:gd name="connsiteX3-503" fmla="*/ 52740 w 708074"/>
                    <a:gd name="connsiteY3-504" fmla="*/ 446217 h 508462"/>
                    <a:gd name="connsiteX4-505" fmla="*/ 56383 w 708074"/>
                    <a:gd name="connsiteY4-506" fmla="*/ 44807 h 508462"/>
                    <a:gd name="connsiteX0-507" fmla="*/ 29466 w 681157"/>
                    <a:gd name="connsiteY0-508" fmla="*/ 33309 h 496964"/>
                    <a:gd name="connsiteX1-509" fmla="*/ 645583 w 681157"/>
                    <a:gd name="connsiteY1-510" fmla="*/ 787 h 496964"/>
                    <a:gd name="connsiteX2-511" fmla="*/ 632694 w 681157"/>
                    <a:gd name="connsiteY2-512" fmla="*/ 447124 h 496964"/>
                    <a:gd name="connsiteX3-513" fmla="*/ 25823 w 681157"/>
                    <a:gd name="connsiteY3-514" fmla="*/ 434719 h 496964"/>
                    <a:gd name="connsiteX4-515" fmla="*/ 29466 w 681157"/>
                    <a:gd name="connsiteY4-516" fmla="*/ 33309 h 49696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681157" h="496964">
                      <a:moveTo>
                        <a:pt x="29466" y="33309"/>
                      </a:moveTo>
                      <a:cubicBezTo>
                        <a:pt x="66687" y="6579"/>
                        <a:pt x="638715" y="-2974"/>
                        <a:pt x="645583" y="787"/>
                      </a:cubicBezTo>
                      <a:cubicBezTo>
                        <a:pt x="652451" y="4548"/>
                        <a:pt x="729564" y="374802"/>
                        <a:pt x="632694" y="447124"/>
                      </a:cubicBezTo>
                      <a:cubicBezTo>
                        <a:pt x="535824" y="519446"/>
                        <a:pt x="62180" y="511123"/>
                        <a:pt x="25823" y="434719"/>
                      </a:cubicBezTo>
                      <a:cubicBezTo>
                        <a:pt x="-10534" y="358315"/>
                        <a:pt x="-7755" y="60039"/>
                        <a:pt x="29466" y="33309"/>
                      </a:cubicBezTo>
                      <a:close/>
                    </a:path>
                  </a:pathLst>
                </a:custGeom>
                <a:noFill/>
                <a:ln w="22225" cap="rnd">
                  <a:solidFill>
                    <a:schemeClr val="accent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站酷快乐体" panose="02010600030101010101" pitchFamily="2" charset="-122"/>
                    <a:ea typeface="微软雅黑 Light" panose="020B0502040204020203" pitchFamily="34" charset="-122"/>
                  </a:endParaRPr>
                </a:p>
              </p:txBody>
            </p:sp>
            <p:grpSp>
              <p:nvGrpSpPr>
                <p:cNvPr id="53" name="组合 52"/>
                <p:cNvGrpSpPr/>
                <p:nvPr/>
              </p:nvGrpSpPr>
              <p:grpSpPr>
                <a:xfrm>
                  <a:off x="5869765" y="4949067"/>
                  <a:ext cx="1440000" cy="728759"/>
                  <a:chOff x="5869765" y="4949067"/>
                  <a:chExt cx="1440000" cy="728759"/>
                </a:xfrm>
              </p:grpSpPr>
              <p:sp>
                <p:nvSpPr>
                  <p:cNvPr id="54" name="任意多边形 186"/>
                  <p:cNvSpPr/>
                  <p:nvPr/>
                </p:nvSpPr>
                <p:spPr>
                  <a:xfrm>
                    <a:off x="5987407" y="4949067"/>
                    <a:ext cx="11723" cy="633046"/>
                  </a:xfrm>
                  <a:custGeom>
                    <a:avLst/>
                    <a:gdLst>
                      <a:gd name="connsiteX0" fmla="*/ 0 w 11723"/>
                      <a:gd name="connsiteY0" fmla="*/ 633046 h 633046"/>
                      <a:gd name="connsiteX1" fmla="*/ 11723 w 11723"/>
                      <a:gd name="connsiteY1" fmla="*/ 246184 h 633046"/>
                      <a:gd name="connsiteX2" fmla="*/ 0 w 11723"/>
                      <a:gd name="connsiteY2" fmla="*/ 0 h 633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723" h="633046">
                        <a:moveTo>
                          <a:pt x="0" y="633046"/>
                        </a:moveTo>
                        <a:cubicBezTo>
                          <a:pt x="5861" y="492369"/>
                          <a:pt x="11723" y="351692"/>
                          <a:pt x="11723" y="246184"/>
                        </a:cubicBezTo>
                        <a:cubicBezTo>
                          <a:pt x="11723" y="140676"/>
                          <a:pt x="5861" y="70338"/>
                          <a:pt x="0" y="0"/>
                        </a:cubicBezTo>
                      </a:path>
                    </a:pathLst>
                  </a:custGeom>
                  <a:noFill/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站酷快乐体" panose="02010600030101010101" pitchFamily="2" charset="-122"/>
                      <a:ea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55" name="任意多边形 187"/>
                  <p:cNvSpPr/>
                  <p:nvPr/>
                </p:nvSpPr>
                <p:spPr>
                  <a:xfrm>
                    <a:off x="6511686" y="4949067"/>
                    <a:ext cx="11723" cy="633046"/>
                  </a:xfrm>
                  <a:custGeom>
                    <a:avLst/>
                    <a:gdLst>
                      <a:gd name="connsiteX0" fmla="*/ 0 w 11723"/>
                      <a:gd name="connsiteY0" fmla="*/ 633046 h 633046"/>
                      <a:gd name="connsiteX1" fmla="*/ 11723 w 11723"/>
                      <a:gd name="connsiteY1" fmla="*/ 246184 h 633046"/>
                      <a:gd name="connsiteX2" fmla="*/ 0 w 11723"/>
                      <a:gd name="connsiteY2" fmla="*/ 0 h 633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723" h="633046">
                        <a:moveTo>
                          <a:pt x="0" y="633046"/>
                        </a:moveTo>
                        <a:cubicBezTo>
                          <a:pt x="5861" y="492369"/>
                          <a:pt x="11723" y="351692"/>
                          <a:pt x="11723" y="246184"/>
                        </a:cubicBezTo>
                        <a:cubicBezTo>
                          <a:pt x="11723" y="140676"/>
                          <a:pt x="5861" y="70338"/>
                          <a:pt x="0" y="0"/>
                        </a:cubicBezTo>
                      </a:path>
                    </a:pathLst>
                  </a:custGeom>
                  <a:noFill/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站酷快乐体" panose="02010600030101010101" pitchFamily="2" charset="-122"/>
                      <a:ea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56" name="任意多边形 188"/>
                  <p:cNvSpPr/>
                  <p:nvPr/>
                </p:nvSpPr>
                <p:spPr>
                  <a:xfrm>
                    <a:off x="7189844" y="4949067"/>
                    <a:ext cx="11723" cy="633046"/>
                  </a:xfrm>
                  <a:custGeom>
                    <a:avLst/>
                    <a:gdLst>
                      <a:gd name="connsiteX0" fmla="*/ 0 w 11723"/>
                      <a:gd name="connsiteY0" fmla="*/ 633046 h 633046"/>
                      <a:gd name="connsiteX1" fmla="*/ 11723 w 11723"/>
                      <a:gd name="connsiteY1" fmla="*/ 246184 h 633046"/>
                      <a:gd name="connsiteX2" fmla="*/ 0 w 11723"/>
                      <a:gd name="connsiteY2" fmla="*/ 0 h 633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723" h="633046">
                        <a:moveTo>
                          <a:pt x="0" y="633046"/>
                        </a:moveTo>
                        <a:cubicBezTo>
                          <a:pt x="5861" y="492369"/>
                          <a:pt x="11723" y="351692"/>
                          <a:pt x="11723" y="246184"/>
                        </a:cubicBezTo>
                        <a:cubicBezTo>
                          <a:pt x="11723" y="140676"/>
                          <a:pt x="5861" y="70338"/>
                          <a:pt x="0" y="0"/>
                        </a:cubicBezTo>
                      </a:path>
                    </a:pathLst>
                  </a:custGeom>
                  <a:noFill/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站酷快乐体" panose="02010600030101010101" pitchFamily="2" charset="-122"/>
                      <a:ea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57" name="椭圆 31"/>
                  <p:cNvSpPr/>
                  <p:nvPr/>
                </p:nvSpPr>
                <p:spPr>
                  <a:xfrm>
                    <a:off x="5869765" y="5486403"/>
                    <a:ext cx="1440000" cy="191423"/>
                  </a:xfrm>
                  <a:custGeom>
                    <a:avLst/>
                    <a:gdLst>
                      <a:gd name="connsiteX0" fmla="*/ 0 w 656493"/>
                      <a:gd name="connsiteY0" fmla="*/ 316523 h 633046"/>
                      <a:gd name="connsiteX1" fmla="*/ 328247 w 656493"/>
                      <a:gd name="connsiteY1" fmla="*/ 0 h 633046"/>
                      <a:gd name="connsiteX2" fmla="*/ 656494 w 656493"/>
                      <a:gd name="connsiteY2" fmla="*/ 316523 h 633046"/>
                      <a:gd name="connsiteX3" fmla="*/ 328247 w 656493"/>
                      <a:gd name="connsiteY3" fmla="*/ 633046 h 633046"/>
                      <a:gd name="connsiteX4" fmla="*/ 0 w 656493"/>
                      <a:gd name="connsiteY4" fmla="*/ 316523 h 633046"/>
                      <a:gd name="connsiteX0-1" fmla="*/ 328247 w 656494"/>
                      <a:gd name="connsiteY0-2" fmla="*/ 0 h 633046"/>
                      <a:gd name="connsiteX1-3" fmla="*/ 656494 w 656494"/>
                      <a:gd name="connsiteY1-4" fmla="*/ 316523 h 633046"/>
                      <a:gd name="connsiteX2-5" fmla="*/ 328247 w 656494"/>
                      <a:gd name="connsiteY2-6" fmla="*/ 633046 h 633046"/>
                      <a:gd name="connsiteX3-7" fmla="*/ 0 w 656494"/>
                      <a:gd name="connsiteY3-8" fmla="*/ 316523 h 633046"/>
                      <a:gd name="connsiteX4-9" fmla="*/ 419687 w 656494"/>
                      <a:gd name="connsiteY4-10" fmla="*/ 91440 h 633046"/>
                      <a:gd name="connsiteX0-11" fmla="*/ 402964 w 731211"/>
                      <a:gd name="connsiteY0-12" fmla="*/ 0 h 633046"/>
                      <a:gd name="connsiteX1-13" fmla="*/ 731211 w 731211"/>
                      <a:gd name="connsiteY1-14" fmla="*/ 316523 h 633046"/>
                      <a:gd name="connsiteX2-15" fmla="*/ 402964 w 731211"/>
                      <a:gd name="connsiteY2-16" fmla="*/ 633046 h 633046"/>
                      <a:gd name="connsiteX3-17" fmla="*/ 74717 w 731211"/>
                      <a:gd name="connsiteY3-18" fmla="*/ 316523 h 633046"/>
                      <a:gd name="connsiteX4-19" fmla="*/ 161895 w 731211"/>
                      <a:gd name="connsiteY4-20" fmla="*/ 152400 h 633046"/>
                      <a:gd name="connsiteX0-21" fmla="*/ 353700 w 681947"/>
                      <a:gd name="connsiteY0-22" fmla="*/ 0 h 633046"/>
                      <a:gd name="connsiteX1-23" fmla="*/ 681947 w 681947"/>
                      <a:gd name="connsiteY1-24" fmla="*/ 316523 h 633046"/>
                      <a:gd name="connsiteX2-25" fmla="*/ 353700 w 681947"/>
                      <a:gd name="connsiteY2-26" fmla="*/ 633046 h 633046"/>
                      <a:gd name="connsiteX3-27" fmla="*/ 25453 w 681947"/>
                      <a:gd name="connsiteY3-28" fmla="*/ 316523 h 633046"/>
                      <a:gd name="connsiteX4-29" fmla="*/ 112631 w 681947"/>
                      <a:gd name="connsiteY4-30" fmla="*/ 152400 h 633046"/>
                      <a:gd name="connsiteX0-31" fmla="*/ 341249 w 669496"/>
                      <a:gd name="connsiteY0-32" fmla="*/ 0 h 633046"/>
                      <a:gd name="connsiteX1-33" fmla="*/ 669496 w 669496"/>
                      <a:gd name="connsiteY1-34" fmla="*/ 316523 h 633046"/>
                      <a:gd name="connsiteX2-35" fmla="*/ 341249 w 669496"/>
                      <a:gd name="connsiteY2-36" fmla="*/ 633046 h 633046"/>
                      <a:gd name="connsiteX3-37" fmla="*/ 13002 w 669496"/>
                      <a:gd name="connsiteY3-38" fmla="*/ 316523 h 633046"/>
                      <a:gd name="connsiteX4-39" fmla="*/ 100180 w 669496"/>
                      <a:gd name="connsiteY4-40" fmla="*/ 152400 h 633046"/>
                      <a:gd name="connsiteX0-41" fmla="*/ 347951 w 676198"/>
                      <a:gd name="connsiteY0-42" fmla="*/ 0 h 633046"/>
                      <a:gd name="connsiteX1-43" fmla="*/ 676198 w 676198"/>
                      <a:gd name="connsiteY1-44" fmla="*/ 316523 h 633046"/>
                      <a:gd name="connsiteX2-45" fmla="*/ 347951 w 676198"/>
                      <a:gd name="connsiteY2-46" fmla="*/ 633046 h 633046"/>
                      <a:gd name="connsiteX3-47" fmla="*/ 19704 w 676198"/>
                      <a:gd name="connsiteY3-48" fmla="*/ 316523 h 633046"/>
                      <a:gd name="connsiteX4-49" fmla="*/ 79173 w 676198"/>
                      <a:gd name="connsiteY4-50" fmla="*/ 113607 h 633046"/>
                      <a:gd name="connsiteX0-51" fmla="*/ 333371 w 661618"/>
                      <a:gd name="connsiteY0-52" fmla="*/ 0 h 633046"/>
                      <a:gd name="connsiteX1-53" fmla="*/ 661618 w 661618"/>
                      <a:gd name="connsiteY1-54" fmla="*/ 316523 h 633046"/>
                      <a:gd name="connsiteX2-55" fmla="*/ 333371 w 661618"/>
                      <a:gd name="connsiteY2-56" fmla="*/ 633046 h 633046"/>
                      <a:gd name="connsiteX3-57" fmla="*/ 5124 w 661618"/>
                      <a:gd name="connsiteY3-58" fmla="*/ 316523 h 633046"/>
                      <a:gd name="connsiteX4-59" fmla="*/ 64593 w 661618"/>
                      <a:gd name="connsiteY4-60" fmla="*/ 113607 h 633046"/>
                      <a:gd name="connsiteX0-61" fmla="*/ 178200 w 661618"/>
                      <a:gd name="connsiteY0-62" fmla="*/ 0 h 583170"/>
                      <a:gd name="connsiteX1-63" fmla="*/ 661618 w 661618"/>
                      <a:gd name="connsiteY1-64" fmla="*/ 266647 h 583170"/>
                      <a:gd name="connsiteX2-65" fmla="*/ 333371 w 661618"/>
                      <a:gd name="connsiteY2-66" fmla="*/ 583170 h 583170"/>
                      <a:gd name="connsiteX3-67" fmla="*/ 5124 w 661618"/>
                      <a:gd name="connsiteY3-68" fmla="*/ 266647 h 583170"/>
                      <a:gd name="connsiteX4-69" fmla="*/ 64593 w 661618"/>
                      <a:gd name="connsiteY4-70" fmla="*/ 63731 h 583170"/>
                      <a:gd name="connsiteX0-71" fmla="*/ 178200 w 662133"/>
                      <a:gd name="connsiteY0-72" fmla="*/ 66578 h 649748"/>
                      <a:gd name="connsiteX1-73" fmla="*/ 412660 w 662133"/>
                      <a:gd name="connsiteY1-74" fmla="*/ 10947 h 649748"/>
                      <a:gd name="connsiteX2-75" fmla="*/ 661618 w 662133"/>
                      <a:gd name="connsiteY2-76" fmla="*/ 333225 h 649748"/>
                      <a:gd name="connsiteX3-77" fmla="*/ 333371 w 662133"/>
                      <a:gd name="connsiteY3-78" fmla="*/ 649748 h 649748"/>
                      <a:gd name="connsiteX4-79" fmla="*/ 5124 w 662133"/>
                      <a:gd name="connsiteY4-80" fmla="*/ 333225 h 649748"/>
                      <a:gd name="connsiteX5" fmla="*/ 64593 w 662133"/>
                      <a:gd name="connsiteY5" fmla="*/ 130309 h 649748"/>
                      <a:gd name="connsiteX0-81" fmla="*/ 178200 w 662148"/>
                      <a:gd name="connsiteY0-82" fmla="*/ 66578 h 649748"/>
                      <a:gd name="connsiteX1-83" fmla="*/ 412660 w 662148"/>
                      <a:gd name="connsiteY1-84" fmla="*/ 10947 h 649748"/>
                      <a:gd name="connsiteX2-85" fmla="*/ 661618 w 662148"/>
                      <a:gd name="connsiteY2-86" fmla="*/ 333225 h 649748"/>
                      <a:gd name="connsiteX3-87" fmla="*/ 333371 w 662148"/>
                      <a:gd name="connsiteY3-88" fmla="*/ 649748 h 649748"/>
                      <a:gd name="connsiteX4-89" fmla="*/ 5124 w 662148"/>
                      <a:gd name="connsiteY4-90" fmla="*/ 333225 h 649748"/>
                      <a:gd name="connsiteX5-91" fmla="*/ 64593 w 662148"/>
                      <a:gd name="connsiteY5-92" fmla="*/ 130309 h 649748"/>
                      <a:gd name="connsiteX0-93" fmla="*/ 178200 w 662148"/>
                      <a:gd name="connsiteY0-94" fmla="*/ 61032 h 644202"/>
                      <a:gd name="connsiteX1-95" fmla="*/ 412660 w 662148"/>
                      <a:gd name="connsiteY1-96" fmla="*/ 5401 h 644202"/>
                      <a:gd name="connsiteX2-97" fmla="*/ 661618 w 662148"/>
                      <a:gd name="connsiteY2-98" fmla="*/ 327679 h 644202"/>
                      <a:gd name="connsiteX3-99" fmla="*/ 333371 w 662148"/>
                      <a:gd name="connsiteY3-100" fmla="*/ 644202 h 644202"/>
                      <a:gd name="connsiteX4-101" fmla="*/ 5124 w 662148"/>
                      <a:gd name="connsiteY4-102" fmla="*/ 327679 h 644202"/>
                      <a:gd name="connsiteX5-103" fmla="*/ 64593 w 662148"/>
                      <a:gd name="connsiteY5-104" fmla="*/ 124763 h 644202"/>
                      <a:gd name="connsiteX0-105" fmla="*/ 178200 w 662148"/>
                      <a:gd name="connsiteY0-106" fmla="*/ 75865 h 659035"/>
                      <a:gd name="connsiteX1-107" fmla="*/ 168819 w 662148"/>
                      <a:gd name="connsiteY1-108" fmla="*/ 31317 h 659035"/>
                      <a:gd name="connsiteX2-109" fmla="*/ 412660 w 662148"/>
                      <a:gd name="connsiteY2-110" fmla="*/ 20234 h 659035"/>
                      <a:gd name="connsiteX3-111" fmla="*/ 661618 w 662148"/>
                      <a:gd name="connsiteY3-112" fmla="*/ 342512 h 659035"/>
                      <a:gd name="connsiteX4-113" fmla="*/ 333371 w 662148"/>
                      <a:gd name="connsiteY4-114" fmla="*/ 659035 h 659035"/>
                      <a:gd name="connsiteX5-115" fmla="*/ 5124 w 662148"/>
                      <a:gd name="connsiteY5-116" fmla="*/ 342512 h 659035"/>
                      <a:gd name="connsiteX6" fmla="*/ 64593 w 662148"/>
                      <a:gd name="connsiteY6" fmla="*/ 139596 h 659035"/>
                      <a:gd name="connsiteX0-117" fmla="*/ 178200 w 662148"/>
                      <a:gd name="connsiteY0-118" fmla="*/ 68901 h 652071"/>
                      <a:gd name="connsiteX1-119" fmla="*/ 130026 w 662148"/>
                      <a:gd name="connsiteY1-120" fmla="*/ 68688 h 652071"/>
                      <a:gd name="connsiteX2-121" fmla="*/ 412660 w 662148"/>
                      <a:gd name="connsiteY2-122" fmla="*/ 13270 h 652071"/>
                      <a:gd name="connsiteX3-123" fmla="*/ 661618 w 662148"/>
                      <a:gd name="connsiteY3-124" fmla="*/ 335548 h 652071"/>
                      <a:gd name="connsiteX4-125" fmla="*/ 333371 w 662148"/>
                      <a:gd name="connsiteY4-126" fmla="*/ 652071 h 652071"/>
                      <a:gd name="connsiteX5-127" fmla="*/ 5124 w 662148"/>
                      <a:gd name="connsiteY5-128" fmla="*/ 335548 h 652071"/>
                      <a:gd name="connsiteX6-129" fmla="*/ 64593 w 662148"/>
                      <a:gd name="connsiteY6-130" fmla="*/ 132632 h 652071"/>
                      <a:gd name="connsiteX0-131" fmla="*/ 178200 w 662220"/>
                      <a:gd name="connsiteY0-132" fmla="*/ 68901 h 652071"/>
                      <a:gd name="connsiteX1-133" fmla="*/ 130026 w 662220"/>
                      <a:gd name="connsiteY1-134" fmla="*/ 68688 h 652071"/>
                      <a:gd name="connsiteX2-135" fmla="*/ 412660 w 662220"/>
                      <a:gd name="connsiteY2-136" fmla="*/ 13270 h 652071"/>
                      <a:gd name="connsiteX3-137" fmla="*/ 661618 w 662220"/>
                      <a:gd name="connsiteY3-138" fmla="*/ 335548 h 652071"/>
                      <a:gd name="connsiteX4-139" fmla="*/ 333371 w 662220"/>
                      <a:gd name="connsiteY4-140" fmla="*/ 652071 h 652071"/>
                      <a:gd name="connsiteX5-141" fmla="*/ 5124 w 662220"/>
                      <a:gd name="connsiteY5-142" fmla="*/ 335548 h 652071"/>
                      <a:gd name="connsiteX6-143" fmla="*/ 64593 w 662220"/>
                      <a:gd name="connsiteY6-144" fmla="*/ 132632 h 652071"/>
                      <a:gd name="connsiteX0-145" fmla="*/ 178200 w 662220"/>
                      <a:gd name="connsiteY0-146" fmla="*/ 58449 h 641619"/>
                      <a:gd name="connsiteX1-147" fmla="*/ 130026 w 662220"/>
                      <a:gd name="connsiteY1-148" fmla="*/ 58236 h 641619"/>
                      <a:gd name="connsiteX2-149" fmla="*/ 412660 w 662220"/>
                      <a:gd name="connsiteY2-150" fmla="*/ 2818 h 641619"/>
                      <a:gd name="connsiteX3-151" fmla="*/ 661618 w 662220"/>
                      <a:gd name="connsiteY3-152" fmla="*/ 325096 h 641619"/>
                      <a:gd name="connsiteX4-153" fmla="*/ 333371 w 662220"/>
                      <a:gd name="connsiteY4-154" fmla="*/ 641619 h 641619"/>
                      <a:gd name="connsiteX5-155" fmla="*/ 5124 w 662220"/>
                      <a:gd name="connsiteY5-156" fmla="*/ 325096 h 641619"/>
                      <a:gd name="connsiteX6-157" fmla="*/ 64593 w 662220"/>
                      <a:gd name="connsiteY6-158" fmla="*/ 122180 h 641619"/>
                      <a:gd name="connsiteX0-159" fmla="*/ 178200 w 662220"/>
                      <a:gd name="connsiteY0-160" fmla="*/ 58449 h 641619"/>
                      <a:gd name="connsiteX1-161" fmla="*/ 130026 w 662220"/>
                      <a:gd name="connsiteY1-162" fmla="*/ 58236 h 641619"/>
                      <a:gd name="connsiteX2-163" fmla="*/ 412660 w 662220"/>
                      <a:gd name="connsiteY2-164" fmla="*/ 2818 h 641619"/>
                      <a:gd name="connsiteX3-165" fmla="*/ 661618 w 662220"/>
                      <a:gd name="connsiteY3-166" fmla="*/ 325096 h 641619"/>
                      <a:gd name="connsiteX4-167" fmla="*/ 333371 w 662220"/>
                      <a:gd name="connsiteY4-168" fmla="*/ 641619 h 641619"/>
                      <a:gd name="connsiteX5-169" fmla="*/ 5124 w 662220"/>
                      <a:gd name="connsiteY5-170" fmla="*/ 325096 h 641619"/>
                      <a:gd name="connsiteX6-171" fmla="*/ 64593 w 662220"/>
                      <a:gd name="connsiteY6-172" fmla="*/ 122180 h 641619"/>
                      <a:gd name="connsiteX0-173" fmla="*/ 178200 w 662220"/>
                      <a:gd name="connsiteY0-174" fmla="*/ 58449 h 641619"/>
                      <a:gd name="connsiteX1-175" fmla="*/ 130026 w 662220"/>
                      <a:gd name="connsiteY1-176" fmla="*/ 58236 h 641619"/>
                      <a:gd name="connsiteX2-177" fmla="*/ 412660 w 662220"/>
                      <a:gd name="connsiteY2-178" fmla="*/ 2818 h 641619"/>
                      <a:gd name="connsiteX3-179" fmla="*/ 661618 w 662220"/>
                      <a:gd name="connsiteY3-180" fmla="*/ 325096 h 641619"/>
                      <a:gd name="connsiteX4-181" fmla="*/ 333371 w 662220"/>
                      <a:gd name="connsiteY4-182" fmla="*/ 641619 h 641619"/>
                      <a:gd name="connsiteX5-183" fmla="*/ 5124 w 662220"/>
                      <a:gd name="connsiteY5-184" fmla="*/ 325096 h 641619"/>
                      <a:gd name="connsiteX6-185" fmla="*/ 64593 w 662220"/>
                      <a:gd name="connsiteY6-186" fmla="*/ 122180 h 641619"/>
                      <a:gd name="connsiteX0-187" fmla="*/ 178200 w 662220"/>
                      <a:gd name="connsiteY0-188" fmla="*/ 58449 h 641619"/>
                      <a:gd name="connsiteX1-189" fmla="*/ 130026 w 662220"/>
                      <a:gd name="connsiteY1-190" fmla="*/ 58236 h 641619"/>
                      <a:gd name="connsiteX2-191" fmla="*/ 412660 w 662220"/>
                      <a:gd name="connsiteY2-192" fmla="*/ 2818 h 641619"/>
                      <a:gd name="connsiteX3-193" fmla="*/ 661618 w 662220"/>
                      <a:gd name="connsiteY3-194" fmla="*/ 325096 h 641619"/>
                      <a:gd name="connsiteX4-195" fmla="*/ 333371 w 662220"/>
                      <a:gd name="connsiteY4-196" fmla="*/ 641619 h 641619"/>
                      <a:gd name="connsiteX5-197" fmla="*/ 5124 w 662220"/>
                      <a:gd name="connsiteY5-198" fmla="*/ 325096 h 641619"/>
                      <a:gd name="connsiteX6-199" fmla="*/ 64593 w 662220"/>
                      <a:gd name="connsiteY6-200" fmla="*/ 122180 h 641619"/>
                      <a:gd name="connsiteX0-201" fmla="*/ 178200 w 662220"/>
                      <a:gd name="connsiteY0-202" fmla="*/ 58449 h 641619"/>
                      <a:gd name="connsiteX1-203" fmla="*/ 130026 w 662220"/>
                      <a:gd name="connsiteY1-204" fmla="*/ 58236 h 641619"/>
                      <a:gd name="connsiteX2-205" fmla="*/ 412660 w 662220"/>
                      <a:gd name="connsiteY2-206" fmla="*/ 2818 h 641619"/>
                      <a:gd name="connsiteX3-207" fmla="*/ 661618 w 662220"/>
                      <a:gd name="connsiteY3-208" fmla="*/ 325096 h 641619"/>
                      <a:gd name="connsiteX4-209" fmla="*/ 333371 w 662220"/>
                      <a:gd name="connsiteY4-210" fmla="*/ 641619 h 641619"/>
                      <a:gd name="connsiteX5-211" fmla="*/ 5124 w 662220"/>
                      <a:gd name="connsiteY5-212" fmla="*/ 325096 h 641619"/>
                      <a:gd name="connsiteX6-213" fmla="*/ 64593 w 662220"/>
                      <a:gd name="connsiteY6-214" fmla="*/ 122180 h 641619"/>
                      <a:gd name="connsiteX0-215" fmla="*/ 176252 w 660272"/>
                      <a:gd name="connsiteY0-216" fmla="*/ 58449 h 641619"/>
                      <a:gd name="connsiteX1-217" fmla="*/ 128078 w 660272"/>
                      <a:gd name="connsiteY1-218" fmla="*/ 58236 h 641619"/>
                      <a:gd name="connsiteX2-219" fmla="*/ 410712 w 660272"/>
                      <a:gd name="connsiteY2-220" fmla="*/ 2818 h 641619"/>
                      <a:gd name="connsiteX3-221" fmla="*/ 659670 w 660272"/>
                      <a:gd name="connsiteY3-222" fmla="*/ 325096 h 641619"/>
                      <a:gd name="connsiteX4-223" fmla="*/ 331423 w 660272"/>
                      <a:gd name="connsiteY4-224" fmla="*/ 641619 h 641619"/>
                      <a:gd name="connsiteX5-225" fmla="*/ 3176 w 660272"/>
                      <a:gd name="connsiteY5-226" fmla="*/ 325096 h 641619"/>
                      <a:gd name="connsiteX6-227" fmla="*/ 62645 w 660272"/>
                      <a:gd name="connsiteY6-228" fmla="*/ 122180 h 641619"/>
                      <a:gd name="connsiteX0-229" fmla="*/ 253837 w 660272"/>
                      <a:gd name="connsiteY0-230" fmla="*/ 30740 h 641619"/>
                      <a:gd name="connsiteX1-231" fmla="*/ 128078 w 660272"/>
                      <a:gd name="connsiteY1-232" fmla="*/ 58236 h 641619"/>
                      <a:gd name="connsiteX2-233" fmla="*/ 410712 w 660272"/>
                      <a:gd name="connsiteY2-234" fmla="*/ 2818 h 641619"/>
                      <a:gd name="connsiteX3-235" fmla="*/ 659670 w 660272"/>
                      <a:gd name="connsiteY3-236" fmla="*/ 325096 h 641619"/>
                      <a:gd name="connsiteX4-237" fmla="*/ 331423 w 660272"/>
                      <a:gd name="connsiteY4-238" fmla="*/ 641619 h 641619"/>
                      <a:gd name="connsiteX5-239" fmla="*/ 3176 w 660272"/>
                      <a:gd name="connsiteY5-240" fmla="*/ 325096 h 641619"/>
                      <a:gd name="connsiteX6-241" fmla="*/ 62645 w 660272"/>
                      <a:gd name="connsiteY6-242" fmla="*/ 122180 h 641619"/>
                      <a:gd name="connsiteX0-243" fmla="*/ 253837 w 660191"/>
                      <a:gd name="connsiteY0-244" fmla="*/ 41069 h 651948"/>
                      <a:gd name="connsiteX1-245" fmla="*/ 161329 w 660191"/>
                      <a:gd name="connsiteY1-246" fmla="*/ 63023 h 651948"/>
                      <a:gd name="connsiteX2-247" fmla="*/ 410712 w 660191"/>
                      <a:gd name="connsiteY2-248" fmla="*/ 13147 h 651948"/>
                      <a:gd name="connsiteX3-249" fmla="*/ 659670 w 660191"/>
                      <a:gd name="connsiteY3-250" fmla="*/ 335425 h 651948"/>
                      <a:gd name="connsiteX4-251" fmla="*/ 331423 w 660191"/>
                      <a:gd name="connsiteY4-252" fmla="*/ 651948 h 651948"/>
                      <a:gd name="connsiteX5-253" fmla="*/ 3176 w 660191"/>
                      <a:gd name="connsiteY5-254" fmla="*/ 335425 h 651948"/>
                      <a:gd name="connsiteX6-255" fmla="*/ 62645 w 660191"/>
                      <a:gd name="connsiteY6-256" fmla="*/ 132509 h 651948"/>
                      <a:gd name="connsiteX0-257" fmla="*/ 253837 w 660897"/>
                      <a:gd name="connsiteY0-258" fmla="*/ 45475 h 656354"/>
                      <a:gd name="connsiteX1-259" fmla="*/ 161329 w 660897"/>
                      <a:gd name="connsiteY1-260" fmla="*/ 67429 h 656354"/>
                      <a:gd name="connsiteX2-261" fmla="*/ 410712 w 660897"/>
                      <a:gd name="connsiteY2-262" fmla="*/ 17553 h 656354"/>
                      <a:gd name="connsiteX3-263" fmla="*/ 659670 w 660897"/>
                      <a:gd name="connsiteY3-264" fmla="*/ 339831 h 656354"/>
                      <a:gd name="connsiteX4-265" fmla="*/ 331423 w 660897"/>
                      <a:gd name="connsiteY4-266" fmla="*/ 656354 h 656354"/>
                      <a:gd name="connsiteX5-267" fmla="*/ 3176 w 660897"/>
                      <a:gd name="connsiteY5-268" fmla="*/ 339831 h 656354"/>
                      <a:gd name="connsiteX6-269" fmla="*/ 62645 w 660897"/>
                      <a:gd name="connsiteY6-270" fmla="*/ 136915 h 656354"/>
                      <a:gd name="connsiteX0-271" fmla="*/ 253837 w 660406"/>
                      <a:gd name="connsiteY0-272" fmla="*/ 41070 h 651949"/>
                      <a:gd name="connsiteX1-273" fmla="*/ 161329 w 660406"/>
                      <a:gd name="connsiteY1-274" fmla="*/ 63024 h 651949"/>
                      <a:gd name="connsiteX2-275" fmla="*/ 410712 w 660406"/>
                      <a:gd name="connsiteY2-276" fmla="*/ 13148 h 651949"/>
                      <a:gd name="connsiteX3-277" fmla="*/ 659670 w 660406"/>
                      <a:gd name="connsiteY3-278" fmla="*/ 335426 h 651949"/>
                      <a:gd name="connsiteX4-279" fmla="*/ 331423 w 660406"/>
                      <a:gd name="connsiteY4-280" fmla="*/ 651949 h 651949"/>
                      <a:gd name="connsiteX5-281" fmla="*/ 3176 w 660406"/>
                      <a:gd name="connsiteY5-282" fmla="*/ 335426 h 651949"/>
                      <a:gd name="connsiteX6-283" fmla="*/ 62645 w 660406"/>
                      <a:gd name="connsiteY6-284" fmla="*/ 132510 h 651949"/>
                      <a:gd name="connsiteX0-285" fmla="*/ 161329 w 660406"/>
                      <a:gd name="connsiteY0-286" fmla="*/ 63024 h 651949"/>
                      <a:gd name="connsiteX1-287" fmla="*/ 410712 w 660406"/>
                      <a:gd name="connsiteY1-288" fmla="*/ 13148 h 651949"/>
                      <a:gd name="connsiteX2-289" fmla="*/ 659670 w 660406"/>
                      <a:gd name="connsiteY2-290" fmla="*/ 335426 h 651949"/>
                      <a:gd name="connsiteX3-291" fmla="*/ 331423 w 660406"/>
                      <a:gd name="connsiteY3-292" fmla="*/ 651949 h 651949"/>
                      <a:gd name="connsiteX4-293" fmla="*/ 3176 w 660406"/>
                      <a:gd name="connsiteY4-294" fmla="*/ 335426 h 651949"/>
                      <a:gd name="connsiteX5-295" fmla="*/ 62645 w 660406"/>
                      <a:gd name="connsiteY5-296" fmla="*/ 132510 h 651949"/>
                      <a:gd name="connsiteX0-297" fmla="*/ 128078 w 660207"/>
                      <a:gd name="connsiteY0-298" fmla="*/ 63024 h 651949"/>
                      <a:gd name="connsiteX1-299" fmla="*/ 410712 w 660207"/>
                      <a:gd name="connsiteY1-300" fmla="*/ 13148 h 651949"/>
                      <a:gd name="connsiteX2-301" fmla="*/ 659670 w 660207"/>
                      <a:gd name="connsiteY2-302" fmla="*/ 335426 h 651949"/>
                      <a:gd name="connsiteX3-303" fmla="*/ 331423 w 660207"/>
                      <a:gd name="connsiteY3-304" fmla="*/ 651949 h 651949"/>
                      <a:gd name="connsiteX4-305" fmla="*/ 3176 w 660207"/>
                      <a:gd name="connsiteY4-306" fmla="*/ 335426 h 651949"/>
                      <a:gd name="connsiteX5-307" fmla="*/ 62645 w 660207"/>
                      <a:gd name="connsiteY5-308" fmla="*/ 132510 h 651949"/>
                      <a:gd name="connsiteX0-309" fmla="*/ 128078 w 660438"/>
                      <a:gd name="connsiteY0-310" fmla="*/ 60888 h 649813"/>
                      <a:gd name="connsiteX1-311" fmla="*/ 410712 w 660438"/>
                      <a:gd name="connsiteY1-312" fmla="*/ 11012 h 649813"/>
                      <a:gd name="connsiteX2-313" fmla="*/ 659670 w 660438"/>
                      <a:gd name="connsiteY2-314" fmla="*/ 333290 h 649813"/>
                      <a:gd name="connsiteX3-315" fmla="*/ 331423 w 660438"/>
                      <a:gd name="connsiteY3-316" fmla="*/ 649813 h 649813"/>
                      <a:gd name="connsiteX4-317" fmla="*/ 3176 w 660438"/>
                      <a:gd name="connsiteY4-318" fmla="*/ 333290 h 649813"/>
                      <a:gd name="connsiteX5-319" fmla="*/ 62645 w 660438"/>
                      <a:gd name="connsiteY5-320" fmla="*/ 130374 h 649813"/>
                      <a:gd name="connsiteX0-321" fmla="*/ 128078 w 660438"/>
                      <a:gd name="connsiteY0-322" fmla="*/ 64927 h 653852"/>
                      <a:gd name="connsiteX1-323" fmla="*/ 410712 w 660438"/>
                      <a:gd name="connsiteY1-324" fmla="*/ 15051 h 653852"/>
                      <a:gd name="connsiteX2-325" fmla="*/ 659670 w 660438"/>
                      <a:gd name="connsiteY2-326" fmla="*/ 337329 h 653852"/>
                      <a:gd name="connsiteX3-327" fmla="*/ 331423 w 660438"/>
                      <a:gd name="connsiteY3-328" fmla="*/ 653852 h 653852"/>
                      <a:gd name="connsiteX4-329" fmla="*/ 3176 w 660438"/>
                      <a:gd name="connsiteY4-330" fmla="*/ 337329 h 653852"/>
                      <a:gd name="connsiteX5-331" fmla="*/ 62645 w 660438"/>
                      <a:gd name="connsiteY5-332" fmla="*/ 134413 h 653852"/>
                      <a:gd name="connsiteX0-333" fmla="*/ 128078 w 660438"/>
                      <a:gd name="connsiteY0-334" fmla="*/ 64927 h 653852"/>
                      <a:gd name="connsiteX1-335" fmla="*/ 410712 w 660438"/>
                      <a:gd name="connsiteY1-336" fmla="*/ 15051 h 653852"/>
                      <a:gd name="connsiteX2-337" fmla="*/ 659670 w 660438"/>
                      <a:gd name="connsiteY2-338" fmla="*/ 337329 h 653852"/>
                      <a:gd name="connsiteX3-339" fmla="*/ 331423 w 660438"/>
                      <a:gd name="connsiteY3-340" fmla="*/ 653852 h 653852"/>
                      <a:gd name="connsiteX4-341" fmla="*/ 3176 w 660438"/>
                      <a:gd name="connsiteY4-342" fmla="*/ 337329 h 653852"/>
                      <a:gd name="connsiteX5-343" fmla="*/ 62645 w 660438"/>
                      <a:gd name="connsiteY5-344" fmla="*/ 134413 h 653852"/>
                      <a:gd name="connsiteX6-345" fmla="*/ 128078 w 660438"/>
                      <a:gd name="connsiteY6-346" fmla="*/ 64927 h 653852"/>
                      <a:gd name="connsiteX0-347" fmla="*/ 252136 w 660153"/>
                      <a:gd name="connsiteY0-348" fmla="*/ 22792 h 698557"/>
                      <a:gd name="connsiteX1-349" fmla="*/ 410712 w 660153"/>
                      <a:gd name="connsiteY1-350" fmla="*/ 59756 h 698557"/>
                      <a:gd name="connsiteX2-351" fmla="*/ 659670 w 660153"/>
                      <a:gd name="connsiteY2-352" fmla="*/ 382034 h 698557"/>
                      <a:gd name="connsiteX3-353" fmla="*/ 331423 w 660153"/>
                      <a:gd name="connsiteY3-354" fmla="*/ 698557 h 698557"/>
                      <a:gd name="connsiteX4-355" fmla="*/ 3176 w 660153"/>
                      <a:gd name="connsiteY4-356" fmla="*/ 382034 h 698557"/>
                      <a:gd name="connsiteX5-357" fmla="*/ 62645 w 660153"/>
                      <a:gd name="connsiteY5-358" fmla="*/ 179118 h 698557"/>
                      <a:gd name="connsiteX6-359" fmla="*/ 252136 w 660153"/>
                      <a:gd name="connsiteY6-360" fmla="*/ 22792 h 698557"/>
                      <a:gd name="connsiteX0-361" fmla="*/ 62645 w 660153"/>
                      <a:gd name="connsiteY0-362" fmla="*/ 119362 h 638801"/>
                      <a:gd name="connsiteX1-363" fmla="*/ 410712 w 660153"/>
                      <a:gd name="connsiteY1-364" fmla="*/ 0 h 638801"/>
                      <a:gd name="connsiteX2-365" fmla="*/ 659670 w 660153"/>
                      <a:gd name="connsiteY2-366" fmla="*/ 322278 h 638801"/>
                      <a:gd name="connsiteX3-367" fmla="*/ 331423 w 660153"/>
                      <a:gd name="connsiteY3-368" fmla="*/ 638801 h 638801"/>
                      <a:gd name="connsiteX4-369" fmla="*/ 3176 w 660153"/>
                      <a:gd name="connsiteY4-370" fmla="*/ 322278 h 638801"/>
                      <a:gd name="connsiteX5-371" fmla="*/ 62645 w 660153"/>
                      <a:gd name="connsiteY5-372" fmla="*/ 119362 h 638801"/>
                      <a:gd name="connsiteX0-373" fmla="*/ 62645 w 684431"/>
                      <a:gd name="connsiteY0-374" fmla="*/ 57333 h 576772"/>
                      <a:gd name="connsiteX1-375" fmla="*/ 615409 w 684431"/>
                      <a:gd name="connsiteY1-376" fmla="*/ 0 h 576772"/>
                      <a:gd name="connsiteX2-377" fmla="*/ 659670 w 684431"/>
                      <a:gd name="connsiteY2-378" fmla="*/ 260249 h 576772"/>
                      <a:gd name="connsiteX3-379" fmla="*/ 331423 w 684431"/>
                      <a:gd name="connsiteY3-380" fmla="*/ 576772 h 576772"/>
                      <a:gd name="connsiteX4-381" fmla="*/ 3176 w 684431"/>
                      <a:gd name="connsiteY4-382" fmla="*/ 260249 h 576772"/>
                      <a:gd name="connsiteX5-383" fmla="*/ 62645 w 684431"/>
                      <a:gd name="connsiteY5-384" fmla="*/ 57333 h 576772"/>
                      <a:gd name="connsiteX0-385" fmla="*/ 62645 w 697568"/>
                      <a:gd name="connsiteY0-386" fmla="*/ 80203 h 611576"/>
                      <a:gd name="connsiteX1-387" fmla="*/ 615409 w 697568"/>
                      <a:gd name="connsiteY1-388" fmla="*/ 22870 h 611576"/>
                      <a:gd name="connsiteX2-389" fmla="*/ 665873 w 697568"/>
                      <a:gd name="connsiteY2-390" fmla="*/ 494018 h 611576"/>
                      <a:gd name="connsiteX3-391" fmla="*/ 331423 w 697568"/>
                      <a:gd name="connsiteY3-392" fmla="*/ 599642 h 611576"/>
                      <a:gd name="connsiteX4-393" fmla="*/ 3176 w 697568"/>
                      <a:gd name="connsiteY4-394" fmla="*/ 283119 h 611576"/>
                      <a:gd name="connsiteX5-395" fmla="*/ 62645 w 697568"/>
                      <a:gd name="connsiteY5-396" fmla="*/ 80203 h 611576"/>
                      <a:gd name="connsiteX0-397" fmla="*/ 62645 w 721268"/>
                      <a:gd name="connsiteY0-398" fmla="*/ 80203 h 500519"/>
                      <a:gd name="connsiteX1-399" fmla="*/ 615409 w 721268"/>
                      <a:gd name="connsiteY1-400" fmla="*/ 22870 h 500519"/>
                      <a:gd name="connsiteX2-401" fmla="*/ 665873 w 721268"/>
                      <a:gd name="connsiteY2-402" fmla="*/ 494018 h 500519"/>
                      <a:gd name="connsiteX3-403" fmla="*/ 3176 w 721268"/>
                      <a:gd name="connsiteY3-404" fmla="*/ 283119 h 500519"/>
                      <a:gd name="connsiteX4-405" fmla="*/ 62645 w 721268"/>
                      <a:gd name="connsiteY4-406" fmla="*/ 80203 h 500519"/>
                      <a:gd name="connsiteX0-407" fmla="*/ 26672 w 681225"/>
                      <a:gd name="connsiteY0-408" fmla="*/ 80203 h 543014"/>
                      <a:gd name="connsiteX1-409" fmla="*/ 579436 w 681225"/>
                      <a:gd name="connsiteY1-410" fmla="*/ 22870 h 543014"/>
                      <a:gd name="connsiteX2-411" fmla="*/ 629900 w 681225"/>
                      <a:gd name="connsiteY2-412" fmla="*/ 494018 h 543014"/>
                      <a:gd name="connsiteX3-413" fmla="*/ 23029 w 681225"/>
                      <a:gd name="connsiteY3-414" fmla="*/ 481613 h 543014"/>
                      <a:gd name="connsiteX4-415" fmla="*/ 26672 w 681225"/>
                      <a:gd name="connsiteY4-416" fmla="*/ 80203 h 543014"/>
                      <a:gd name="connsiteX0-417" fmla="*/ 26672 w 681225"/>
                      <a:gd name="connsiteY0-418" fmla="*/ 89749 h 552560"/>
                      <a:gd name="connsiteX1-419" fmla="*/ 579436 w 681225"/>
                      <a:gd name="connsiteY1-420" fmla="*/ 32416 h 552560"/>
                      <a:gd name="connsiteX2-421" fmla="*/ 629900 w 681225"/>
                      <a:gd name="connsiteY2-422" fmla="*/ 503564 h 552560"/>
                      <a:gd name="connsiteX3-423" fmla="*/ 23029 w 681225"/>
                      <a:gd name="connsiteY3-424" fmla="*/ 491159 h 552560"/>
                      <a:gd name="connsiteX4-425" fmla="*/ 26672 w 681225"/>
                      <a:gd name="connsiteY4-426" fmla="*/ 89749 h 552560"/>
                      <a:gd name="connsiteX0-427" fmla="*/ 29374 w 683927"/>
                      <a:gd name="connsiteY0-428" fmla="*/ 94156 h 556967"/>
                      <a:gd name="connsiteX1-429" fmla="*/ 582138 w 683927"/>
                      <a:gd name="connsiteY1-430" fmla="*/ 36823 h 556967"/>
                      <a:gd name="connsiteX2-431" fmla="*/ 632602 w 683927"/>
                      <a:gd name="connsiteY2-432" fmla="*/ 507971 h 556967"/>
                      <a:gd name="connsiteX3-433" fmla="*/ 25731 w 683927"/>
                      <a:gd name="connsiteY3-434" fmla="*/ 495566 h 556967"/>
                      <a:gd name="connsiteX4-435" fmla="*/ 29374 w 683927"/>
                      <a:gd name="connsiteY4-436" fmla="*/ 94156 h 556967"/>
                      <a:gd name="connsiteX0-437" fmla="*/ 46803 w 712301"/>
                      <a:gd name="connsiteY0-438" fmla="*/ 71704 h 532822"/>
                      <a:gd name="connsiteX1-439" fmla="*/ 624379 w 712301"/>
                      <a:gd name="connsiteY1-440" fmla="*/ 39182 h 532822"/>
                      <a:gd name="connsiteX2-441" fmla="*/ 650031 w 712301"/>
                      <a:gd name="connsiteY2-442" fmla="*/ 485519 h 532822"/>
                      <a:gd name="connsiteX3-443" fmla="*/ 43160 w 712301"/>
                      <a:gd name="connsiteY3-444" fmla="*/ 473114 h 532822"/>
                      <a:gd name="connsiteX4-445" fmla="*/ 46803 w 712301"/>
                      <a:gd name="connsiteY4-446" fmla="*/ 71704 h 532822"/>
                      <a:gd name="connsiteX0-447" fmla="*/ 46803 w 697972"/>
                      <a:gd name="connsiteY0-448" fmla="*/ 58429 h 519547"/>
                      <a:gd name="connsiteX1-449" fmla="*/ 624379 w 697972"/>
                      <a:gd name="connsiteY1-450" fmla="*/ 25907 h 519547"/>
                      <a:gd name="connsiteX2-451" fmla="*/ 650031 w 697972"/>
                      <a:gd name="connsiteY2-452" fmla="*/ 472244 h 519547"/>
                      <a:gd name="connsiteX3-453" fmla="*/ 43160 w 697972"/>
                      <a:gd name="connsiteY3-454" fmla="*/ 459839 h 519547"/>
                      <a:gd name="connsiteX4-455" fmla="*/ 46803 w 697972"/>
                      <a:gd name="connsiteY4-456" fmla="*/ 58429 h 519547"/>
                      <a:gd name="connsiteX0-457" fmla="*/ 46803 w 697972"/>
                      <a:gd name="connsiteY0-458" fmla="*/ 58429 h 538344"/>
                      <a:gd name="connsiteX1-459" fmla="*/ 624379 w 697972"/>
                      <a:gd name="connsiteY1-460" fmla="*/ 25907 h 538344"/>
                      <a:gd name="connsiteX2-461" fmla="*/ 650031 w 697972"/>
                      <a:gd name="connsiteY2-462" fmla="*/ 472244 h 538344"/>
                      <a:gd name="connsiteX3-463" fmla="*/ 43160 w 697972"/>
                      <a:gd name="connsiteY3-464" fmla="*/ 459839 h 538344"/>
                      <a:gd name="connsiteX4-465" fmla="*/ 46803 w 697972"/>
                      <a:gd name="connsiteY4-466" fmla="*/ 58429 h 538344"/>
                      <a:gd name="connsiteX0-467" fmla="*/ 53628 w 704797"/>
                      <a:gd name="connsiteY0-468" fmla="*/ 58429 h 522084"/>
                      <a:gd name="connsiteX1-469" fmla="*/ 631204 w 704797"/>
                      <a:gd name="connsiteY1-470" fmla="*/ 25907 h 522084"/>
                      <a:gd name="connsiteX2-471" fmla="*/ 656856 w 704797"/>
                      <a:gd name="connsiteY2-472" fmla="*/ 472244 h 522084"/>
                      <a:gd name="connsiteX3-473" fmla="*/ 49985 w 704797"/>
                      <a:gd name="connsiteY3-474" fmla="*/ 459839 h 522084"/>
                      <a:gd name="connsiteX4-475" fmla="*/ 53628 w 704797"/>
                      <a:gd name="connsiteY4-476" fmla="*/ 58429 h 522084"/>
                      <a:gd name="connsiteX0-477" fmla="*/ 95220 w 721339"/>
                      <a:gd name="connsiteY0-478" fmla="*/ 66938 h 536957"/>
                      <a:gd name="connsiteX1-479" fmla="*/ 635419 w 721339"/>
                      <a:gd name="connsiteY1-480" fmla="*/ 42846 h 536957"/>
                      <a:gd name="connsiteX2-481" fmla="*/ 661071 w 721339"/>
                      <a:gd name="connsiteY2-482" fmla="*/ 489183 h 536957"/>
                      <a:gd name="connsiteX3-483" fmla="*/ 54200 w 721339"/>
                      <a:gd name="connsiteY3-484" fmla="*/ 476778 h 536957"/>
                      <a:gd name="connsiteX4-485" fmla="*/ 95220 w 721339"/>
                      <a:gd name="connsiteY4-486" fmla="*/ 66938 h 536957"/>
                      <a:gd name="connsiteX0-487" fmla="*/ 97719 w 723838"/>
                      <a:gd name="connsiteY0-488" fmla="*/ 55834 h 525853"/>
                      <a:gd name="connsiteX1-489" fmla="*/ 637918 w 723838"/>
                      <a:gd name="connsiteY1-490" fmla="*/ 31742 h 525853"/>
                      <a:gd name="connsiteX2-491" fmla="*/ 663570 w 723838"/>
                      <a:gd name="connsiteY2-492" fmla="*/ 478079 h 525853"/>
                      <a:gd name="connsiteX3-493" fmla="*/ 56699 w 723838"/>
                      <a:gd name="connsiteY3-494" fmla="*/ 465674 h 525853"/>
                      <a:gd name="connsiteX4-495" fmla="*/ 97719 w 723838"/>
                      <a:gd name="connsiteY4-496" fmla="*/ 55834 h 52585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723838" h="525853">
                        <a:moveTo>
                          <a:pt x="97719" y="55834"/>
                        </a:moveTo>
                        <a:cubicBezTo>
                          <a:pt x="203084" y="25657"/>
                          <a:pt x="543610" y="-38632"/>
                          <a:pt x="637918" y="31742"/>
                        </a:cubicBezTo>
                        <a:cubicBezTo>
                          <a:pt x="732226" y="102116"/>
                          <a:pt x="760440" y="405757"/>
                          <a:pt x="663570" y="478079"/>
                        </a:cubicBezTo>
                        <a:cubicBezTo>
                          <a:pt x="566700" y="550401"/>
                          <a:pt x="151007" y="536048"/>
                          <a:pt x="56699" y="465674"/>
                        </a:cubicBezTo>
                        <a:cubicBezTo>
                          <a:pt x="-37609" y="395300"/>
                          <a:pt x="-7646" y="86011"/>
                          <a:pt x="97719" y="5583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dirty="0">
                      <a:latin typeface="站酷快乐体" panose="02010600030101010101" pitchFamily="2" charset="-122"/>
                      <a:ea typeface="微软雅黑 Light" panose="020B0502040204020203" pitchFamily="34" charset="-122"/>
                    </a:endParaRPr>
                  </a:p>
                </p:txBody>
              </p:sp>
            </p:grpSp>
          </p:grpSp>
          <p:sp>
            <p:nvSpPr>
              <p:cNvPr id="49" name="任意多边形 181"/>
              <p:cNvSpPr/>
              <p:nvPr/>
            </p:nvSpPr>
            <p:spPr>
              <a:xfrm>
                <a:off x="6543421" y="636428"/>
                <a:ext cx="628025" cy="3839317"/>
              </a:xfrm>
              <a:custGeom>
                <a:avLst/>
                <a:gdLst>
                  <a:gd name="connsiteX0" fmla="*/ 46893 w 46893"/>
                  <a:gd name="connsiteY0" fmla="*/ 3141785 h 3141785"/>
                  <a:gd name="connsiteX1" fmla="*/ 0 w 46893"/>
                  <a:gd name="connsiteY1" fmla="*/ 0 h 3141785"/>
                  <a:gd name="connsiteX0-1" fmla="*/ 281675 w 281675"/>
                  <a:gd name="connsiteY0-2" fmla="*/ 3141785 h 3141785"/>
                  <a:gd name="connsiteX1-3" fmla="*/ 234782 w 281675"/>
                  <a:gd name="connsiteY1-4" fmla="*/ 0 h 3141785"/>
                  <a:gd name="connsiteX0-5" fmla="*/ 445802 w 445802"/>
                  <a:gd name="connsiteY0-6" fmla="*/ 3141785 h 3141785"/>
                  <a:gd name="connsiteX1-7" fmla="*/ 398909 w 445802"/>
                  <a:gd name="connsiteY1-8" fmla="*/ 0 h 31417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445802" h="3141785">
                    <a:moveTo>
                      <a:pt x="445802" y="3141785"/>
                    </a:moveTo>
                    <a:cubicBezTo>
                      <a:pt x="-132537" y="2094523"/>
                      <a:pt x="-148167" y="1234831"/>
                      <a:pt x="398909" y="0"/>
                    </a:cubicBezTo>
                  </a:path>
                </a:pathLst>
              </a:custGeom>
              <a:noFill/>
              <a:ln w="22225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0" name="任意多边形 182"/>
              <p:cNvSpPr/>
              <p:nvPr/>
            </p:nvSpPr>
            <p:spPr>
              <a:xfrm flipH="1">
                <a:off x="7423459" y="593251"/>
                <a:ext cx="169750" cy="3839317"/>
              </a:xfrm>
              <a:custGeom>
                <a:avLst/>
                <a:gdLst>
                  <a:gd name="connsiteX0" fmla="*/ 46893 w 46893"/>
                  <a:gd name="connsiteY0" fmla="*/ 3141785 h 3141785"/>
                  <a:gd name="connsiteX1" fmla="*/ 0 w 46893"/>
                  <a:gd name="connsiteY1" fmla="*/ 0 h 3141785"/>
                  <a:gd name="connsiteX0-1" fmla="*/ 281675 w 281675"/>
                  <a:gd name="connsiteY0-2" fmla="*/ 3141785 h 3141785"/>
                  <a:gd name="connsiteX1-3" fmla="*/ 234782 w 281675"/>
                  <a:gd name="connsiteY1-4" fmla="*/ 0 h 3141785"/>
                  <a:gd name="connsiteX0-5" fmla="*/ 445802 w 445802"/>
                  <a:gd name="connsiteY0-6" fmla="*/ 3141785 h 3141785"/>
                  <a:gd name="connsiteX1-7" fmla="*/ 398909 w 445802"/>
                  <a:gd name="connsiteY1-8" fmla="*/ 0 h 31417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445802" h="3141785">
                    <a:moveTo>
                      <a:pt x="445802" y="3141785"/>
                    </a:moveTo>
                    <a:cubicBezTo>
                      <a:pt x="-132537" y="2094523"/>
                      <a:pt x="-148167" y="1234831"/>
                      <a:pt x="398909" y="0"/>
                    </a:cubicBezTo>
                  </a:path>
                </a:pathLst>
              </a:custGeom>
              <a:noFill/>
              <a:ln w="22225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" name="任意多边形 183"/>
              <p:cNvSpPr/>
              <p:nvPr/>
            </p:nvSpPr>
            <p:spPr>
              <a:xfrm flipH="1">
                <a:off x="7723942" y="636428"/>
                <a:ext cx="661849" cy="3839317"/>
              </a:xfrm>
              <a:custGeom>
                <a:avLst/>
                <a:gdLst>
                  <a:gd name="connsiteX0" fmla="*/ 46893 w 46893"/>
                  <a:gd name="connsiteY0" fmla="*/ 3141785 h 3141785"/>
                  <a:gd name="connsiteX1" fmla="*/ 0 w 46893"/>
                  <a:gd name="connsiteY1" fmla="*/ 0 h 3141785"/>
                  <a:gd name="connsiteX0-1" fmla="*/ 281675 w 281675"/>
                  <a:gd name="connsiteY0-2" fmla="*/ 3141785 h 3141785"/>
                  <a:gd name="connsiteX1-3" fmla="*/ 234782 w 281675"/>
                  <a:gd name="connsiteY1-4" fmla="*/ 0 h 3141785"/>
                  <a:gd name="connsiteX0-5" fmla="*/ 445802 w 445802"/>
                  <a:gd name="connsiteY0-6" fmla="*/ 3141785 h 3141785"/>
                  <a:gd name="connsiteX1-7" fmla="*/ 398909 w 445802"/>
                  <a:gd name="connsiteY1-8" fmla="*/ 0 h 3141785"/>
                  <a:gd name="connsiteX0-9" fmla="*/ 396664 w 450611"/>
                  <a:gd name="connsiteY0-10" fmla="*/ 3141785 h 3141785"/>
                  <a:gd name="connsiteX1-11" fmla="*/ 450611 w 450611"/>
                  <a:gd name="connsiteY1-12" fmla="*/ 0 h 3141785"/>
                  <a:gd name="connsiteX0-13" fmla="*/ 333668 w 387615"/>
                  <a:gd name="connsiteY0-14" fmla="*/ 3141785 h 3141785"/>
                  <a:gd name="connsiteX1-15" fmla="*/ 387615 w 387615"/>
                  <a:gd name="connsiteY1-16" fmla="*/ 0 h 3141785"/>
                  <a:gd name="connsiteX0-17" fmla="*/ 299672 w 353619"/>
                  <a:gd name="connsiteY0-18" fmla="*/ 3141785 h 3141785"/>
                  <a:gd name="connsiteX1-19" fmla="*/ 353619 w 353619"/>
                  <a:gd name="connsiteY1-20" fmla="*/ 0 h 3141785"/>
                  <a:gd name="connsiteX0-21" fmla="*/ 301871 w 355818"/>
                  <a:gd name="connsiteY0-22" fmla="*/ 3141785 h 3141785"/>
                  <a:gd name="connsiteX1-23" fmla="*/ 355818 w 355818"/>
                  <a:gd name="connsiteY1-24" fmla="*/ 0 h 31417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55818" h="3141785">
                    <a:moveTo>
                      <a:pt x="301871" y="3141785"/>
                    </a:moveTo>
                    <a:cubicBezTo>
                      <a:pt x="-24369" y="2246924"/>
                      <a:pt x="-191258" y="1234831"/>
                      <a:pt x="355818" y="0"/>
                    </a:cubicBezTo>
                  </a:path>
                </a:pathLst>
              </a:custGeom>
              <a:noFill/>
              <a:ln w="22225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站酷快乐体" panose="0201060003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58" name="Freeform 26"/>
          <p:cNvSpPr>
            <a:spLocks noEditPoints="1"/>
          </p:cNvSpPr>
          <p:nvPr userDrawn="1"/>
        </p:nvSpPr>
        <p:spPr bwMode="auto">
          <a:xfrm flipH="1">
            <a:off x="1893987" y="5220748"/>
            <a:ext cx="944879" cy="461664"/>
          </a:xfrm>
          <a:custGeom>
            <a:avLst/>
            <a:gdLst>
              <a:gd name="T0" fmla="*/ 612 w 703"/>
              <a:gd name="T1" fmla="*/ 61 h 344"/>
              <a:gd name="T2" fmla="*/ 465 w 703"/>
              <a:gd name="T3" fmla="*/ 68 h 344"/>
              <a:gd name="T4" fmla="*/ 468 w 703"/>
              <a:gd name="T5" fmla="*/ 92 h 344"/>
              <a:gd name="T6" fmla="*/ 576 w 703"/>
              <a:gd name="T7" fmla="*/ 87 h 344"/>
              <a:gd name="T8" fmla="*/ 631 w 703"/>
              <a:gd name="T9" fmla="*/ 99 h 344"/>
              <a:gd name="T10" fmla="*/ 605 w 703"/>
              <a:gd name="T11" fmla="*/ 154 h 344"/>
              <a:gd name="T12" fmla="*/ 503 w 703"/>
              <a:gd name="T13" fmla="*/ 193 h 344"/>
              <a:gd name="T14" fmla="*/ 500 w 703"/>
              <a:gd name="T15" fmla="*/ 158 h 344"/>
              <a:gd name="T16" fmla="*/ 403 w 703"/>
              <a:gd name="T17" fmla="*/ 55 h 344"/>
              <a:gd name="T18" fmla="*/ 392 w 703"/>
              <a:gd name="T19" fmla="*/ 73 h 344"/>
              <a:gd name="T20" fmla="*/ 470 w 703"/>
              <a:gd name="T21" fmla="*/ 158 h 344"/>
              <a:gd name="T22" fmla="*/ 474 w 703"/>
              <a:gd name="T23" fmla="*/ 201 h 344"/>
              <a:gd name="T24" fmla="*/ 310 w 703"/>
              <a:gd name="T25" fmla="*/ 235 h 344"/>
              <a:gd name="T26" fmla="*/ 250 w 703"/>
              <a:gd name="T27" fmla="*/ 249 h 344"/>
              <a:gd name="T28" fmla="*/ 264 w 703"/>
              <a:gd name="T29" fmla="*/ 105 h 344"/>
              <a:gd name="T30" fmla="*/ 366 w 703"/>
              <a:gd name="T31" fmla="*/ 62 h 344"/>
              <a:gd name="T32" fmla="*/ 378 w 703"/>
              <a:gd name="T33" fmla="*/ 54 h 344"/>
              <a:gd name="T34" fmla="*/ 247 w 703"/>
              <a:gd name="T35" fmla="*/ 80 h 344"/>
              <a:gd name="T36" fmla="*/ 220 w 703"/>
              <a:gd name="T37" fmla="*/ 255 h 344"/>
              <a:gd name="T38" fmla="*/ 99 w 703"/>
              <a:gd name="T39" fmla="*/ 255 h 344"/>
              <a:gd name="T40" fmla="*/ 89 w 703"/>
              <a:gd name="T41" fmla="*/ 189 h 344"/>
              <a:gd name="T42" fmla="*/ 190 w 703"/>
              <a:gd name="T43" fmla="*/ 148 h 344"/>
              <a:gd name="T44" fmla="*/ 197 w 703"/>
              <a:gd name="T45" fmla="*/ 132 h 344"/>
              <a:gd name="T46" fmla="*/ 46 w 703"/>
              <a:gd name="T47" fmla="*/ 257 h 344"/>
              <a:gd name="T48" fmla="*/ 154 w 703"/>
              <a:gd name="T49" fmla="*/ 291 h 344"/>
              <a:gd name="T50" fmla="*/ 240 w 703"/>
              <a:gd name="T51" fmla="*/ 282 h 344"/>
              <a:gd name="T52" fmla="*/ 460 w 703"/>
              <a:gd name="T53" fmla="*/ 283 h 344"/>
              <a:gd name="T54" fmla="*/ 496 w 703"/>
              <a:gd name="T55" fmla="*/ 228 h 344"/>
              <a:gd name="T56" fmla="*/ 661 w 703"/>
              <a:gd name="T57" fmla="*/ 154 h 344"/>
              <a:gd name="T58" fmla="*/ 612 w 703"/>
              <a:gd name="T59" fmla="*/ 61 h 344"/>
              <a:gd name="T60" fmla="*/ 278 w 703"/>
              <a:gd name="T61" fmla="*/ 275 h 344"/>
              <a:gd name="T62" fmla="*/ 304 w 703"/>
              <a:gd name="T63" fmla="*/ 269 h 344"/>
              <a:gd name="T64" fmla="*/ 460 w 703"/>
              <a:gd name="T65" fmla="*/ 236 h 344"/>
              <a:gd name="T66" fmla="*/ 439 w 703"/>
              <a:gd name="T67" fmla="*/ 262 h 344"/>
              <a:gd name="T68" fmla="*/ 278 w 703"/>
              <a:gd name="T69" fmla="*/ 27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3" h="344">
                <a:moveTo>
                  <a:pt x="612" y="61"/>
                </a:moveTo>
                <a:cubicBezTo>
                  <a:pt x="565" y="51"/>
                  <a:pt x="511" y="58"/>
                  <a:pt x="465" y="68"/>
                </a:cubicBezTo>
                <a:cubicBezTo>
                  <a:pt x="451" y="71"/>
                  <a:pt x="455" y="91"/>
                  <a:pt x="468" y="92"/>
                </a:cubicBezTo>
                <a:cubicBezTo>
                  <a:pt x="504" y="94"/>
                  <a:pt x="540" y="86"/>
                  <a:pt x="576" y="87"/>
                </a:cubicBezTo>
                <a:cubicBezTo>
                  <a:pt x="595" y="87"/>
                  <a:pt x="615" y="89"/>
                  <a:pt x="631" y="99"/>
                </a:cubicBezTo>
                <a:cubicBezTo>
                  <a:pt x="665" y="120"/>
                  <a:pt x="623" y="145"/>
                  <a:pt x="605" y="154"/>
                </a:cubicBezTo>
                <a:cubicBezTo>
                  <a:pt x="572" y="171"/>
                  <a:pt x="538" y="183"/>
                  <a:pt x="503" y="193"/>
                </a:cubicBezTo>
                <a:cubicBezTo>
                  <a:pt x="504" y="181"/>
                  <a:pt x="503" y="169"/>
                  <a:pt x="500" y="158"/>
                </a:cubicBezTo>
                <a:cubicBezTo>
                  <a:pt x="490" y="115"/>
                  <a:pt x="444" y="68"/>
                  <a:pt x="403" y="55"/>
                </a:cubicBezTo>
                <a:cubicBezTo>
                  <a:pt x="392" y="52"/>
                  <a:pt x="386" y="66"/>
                  <a:pt x="392" y="73"/>
                </a:cubicBezTo>
                <a:cubicBezTo>
                  <a:pt x="419" y="103"/>
                  <a:pt x="454" y="119"/>
                  <a:pt x="470" y="158"/>
                </a:cubicBezTo>
                <a:cubicBezTo>
                  <a:pt x="475" y="173"/>
                  <a:pt x="476" y="187"/>
                  <a:pt x="474" y="201"/>
                </a:cubicBezTo>
                <a:cubicBezTo>
                  <a:pt x="420" y="214"/>
                  <a:pt x="364" y="223"/>
                  <a:pt x="310" y="235"/>
                </a:cubicBezTo>
                <a:cubicBezTo>
                  <a:pt x="291" y="240"/>
                  <a:pt x="271" y="244"/>
                  <a:pt x="250" y="249"/>
                </a:cubicBezTo>
                <a:cubicBezTo>
                  <a:pt x="216" y="205"/>
                  <a:pt x="234" y="145"/>
                  <a:pt x="264" y="105"/>
                </a:cubicBezTo>
                <a:cubicBezTo>
                  <a:pt x="284" y="80"/>
                  <a:pt x="333" y="33"/>
                  <a:pt x="366" y="62"/>
                </a:cubicBezTo>
                <a:cubicBezTo>
                  <a:pt x="372" y="68"/>
                  <a:pt x="382" y="61"/>
                  <a:pt x="378" y="54"/>
                </a:cubicBezTo>
                <a:cubicBezTo>
                  <a:pt x="345" y="0"/>
                  <a:pt x="276" y="47"/>
                  <a:pt x="247" y="80"/>
                </a:cubicBezTo>
                <a:cubicBezTo>
                  <a:pt x="204" y="130"/>
                  <a:pt x="189" y="198"/>
                  <a:pt x="220" y="255"/>
                </a:cubicBezTo>
                <a:cubicBezTo>
                  <a:pt x="179" y="262"/>
                  <a:pt x="137" y="265"/>
                  <a:pt x="99" y="255"/>
                </a:cubicBezTo>
                <a:cubicBezTo>
                  <a:pt x="61" y="245"/>
                  <a:pt x="65" y="212"/>
                  <a:pt x="89" y="189"/>
                </a:cubicBezTo>
                <a:cubicBezTo>
                  <a:pt x="111" y="167"/>
                  <a:pt x="158" y="143"/>
                  <a:pt x="190" y="148"/>
                </a:cubicBezTo>
                <a:cubicBezTo>
                  <a:pt x="199" y="149"/>
                  <a:pt x="207" y="136"/>
                  <a:pt x="197" y="132"/>
                </a:cubicBezTo>
                <a:cubicBezTo>
                  <a:pt x="134" y="104"/>
                  <a:pt x="0" y="180"/>
                  <a:pt x="46" y="257"/>
                </a:cubicBezTo>
                <a:cubicBezTo>
                  <a:pt x="67" y="291"/>
                  <a:pt x="119" y="292"/>
                  <a:pt x="154" y="291"/>
                </a:cubicBezTo>
                <a:cubicBezTo>
                  <a:pt x="183" y="291"/>
                  <a:pt x="212" y="287"/>
                  <a:pt x="240" y="282"/>
                </a:cubicBezTo>
                <a:cubicBezTo>
                  <a:pt x="299" y="344"/>
                  <a:pt x="398" y="338"/>
                  <a:pt x="460" y="283"/>
                </a:cubicBezTo>
                <a:cubicBezTo>
                  <a:pt x="477" y="268"/>
                  <a:pt x="489" y="249"/>
                  <a:pt x="496" y="228"/>
                </a:cubicBezTo>
                <a:cubicBezTo>
                  <a:pt x="554" y="215"/>
                  <a:pt x="619" y="195"/>
                  <a:pt x="661" y="154"/>
                </a:cubicBezTo>
                <a:cubicBezTo>
                  <a:pt x="703" y="113"/>
                  <a:pt x="652" y="69"/>
                  <a:pt x="612" y="61"/>
                </a:cubicBezTo>
                <a:moveTo>
                  <a:pt x="278" y="275"/>
                </a:moveTo>
                <a:cubicBezTo>
                  <a:pt x="287" y="273"/>
                  <a:pt x="296" y="271"/>
                  <a:pt x="304" y="269"/>
                </a:cubicBezTo>
                <a:cubicBezTo>
                  <a:pt x="356" y="258"/>
                  <a:pt x="408" y="248"/>
                  <a:pt x="460" y="236"/>
                </a:cubicBezTo>
                <a:cubicBezTo>
                  <a:pt x="454" y="246"/>
                  <a:pt x="447" y="255"/>
                  <a:pt x="439" y="262"/>
                </a:cubicBezTo>
                <a:cubicBezTo>
                  <a:pt x="394" y="306"/>
                  <a:pt x="327" y="307"/>
                  <a:pt x="278" y="27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59" name="Freeform 23"/>
          <p:cNvSpPr>
            <a:spLocks noEditPoints="1"/>
          </p:cNvSpPr>
          <p:nvPr userDrawn="1"/>
        </p:nvSpPr>
        <p:spPr bwMode="auto">
          <a:xfrm rot="20783204" flipH="1">
            <a:off x="7547541" y="1056742"/>
            <a:ext cx="326093" cy="347875"/>
          </a:xfrm>
          <a:custGeom>
            <a:avLst/>
            <a:gdLst>
              <a:gd name="T0" fmla="*/ 361 w 381"/>
              <a:gd name="T1" fmla="*/ 278 h 406"/>
              <a:gd name="T2" fmla="*/ 197 w 381"/>
              <a:gd name="T3" fmla="*/ 191 h 406"/>
              <a:gd name="T4" fmla="*/ 219 w 381"/>
              <a:gd name="T5" fmla="*/ 57 h 406"/>
              <a:gd name="T6" fmla="*/ 225 w 381"/>
              <a:gd name="T7" fmla="*/ 53 h 406"/>
              <a:gd name="T8" fmla="*/ 246 w 381"/>
              <a:gd name="T9" fmla="*/ 42 h 406"/>
              <a:gd name="T10" fmla="*/ 244 w 381"/>
              <a:gd name="T11" fmla="*/ 24 h 406"/>
              <a:gd name="T12" fmla="*/ 238 w 381"/>
              <a:gd name="T13" fmla="*/ 24 h 406"/>
              <a:gd name="T14" fmla="*/ 232 w 381"/>
              <a:gd name="T15" fmla="*/ 20 h 406"/>
              <a:gd name="T16" fmla="*/ 45 w 381"/>
              <a:gd name="T17" fmla="*/ 266 h 406"/>
              <a:gd name="T18" fmla="*/ 371 w 381"/>
              <a:gd name="T19" fmla="*/ 303 h 406"/>
              <a:gd name="T20" fmla="*/ 361 w 381"/>
              <a:gd name="T21" fmla="*/ 278 h 406"/>
              <a:gd name="T22" fmla="*/ 79 w 381"/>
              <a:gd name="T23" fmla="*/ 260 h 406"/>
              <a:gd name="T24" fmla="*/ 98 w 381"/>
              <a:gd name="T25" fmla="*/ 116 h 406"/>
              <a:gd name="T26" fmla="*/ 178 w 381"/>
              <a:gd name="T27" fmla="*/ 52 h 406"/>
              <a:gd name="T28" fmla="*/ 166 w 381"/>
              <a:gd name="T29" fmla="*/ 190 h 406"/>
              <a:gd name="T30" fmla="*/ 314 w 381"/>
              <a:gd name="T31" fmla="*/ 303 h 406"/>
              <a:gd name="T32" fmla="*/ 79 w 381"/>
              <a:gd name="T33" fmla="*/ 26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1" h="406">
                <a:moveTo>
                  <a:pt x="361" y="278"/>
                </a:moveTo>
                <a:cubicBezTo>
                  <a:pt x="293" y="274"/>
                  <a:pt x="225" y="260"/>
                  <a:pt x="197" y="191"/>
                </a:cubicBezTo>
                <a:cubicBezTo>
                  <a:pt x="184" y="158"/>
                  <a:pt x="173" y="69"/>
                  <a:pt x="219" y="57"/>
                </a:cubicBezTo>
                <a:cubicBezTo>
                  <a:pt x="222" y="56"/>
                  <a:pt x="224" y="55"/>
                  <a:pt x="225" y="53"/>
                </a:cubicBezTo>
                <a:cubicBezTo>
                  <a:pt x="232" y="50"/>
                  <a:pt x="240" y="47"/>
                  <a:pt x="246" y="42"/>
                </a:cubicBezTo>
                <a:cubicBezTo>
                  <a:pt x="252" y="38"/>
                  <a:pt x="253" y="26"/>
                  <a:pt x="244" y="24"/>
                </a:cubicBezTo>
                <a:cubicBezTo>
                  <a:pt x="242" y="24"/>
                  <a:pt x="240" y="24"/>
                  <a:pt x="238" y="24"/>
                </a:cubicBezTo>
                <a:cubicBezTo>
                  <a:pt x="237" y="22"/>
                  <a:pt x="235" y="20"/>
                  <a:pt x="232" y="20"/>
                </a:cubicBezTo>
                <a:cubicBezTo>
                  <a:pt x="105" y="0"/>
                  <a:pt x="0" y="152"/>
                  <a:pt x="45" y="266"/>
                </a:cubicBezTo>
                <a:cubicBezTo>
                  <a:pt x="99" y="406"/>
                  <a:pt x="276" y="381"/>
                  <a:pt x="371" y="303"/>
                </a:cubicBezTo>
                <a:cubicBezTo>
                  <a:pt x="381" y="294"/>
                  <a:pt x="372" y="278"/>
                  <a:pt x="361" y="278"/>
                </a:cubicBezTo>
                <a:moveTo>
                  <a:pt x="79" y="260"/>
                </a:moveTo>
                <a:cubicBezTo>
                  <a:pt x="55" y="213"/>
                  <a:pt x="71" y="157"/>
                  <a:pt x="98" y="116"/>
                </a:cubicBezTo>
                <a:cubicBezTo>
                  <a:pt x="118" y="86"/>
                  <a:pt x="146" y="65"/>
                  <a:pt x="178" y="52"/>
                </a:cubicBezTo>
                <a:cubicBezTo>
                  <a:pt x="150" y="86"/>
                  <a:pt x="156" y="155"/>
                  <a:pt x="166" y="190"/>
                </a:cubicBezTo>
                <a:cubicBezTo>
                  <a:pt x="185" y="263"/>
                  <a:pt x="247" y="292"/>
                  <a:pt x="314" y="303"/>
                </a:cubicBezTo>
                <a:cubicBezTo>
                  <a:pt x="232" y="344"/>
                  <a:pt x="128" y="357"/>
                  <a:pt x="79" y="26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60" name="Freeform 8"/>
          <p:cNvSpPr>
            <a:spLocks noEditPoints="1"/>
          </p:cNvSpPr>
          <p:nvPr userDrawn="1"/>
        </p:nvSpPr>
        <p:spPr bwMode="auto">
          <a:xfrm rot="20043660">
            <a:off x="10623303" y="4440392"/>
            <a:ext cx="232878" cy="265678"/>
          </a:xfrm>
          <a:custGeom>
            <a:avLst/>
            <a:gdLst>
              <a:gd name="T0" fmla="*/ 20 w 28"/>
              <a:gd name="T1" fmla="*/ 11 h 32"/>
              <a:gd name="T2" fmla="*/ 28 w 28"/>
              <a:gd name="T3" fmla="*/ 12 h 32"/>
              <a:gd name="T4" fmla="*/ 20 w 28"/>
              <a:gd name="T5" fmla="*/ 20 h 32"/>
              <a:gd name="T6" fmla="*/ 20 w 28"/>
              <a:gd name="T7" fmla="*/ 32 h 32"/>
              <a:gd name="T8" fmla="*/ 13 w 28"/>
              <a:gd name="T9" fmla="*/ 25 h 32"/>
              <a:gd name="T10" fmla="*/ 3 w 28"/>
              <a:gd name="T11" fmla="*/ 31 h 32"/>
              <a:gd name="T12" fmla="*/ 3 w 28"/>
              <a:gd name="T13" fmla="*/ 31 h 32"/>
              <a:gd name="T14" fmla="*/ 8 w 28"/>
              <a:gd name="T15" fmla="*/ 18 h 32"/>
              <a:gd name="T16" fmla="*/ 4 w 28"/>
              <a:gd name="T17" fmla="*/ 13 h 32"/>
              <a:gd name="T18" fmla="*/ 0 w 28"/>
              <a:gd name="T19" fmla="*/ 8 h 32"/>
              <a:gd name="T20" fmla="*/ 12 w 28"/>
              <a:gd name="T21" fmla="*/ 10 h 32"/>
              <a:gd name="T22" fmla="*/ 16 w 28"/>
              <a:gd name="T23" fmla="*/ 0 h 32"/>
              <a:gd name="T24" fmla="*/ 20 w 28"/>
              <a:gd name="T25" fmla="*/ 11 h 32"/>
              <a:gd name="T26" fmla="*/ 14 w 28"/>
              <a:gd name="T27" fmla="*/ 10 h 32"/>
              <a:gd name="T28" fmla="*/ 18 w 28"/>
              <a:gd name="T29" fmla="*/ 11 h 32"/>
              <a:gd name="T30" fmla="*/ 16 w 28"/>
              <a:gd name="T31" fmla="*/ 5 h 32"/>
              <a:gd name="T32" fmla="*/ 14 w 28"/>
              <a:gd name="T33" fmla="*/ 10 h 32"/>
              <a:gd name="T34" fmla="*/ 9 w 28"/>
              <a:gd name="T35" fmla="*/ 16 h 32"/>
              <a:gd name="T36" fmla="*/ 11 w 28"/>
              <a:gd name="T37" fmla="*/ 12 h 32"/>
              <a:gd name="T38" fmla="*/ 5 w 28"/>
              <a:gd name="T39" fmla="*/ 11 h 32"/>
              <a:gd name="T40" fmla="*/ 9 w 28"/>
              <a:gd name="T41" fmla="*/ 16 h 32"/>
              <a:gd name="T42" fmla="*/ 10 w 28"/>
              <a:gd name="T43" fmla="*/ 18 h 32"/>
              <a:gd name="T44" fmla="*/ 14 w 28"/>
              <a:gd name="T45" fmla="*/ 22 h 32"/>
              <a:gd name="T46" fmla="*/ 18 w 28"/>
              <a:gd name="T47" fmla="*/ 19 h 32"/>
              <a:gd name="T48" fmla="*/ 18 w 28"/>
              <a:gd name="T49" fmla="*/ 13 h 32"/>
              <a:gd name="T50" fmla="*/ 13 w 28"/>
              <a:gd name="T51" fmla="*/ 12 h 32"/>
              <a:gd name="T52" fmla="*/ 10 w 28"/>
              <a:gd name="T53" fmla="*/ 18 h 32"/>
              <a:gd name="T54" fmla="*/ 20 w 28"/>
              <a:gd name="T55" fmla="*/ 14 h 32"/>
              <a:gd name="T56" fmla="*/ 20 w 28"/>
              <a:gd name="T57" fmla="*/ 17 h 32"/>
              <a:gd name="T58" fmla="*/ 25 w 28"/>
              <a:gd name="T59" fmla="*/ 14 h 32"/>
              <a:gd name="T60" fmla="*/ 20 w 28"/>
              <a:gd name="T61" fmla="*/ 14 h 32"/>
              <a:gd name="T62" fmla="*/ 6 w 28"/>
              <a:gd name="T63" fmla="*/ 27 h 32"/>
              <a:gd name="T64" fmla="*/ 12 w 28"/>
              <a:gd name="T65" fmla="*/ 23 h 32"/>
              <a:gd name="T66" fmla="*/ 9 w 28"/>
              <a:gd name="T67" fmla="*/ 20 h 32"/>
              <a:gd name="T68" fmla="*/ 6 w 28"/>
              <a:gd name="T69" fmla="*/ 27 h 32"/>
              <a:gd name="T70" fmla="*/ 15 w 28"/>
              <a:gd name="T71" fmla="*/ 24 h 32"/>
              <a:gd name="T72" fmla="*/ 19 w 28"/>
              <a:gd name="T73" fmla="*/ 27 h 32"/>
              <a:gd name="T74" fmla="*/ 18 w 28"/>
              <a:gd name="T75" fmla="*/ 22 h 32"/>
              <a:gd name="T76" fmla="*/ 15 w 28"/>
              <a:gd name="T77" fmla="*/ 2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" h="32">
                <a:moveTo>
                  <a:pt x="20" y="11"/>
                </a:moveTo>
                <a:cubicBezTo>
                  <a:pt x="23" y="12"/>
                  <a:pt x="26" y="11"/>
                  <a:pt x="28" y="12"/>
                </a:cubicBezTo>
                <a:cubicBezTo>
                  <a:pt x="28" y="16"/>
                  <a:pt x="23" y="17"/>
                  <a:pt x="20" y="20"/>
                </a:cubicBezTo>
                <a:cubicBezTo>
                  <a:pt x="20" y="25"/>
                  <a:pt x="21" y="27"/>
                  <a:pt x="20" y="32"/>
                </a:cubicBezTo>
                <a:cubicBezTo>
                  <a:pt x="16" y="31"/>
                  <a:pt x="16" y="27"/>
                  <a:pt x="13" y="25"/>
                </a:cubicBezTo>
                <a:cubicBezTo>
                  <a:pt x="10" y="27"/>
                  <a:pt x="7" y="29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27"/>
                  <a:pt x="6" y="22"/>
                  <a:pt x="8" y="18"/>
                </a:cubicBezTo>
                <a:cubicBezTo>
                  <a:pt x="6" y="16"/>
                  <a:pt x="5" y="15"/>
                  <a:pt x="4" y="13"/>
                </a:cubicBezTo>
                <a:cubicBezTo>
                  <a:pt x="3" y="12"/>
                  <a:pt x="0" y="10"/>
                  <a:pt x="0" y="8"/>
                </a:cubicBezTo>
                <a:cubicBezTo>
                  <a:pt x="3" y="7"/>
                  <a:pt x="8" y="10"/>
                  <a:pt x="12" y="10"/>
                </a:cubicBezTo>
                <a:cubicBezTo>
                  <a:pt x="14" y="7"/>
                  <a:pt x="14" y="3"/>
                  <a:pt x="16" y="0"/>
                </a:cubicBezTo>
                <a:cubicBezTo>
                  <a:pt x="19" y="2"/>
                  <a:pt x="19" y="7"/>
                  <a:pt x="20" y="11"/>
                </a:cubicBezTo>
                <a:close/>
                <a:moveTo>
                  <a:pt x="14" y="10"/>
                </a:moveTo>
                <a:cubicBezTo>
                  <a:pt x="16" y="11"/>
                  <a:pt x="17" y="11"/>
                  <a:pt x="18" y="11"/>
                </a:cubicBezTo>
                <a:cubicBezTo>
                  <a:pt x="17" y="9"/>
                  <a:pt x="18" y="6"/>
                  <a:pt x="16" y="5"/>
                </a:cubicBezTo>
                <a:cubicBezTo>
                  <a:pt x="16" y="7"/>
                  <a:pt x="15" y="8"/>
                  <a:pt x="14" y="10"/>
                </a:cubicBezTo>
                <a:close/>
                <a:moveTo>
                  <a:pt x="9" y="16"/>
                </a:moveTo>
                <a:cubicBezTo>
                  <a:pt x="9" y="14"/>
                  <a:pt x="10" y="13"/>
                  <a:pt x="11" y="12"/>
                </a:cubicBezTo>
                <a:cubicBezTo>
                  <a:pt x="9" y="12"/>
                  <a:pt x="7" y="10"/>
                  <a:pt x="5" y="11"/>
                </a:cubicBezTo>
                <a:cubicBezTo>
                  <a:pt x="6" y="12"/>
                  <a:pt x="7" y="15"/>
                  <a:pt x="9" y="16"/>
                </a:cubicBezTo>
                <a:close/>
                <a:moveTo>
                  <a:pt x="10" y="18"/>
                </a:moveTo>
                <a:cubicBezTo>
                  <a:pt x="12" y="19"/>
                  <a:pt x="13" y="21"/>
                  <a:pt x="14" y="22"/>
                </a:cubicBezTo>
                <a:cubicBezTo>
                  <a:pt x="16" y="21"/>
                  <a:pt x="16" y="20"/>
                  <a:pt x="18" y="19"/>
                </a:cubicBezTo>
                <a:cubicBezTo>
                  <a:pt x="18" y="17"/>
                  <a:pt x="18" y="15"/>
                  <a:pt x="18" y="13"/>
                </a:cubicBezTo>
                <a:cubicBezTo>
                  <a:pt x="16" y="13"/>
                  <a:pt x="14" y="13"/>
                  <a:pt x="13" y="12"/>
                </a:cubicBezTo>
                <a:cubicBezTo>
                  <a:pt x="13" y="14"/>
                  <a:pt x="11" y="16"/>
                  <a:pt x="10" y="18"/>
                </a:cubicBezTo>
                <a:close/>
                <a:moveTo>
                  <a:pt x="20" y="14"/>
                </a:moveTo>
                <a:cubicBezTo>
                  <a:pt x="20" y="15"/>
                  <a:pt x="20" y="16"/>
                  <a:pt x="20" y="17"/>
                </a:cubicBezTo>
                <a:cubicBezTo>
                  <a:pt x="22" y="17"/>
                  <a:pt x="24" y="16"/>
                  <a:pt x="25" y="14"/>
                </a:cubicBezTo>
                <a:cubicBezTo>
                  <a:pt x="23" y="14"/>
                  <a:pt x="21" y="13"/>
                  <a:pt x="20" y="14"/>
                </a:cubicBezTo>
                <a:close/>
                <a:moveTo>
                  <a:pt x="6" y="27"/>
                </a:moveTo>
                <a:cubicBezTo>
                  <a:pt x="8" y="26"/>
                  <a:pt x="10" y="24"/>
                  <a:pt x="12" y="23"/>
                </a:cubicBezTo>
                <a:cubicBezTo>
                  <a:pt x="11" y="22"/>
                  <a:pt x="10" y="21"/>
                  <a:pt x="9" y="20"/>
                </a:cubicBezTo>
                <a:cubicBezTo>
                  <a:pt x="8" y="22"/>
                  <a:pt x="7" y="24"/>
                  <a:pt x="6" y="27"/>
                </a:cubicBezTo>
                <a:close/>
                <a:moveTo>
                  <a:pt x="15" y="24"/>
                </a:moveTo>
                <a:cubicBezTo>
                  <a:pt x="16" y="25"/>
                  <a:pt x="18" y="28"/>
                  <a:pt x="19" y="27"/>
                </a:cubicBezTo>
                <a:cubicBezTo>
                  <a:pt x="18" y="26"/>
                  <a:pt x="19" y="22"/>
                  <a:pt x="18" y="22"/>
                </a:cubicBezTo>
                <a:cubicBezTo>
                  <a:pt x="17" y="23"/>
                  <a:pt x="15" y="23"/>
                  <a:pt x="15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64" name="内容占位符 63"/>
          <p:cNvSpPr>
            <a:spLocks noGrp="1"/>
          </p:cNvSpPr>
          <p:nvPr>
            <p:ph sz="quarter" idx="11" hasCustomPrompt="1"/>
          </p:nvPr>
        </p:nvSpPr>
        <p:spPr>
          <a:xfrm>
            <a:off x="4569879" y="5776696"/>
            <a:ext cx="3052243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1" name="标题 4"/>
          <p:cNvSpPr>
            <a:spLocks noGrp="1"/>
          </p:cNvSpPr>
          <p:nvPr>
            <p:ph type="title" hasCustomPrompt="1"/>
          </p:nvPr>
        </p:nvSpPr>
        <p:spPr>
          <a:xfrm>
            <a:off x="2395521" y="2600670"/>
            <a:ext cx="7337442" cy="718170"/>
          </a:xfrm>
          <a:prstGeom prst="rect">
            <a:avLst/>
          </a:prstGeom>
        </p:spPr>
        <p:txBody>
          <a:bodyPr spcFirstLastPara="1" wrap="none" numCol="1">
            <a:prstTxWarp prst="textArchUp">
              <a:avLst>
                <a:gd name="adj" fmla="val 10935122"/>
              </a:avLst>
            </a:prstTxWarp>
            <a:spAutoFit/>
          </a:bodyPr>
          <a:lstStyle>
            <a:lvl1pPr algn="ctr">
              <a:defRPr lang="zh-CN" altLang="en-US" sz="7200" b="0" spc="-2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defRPr>
            </a:lvl1pPr>
          </a:lstStyle>
          <a:p>
            <a:pPr marL="0" lvl="0" indent="-228600" algn="ctr">
              <a:spcBef>
                <a:spcPts val="1000"/>
              </a:spcBef>
              <a:buFont typeface="Arial" panose="020B0604020202090204" pitchFamily="34" charset="0"/>
              <a:buChar char="•"/>
            </a:pPr>
            <a:r>
              <a:rPr lang="zh-CN" altLang="en-US" dirty="0"/>
              <a:t>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段内容（图片+文本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870516" y="484693"/>
            <a:ext cx="4450968" cy="59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3600" b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90204" pitchFamily="34" charset="0"/>
            </a:pPr>
            <a:r>
              <a:rPr lang="zh-CN" altLang="en-US" dirty="0"/>
              <a:t>编辑母版标题样式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002821" y="1047597"/>
            <a:ext cx="4186359" cy="163210"/>
            <a:chOff x="3165003" y="4030582"/>
            <a:chExt cx="5853910" cy="276264"/>
          </a:xfrm>
        </p:grpSpPr>
        <p:sp>
          <p:nvSpPr>
            <p:cNvPr id="9" name="任意多边形 29"/>
            <p:cNvSpPr/>
            <p:nvPr/>
          </p:nvSpPr>
          <p:spPr>
            <a:xfrm>
              <a:off x="3165003" y="4030582"/>
              <a:ext cx="5853910" cy="276264"/>
            </a:xfrm>
            <a:custGeom>
              <a:avLst/>
              <a:gdLst>
                <a:gd name="connsiteX0" fmla="*/ 383416 w 6863855"/>
                <a:gd name="connsiteY0" fmla="*/ 497045 h 741328"/>
                <a:gd name="connsiteX1" fmla="*/ 3431416 w 6863855"/>
                <a:gd name="connsiteY1" fmla="*/ 141445 h 741328"/>
                <a:gd name="connsiteX2" fmla="*/ 6835016 w 6863855"/>
                <a:gd name="connsiteY2" fmla="*/ 27145 h 741328"/>
                <a:gd name="connsiteX3" fmla="*/ 3139316 w 6863855"/>
                <a:gd name="connsiteY3" fmla="*/ 319245 h 741328"/>
                <a:gd name="connsiteX4" fmla="*/ 345316 w 6863855"/>
                <a:gd name="connsiteY4" fmla="*/ 738345 h 741328"/>
                <a:gd name="connsiteX5" fmla="*/ 383416 w 6863855"/>
                <a:gd name="connsiteY5" fmla="*/ 497045 h 74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3855" h="741328">
                  <a:moveTo>
                    <a:pt x="383416" y="497045"/>
                  </a:moveTo>
                  <a:cubicBezTo>
                    <a:pt x="897766" y="397562"/>
                    <a:pt x="2356149" y="219762"/>
                    <a:pt x="3431416" y="141445"/>
                  </a:cubicBezTo>
                  <a:cubicBezTo>
                    <a:pt x="4506683" y="63128"/>
                    <a:pt x="7169449" y="-53288"/>
                    <a:pt x="6835016" y="27145"/>
                  </a:cubicBezTo>
                  <a:cubicBezTo>
                    <a:pt x="5603116" y="124512"/>
                    <a:pt x="4220933" y="200712"/>
                    <a:pt x="3139316" y="319245"/>
                  </a:cubicBezTo>
                  <a:cubicBezTo>
                    <a:pt x="2057699" y="437778"/>
                    <a:pt x="802516" y="710828"/>
                    <a:pt x="345316" y="738345"/>
                  </a:cubicBezTo>
                  <a:cubicBezTo>
                    <a:pt x="-111884" y="765862"/>
                    <a:pt x="-130934" y="596528"/>
                    <a:pt x="383416" y="497045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任意多边形 30"/>
            <p:cNvSpPr/>
            <p:nvPr/>
          </p:nvSpPr>
          <p:spPr>
            <a:xfrm>
              <a:off x="4594609" y="4124484"/>
              <a:ext cx="4378994" cy="165002"/>
            </a:xfrm>
            <a:custGeom>
              <a:avLst/>
              <a:gdLst>
                <a:gd name="connsiteX0" fmla="*/ 0 w 4657663"/>
                <a:gd name="connsiteY0" fmla="*/ 239002 h 239002"/>
                <a:gd name="connsiteX1" fmla="*/ 2857500 w 4657663"/>
                <a:gd name="connsiteY1" fmla="*/ 35802 h 239002"/>
                <a:gd name="connsiteX2" fmla="*/ 4597400 w 4657663"/>
                <a:gd name="connsiteY2" fmla="*/ 10402 h 239002"/>
                <a:gd name="connsiteX3" fmla="*/ 4089400 w 4657663"/>
                <a:gd name="connsiteY3" fmla="*/ 150102 h 23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7663" h="239002">
                  <a:moveTo>
                    <a:pt x="0" y="239002"/>
                  </a:moveTo>
                  <a:lnTo>
                    <a:pt x="2857500" y="35802"/>
                  </a:lnTo>
                  <a:cubicBezTo>
                    <a:pt x="3623733" y="-2298"/>
                    <a:pt x="4392083" y="-8648"/>
                    <a:pt x="4597400" y="10402"/>
                  </a:cubicBezTo>
                  <a:cubicBezTo>
                    <a:pt x="4802717" y="29452"/>
                    <a:pt x="4446058" y="89777"/>
                    <a:pt x="4089400" y="150102"/>
                  </a:cubicBezTo>
                </a:path>
              </a:pathLst>
            </a:custGeom>
            <a:noFill/>
            <a:ln w="28575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1" name="内容占位符 47"/>
          <p:cNvSpPr>
            <a:spLocks noGrp="1"/>
          </p:cNvSpPr>
          <p:nvPr>
            <p:ph sz="quarter" idx="22" hasCustomPrompt="1"/>
          </p:nvPr>
        </p:nvSpPr>
        <p:spPr>
          <a:xfrm>
            <a:off x="962847" y="4824404"/>
            <a:ext cx="4056827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32" name="内容占位符 34"/>
          <p:cNvSpPr>
            <a:spLocks noGrp="1"/>
          </p:cNvSpPr>
          <p:nvPr>
            <p:ph sz="quarter" idx="23" hasCustomPrompt="1"/>
          </p:nvPr>
        </p:nvSpPr>
        <p:spPr>
          <a:xfrm>
            <a:off x="958850" y="4457045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33" name="内容占位符 47"/>
          <p:cNvSpPr>
            <a:spLocks noGrp="1"/>
          </p:cNvSpPr>
          <p:nvPr>
            <p:ph sz="quarter" idx="24" hasCustomPrompt="1"/>
          </p:nvPr>
        </p:nvSpPr>
        <p:spPr>
          <a:xfrm>
            <a:off x="7101199" y="4824404"/>
            <a:ext cx="4056827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34" name="内容占位符 34"/>
          <p:cNvSpPr>
            <a:spLocks noGrp="1"/>
          </p:cNvSpPr>
          <p:nvPr>
            <p:ph sz="quarter" idx="25" hasCustomPrompt="1"/>
          </p:nvPr>
        </p:nvSpPr>
        <p:spPr>
          <a:xfrm>
            <a:off x="7097202" y="4457045"/>
            <a:ext cx="318928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457200" lvl="1"/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张图页（团队介绍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图片占位符 31"/>
          <p:cNvSpPr>
            <a:spLocks noGrp="1"/>
          </p:cNvSpPr>
          <p:nvPr>
            <p:ph type="pic" sz="quarter" idx="11"/>
          </p:nvPr>
        </p:nvSpPr>
        <p:spPr>
          <a:xfrm>
            <a:off x="1062065" y="1885468"/>
            <a:ext cx="2333625" cy="2333625"/>
          </a:xfrm>
          <a:prstGeom prst="ellipse">
            <a:avLst/>
          </a:prstGeom>
        </p:spPr>
        <p:txBody>
          <a:bodyPr/>
          <a:lstStyle>
            <a:lvl1pPr>
              <a:defRPr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6" name="任意多边形 3"/>
          <p:cNvSpPr/>
          <p:nvPr/>
        </p:nvSpPr>
        <p:spPr>
          <a:xfrm rot="12455369">
            <a:off x="916626" y="1710460"/>
            <a:ext cx="2624505" cy="2683644"/>
          </a:xfrm>
          <a:custGeom>
            <a:avLst/>
            <a:gdLst>
              <a:gd name="connsiteX0" fmla="*/ 0 w 2579278"/>
              <a:gd name="connsiteY0" fmla="*/ 1293430 h 2586860"/>
              <a:gd name="connsiteX1" fmla="*/ 1289639 w 2579278"/>
              <a:gd name="connsiteY1" fmla="*/ 0 h 2586860"/>
              <a:gd name="connsiteX2" fmla="*/ 2579278 w 2579278"/>
              <a:gd name="connsiteY2" fmla="*/ 1293430 h 2586860"/>
              <a:gd name="connsiteX3" fmla="*/ 1289639 w 2579278"/>
              <a:gd name="connsiteY3" fmla="*/ 2586860 h 2586860"/>
              <a:gd name="connsiteX4" fmla="*/ 0 w 2579278"/>
              <a:gd name="connsiteY4" fmla="*/ 1293430 h 2586860"/>
              <a:gd name="connsiteX0-1" fmla="*/ 2579278 w 2670718"/>
              <a:gd name="connsiteY0-2" fmla="*/ 1293430 h 2586860"/>
              <a:gd name="connsiteX1-3" fmla="*/ 1289639 w 2670718"/>
              <a:gd name="connsiteY1-4" fmla="*/ 2586860 h 2586860"/>
              <a:gd name="connsiteX2-5" fmla="*/ 0 w 2670718"/>
              <a:gd name="connsiteY2-6" fmla="*/ 1293430 h 2586860"/>
              <a:gd name="connsiteX3-7" fmla="*/ 1289639 w 2670718"/>
              <a:gd name="connsiteY3-8" fmla="*/ 0 h 2586860"/>
              <a:gd name="connsiteX4-9" fmla="*/ 2670718 w 2670718"/>
              <a:gd name="connsiteY4-10" fmla="*/ 1384870 h 2586860"/>
              <a:gd name="connsiteX0-11" fmla="*/ 2593792 w 2670718"/>
              <a:gd name="connsiteY0-12" fmla="*/ 1496630 h 2588806"/>
              <a:gd name="connsiteX1-13" fmla="*/ 1289639 w 2670718"/>
              <a:gd name="connsiteY1-14" fmla="*/ 2586860 h 2588806"/>
              <a:gd name="connsiteX2-15" fmla="*/ 0 w 2670718"/>
              <a:gd name="connsiteY2-16" fmla="*/ 1293430 h 2588806"/>
              <a:gd name="connsiteX3-17" fmla="*/ 1289639 w 2670718"/>
              <a:gd name="connsiteY3-18" fmla="*/ 0 h 2588806"/>
              <a:gd name="connsiteX4-19" fmla="*/ 2670718 w 2670718"/>
              <a:gd name="connsiteY4-20" fmla="*/ 1384870 h 2588806"/>
              <a:gd name="connsiteX0-21" fmla="*/ 2593792 w 2593792"/>
              <a:gd name="connsiteY0-22" fmla="*/ 1497453 h 2589629"/>
              <a:gd name="connsiteX1-23" fmla="*/ 1289639 w 2593792"/>
              <a:gd name="connsiteY1-24" fmla="*/ 2587683 h 2589629"/>
              <a:gd name="connsiteX2-25" fmla="*/ 0 w 2593792"/>
              <a:gd name="connsiteY2-26" fmla="*/ 1294253 h 2589629"/>
              <a:gd name="connsiteX3-27" fmla="*/ 1289639 w 2593792"/>
              <a:gd name="connsiteY3-28" fmla="*/ 823 h 2589629"/>
              <a:gd name="connsiteX4-29" fmla="*/ 2583632 w 2593792"/>
              <a:gd name="connsiteY4-30" fmla="*/ 1167979 h 2589629"/>
              <a:gd name="connsiteX0-31" fmla="*/ 2593792 w 2593792"/>
              <a:gd name="connsiteY0-32" fmla="*/ 1497453 h 2589659"/>
              <a:gd name="connsiteX1-33" fmla="*/ 1289639 w 2593792"/>
              <a:gd name="connsiteY1-34" fmla="*/ 2587683 h 2589659"/>
              <a:gd name="connsiteX2-35" fmla="*/ 0 w 2593792"/>
              <a:gd name="connsiteY2-36" fmla="*/ 1294253 h 2589659"/>
              <a:gd name="connsiteX3-37" fmla="*/ 1289639 w 2593792"/>
              <a:gd name="connsiteY3-38" fmla="*/ 823 h 2589659"/>
              <a:gd name="connsiteX4-39" fmla="*/ 2583632 w 2593792"/>
              <a:gd name="connsiteY4-40" fmla="*/ 1167979 h 2589659"/>
              <a:gd name="connsiteX0-41" fmla="*/ 2593792 w 2593792"/>
              <a:gd name="connsiteY0-42" fmla="*/ 1497453 h 2594741"/>
              <a:gd name="connsiteX1-43" fmla="*/ 1289639 w 2593792"/>
              <a:gd name="connsiteY1-44" fmla="*/ 2587683 h 2594741"/>
              <a:gd name="connsiteX2-45" fmla="*/ 0 w 2593792"/>
              <a:gd name="connsiteY2-46" fmla="*/ 1294253 h 2594741"/>
              <a:gd name="connsiteX3-47" fmla="*/ 1289639 w 2593792"/>
              <a:gd name="connsiteY3-48" fmla="*/ 823 h 2594741"/>
              <a:gd name="connsiteX4-49" fmla="*/ 2583632 w 2593792"/>
              <a:gd name="connsiteY4-50" fmla="*/ 1167979 h 2594741"/>
              <a:gd name="connsiteX0-51" fmla="*/ 2593792 w 2593792"/>
              <a:gd name="connsiteY0-52" fmla="*/ 1497453 h 2587686"/>
              <a:gd name="connsiteX1-53" fmla="*/ 1289639 w 2593792"/>
              <a:gd name="connsiteY1-54" fmla="*/ 2587683 h 2587686"/>
              <a:gd name="connsiteX2-55" fmla="*/ 0 w 2593792"/>
              <a:gd name="connsiteY2-56" fmla="*/ 1294253 h 2587686"/>
              <a:gd name="connsiteX3-57" fmla="*/ 1289639 w 2593792"/>
              <a:gd name="connsiteY3-58" fmla="*/ 823 h 2587686"/>
              <a:gd name="connsiteX4-59" fmla="*/ 2583632 w 2593792"/>
              <a:gd name="connsiteY4-60" fmla="*/ 1167979 h 2587686"/>
              <a:gd name="connsiteX0-61" fmla="*/ 2483016 w 2483016"/>
              <a:gd name="connsiteY0-62" fmla="*/ 1497738 h 2589548"/>
              <a:gd name="connsiteX1-63" fmla="*/ 1178863 w 2483016"/>
              <a:gd name="connsiteY1-64" fmla="*/ 2587968 h 2589548"/>
              <a:gd name="connsiteX2-65" fmla="*/ 0 w 2483016"/>
              <a:gd name="connsiteY2-66" fmla="*/ 1316112 h 2589548"/>
              <a:gd name="connsiteX3-67" fmla="*/ 1178863 w 2483016"/>
              <a:gd name="connsiteY3-68" fmla="*/ 1108 h 2589548"/>
              <a:gd name="connsiteX4-69" fmla="*/ 2472856 w 2483016"/>
              <a:gd name="connsiteY4-70" fmla="*/ 1168264 h 2589548"/>
              <a:gd name="connsiteX0-71" fmla="*/ 2531194 w 2531194"/>
              <a:gd name="connsiteY0-72" fmla="*/ 1395681 h 2588230"/>
              <a:gd name="connsiteX1-73" fmla="*/ 1178863 w 2531194"/>
              <a:gd name="connsiteY1-74" fmla="*/ 2587968 h 2588230"/>
              <a:gd name="connsiteX2-75" fmla="*/ 0 w 2531194"/>
              <a:gd name="connsiteY2-76" fmla="*/ 1316112 h 2588230"/>
              <a:gd name="connsiteX3-77" fmla="*/ 1178863 w 2531194"/>
              <a:gd name="connsiteY3-78" fmla="*/ 1108 h 2588230"/>
              <a:gd name="connsiteX4-79" fmla="*/ 2472856 w 2531194"/>
              <a:gd name="connsiteY4-80" fmla="*/ 1168264 h 25882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1194" h="2588230">
                <a:moveTo>
                  <a:pt x="2531194" y="1395681"/>
                </a:moveTo>
                <a:cubicBezTo>
                  <a:pt x="2531194" y="2110023"/>
                  <a:pt x="1600729" y="2601230"/>
                  <a:pt x="1178863" y="2587968"/>
                </a:cubicBezTo>
                <a:cubicBezTo>
                  <a:pt x="756997" y="2574707"/>
                  <a:pt x="0" y="2030454"/>
                  <a:pt x="0" y="1316112"/>
                </a:cubicBezTo>
                <a:cubicBezTo>
                  <a:pt x="0" y="601770"/>
                  <a:pt x="766720" y="25749"/>
                  <a:pt x="1178863" y="1108"/>
                </a:cubicBezTo>
                <a:cubicBezTo>
                  <a:pt x="1591006" y="-23533"/>
                  <a:pt x="2381416" y="362482"/>
                  <a:pt x="2472856" y="1168264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lgDash"/>
          </a:ln>
        </p:spPr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33" name="图片占位符 31"/>
          <p:cNvSpPr>
            <a:spLocks noGrp="1"/>
          </p:cNvSpPr>
          <p:nvPr>
            <p:ph type="pic" sz="quarter" idx="12"/>
          </p:nvPr>
        </p:nvSpPr>
        <p:spPr>
          <a:xfrm>
            <a:off x="4929188" y="1885468"/>
            <a:ext cx="2333625" cy="2333625"/>
          </a:xfrm>
          <a:prstGeom prst="ellipse">
            <a:avLst/>
          </a:prstGeom>
        </p:spPr>
        <p:txBody>
          <a:bodyPr/>
          <a:lstStyle>
            <a:lvl1pPr>
              <a:defRPr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4" name="图片占位符 31"/>
          <p:cNvSpPr>
            <a:spLocks noGrp="1"/>
          </p:cNvSpPr>
          <p:nvPr>
            <p:ph type="pic" sz="quarter" idx="13"/>
          </p:nvPr>
        </p:nvSpPr>
        <p:spPr>
          <a:xfrm>
            <a:off x="8796310" y="1885468"/>
            <a:ext cx="2333625" cy="2333625"/>
          </a:xfrm>
          <a:prstGeom prst="ellipse">
            <a:avLst/>
          </a:prstGeom>
        </p:spPr>
        <p:txBody>
          <a:bodyPr/>
          <a:lstStyle>
            <a:lvl1pPr>
              <a:defRPr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9" name="内容占位符 35"/>
          <p:cNvSpPr>
            <a:spLocks noGrp="1"/>
          </p:cNvSpPr>
          <p:nvPr>
            <p:ph sz="quarter" idx="16" hasCustomPrompt="1"/>
          </p:nvPr>
        </p:nvSpPr>
        <p:spPr>
          <a:xfrm>
            <a:off x="4538301" y="4653646"/>
            <a:ext cx="311539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3" name="内容占位符 35"/>
          <p:cNvSpPr>
            <a:spLocks noGrp="1"/>
          </p:cNvSpPr>
          <p:nvPr>
            <p:ph sz="quarter" idx="18" hasCustomPrompt="1"/>
          </p:nvPr>
        </p:nvSpPr>
        <p:spPr>
          <a:xfrm>
            <a:off x="702731" y="4653646"/>
            <a:ext cx="311539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5" name="内容占位符 35"/>
          <p:cNvSpPr>
            <a:spLocks noGrp="1"/>
          </p:cNvSpPr>
          <p:nvPr>
            <p:ph sz="quarter" idx="20" hasCustomPrompt="1"/>
          </p:nvPr>
        </p:nvSpPr>
        <p:spPr>
          <a:xfrm>
            <a:off x="8405423" y="4653646"/>
            <a:ext cx="311539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8" name="内容占位符 47"/>
          <p:cNvSpPr>
            <a:spLocks noGrp="1"/>
          </p:cNvSpPr>
          <p:nvPr>
            <p:ph sz="quarter" idx="22" hasCustomPrompt="1"/>
          </p:nvPr>
        </p:nvSpPr>
        <p:spPr>
          <a:xfrm>
            <a:off x="703454" y="5047669"/>
            <a:ext cx="3114675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lnSpc>
                <a:spcPct val="130000"/>
              </a:lnSpc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lnSpc>
                <a:spcPct val="130000"/>
              </a:lnSpc>
              <a:buNone/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8" name="内容占位符 47"/>
          <p:cNvSpPr>
            <a:spLocks noGrp="1"/>
          </p:cNvSpPr>
          <p:nvPr>
            <p:ph sz="quarter" idx="23" hasCustomPrompt="1"/>
          </p:nvPr>
        </p:nvSpPr>
        <p:spPr>
          <a:xfrm>
            <a:off x="4539024" y="5047669"/>
            <a:ext cx="3114675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lnSpc>
                <a:spcPct val="130000"/>
              </a:lnSpc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lnSpc>
                <a:spcPct val="130000"/>
              </a:lnSpc>
              <a:buNone/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20" name="内容占位符 47"/>
          <p:cNvSpPr>
            <a:spLocks noGrp="1"/>
          </p:cNvSpPr>
          <p:nvPr>
            <p:ph sz="quarter" idx="24" hasCustomPrompt="1"/>
          </p:nvPr>
        </p:nvSpPr>
        <p:spPr>
          <a:xfrm>
            <a:off x="8406146" y="5047669"/>
            <a:ext cx="3114675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lnSpc>
                <a:spcPct val="130000"/>
              </a:lnSpc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lnSpc>
                <a:spcPct val="130000"/>
              </a:lnSpc>
              <a:buNone/>
              <a:def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3870516" y="484693"/>
            <a:ext cx="4450968" cy="59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3600" b="0" i="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90204" pitchFamily="34" charset="0"/>
            </a:pPr>
            <a:r>
              <a:rPr lang="zh-CN" altLang="en-US" dirty="0"/>
              <a:t>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538129" y="4721326"/>
            <a:ext cx="3052243" cy="423545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汇报人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：陈冰婷</a:t>
            </a:r>
            <a:endParaRPr lang="zh-CN" altLang="en-US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395521" y="2652064"/>
            <a:ext cx="7337442" cy="718170"/>
          </a:xfrm>
        </p:spPr>
        <p:txBody>
          <a:bodyPr/>
          <a:lstStyle/>
          <a:p>
            <a:pPr algn="ctr"/>
            <a:r>
              <a:rPr lang="zh-CN" altLang="en-US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从变异测试到编译器测试</a:t>
            </a:r>
            <a:endParaRPr lang="zh-CN" altLang="en-US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-582295" y="4119245"/>
            <a:ext cx="13030200" cy="645160"/>
          </a:xfrm>
        </p:spPr>
        <p:txBody>
          <a:bodyPr wrap="square"/>
          <a:lstStyle/>
          <a:p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From Mutation Testing to Compiler Testing</a:t>
            </a:r>
            <a:endParaRPr lang="en-US" altLang="zh-CN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005" y="672986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516" y="484693"/>
            <a:ext cx="4450968" cy="58928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Compiler Testing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右箭头 5"/>
          <p:cNvSpPr/>
          <p:nvPr/>
        </p:nvSpPr>
        <p:spPr>
          <a:xfrm>
            <a:off x="525145" y="2570480"/>
            <a:ext cx="2633980" cy="2037080"/>
          </a:xfrm>
          <a:custGeom>
            <a:avLst/>
            <a:gdLst>
              <a:gd name="connsiteX0" fmla="*/ 0 w 1922432"/>
              <a:gd name="connsiteY0" fmla="*/ 288984 h 1570008"/>
              <a:gd name="connsiteX1" fmla="*/ 1069148 w 1922432"/>
              <a:gd name="connsiteY1" fmla="*/ 288984 h 1570008"/>
              <a:gd name="connsiteX2" fmla="*/ 1069148 w 1922432"/>
              <a:gd name="connsiteY2" fmla="*/ 0 h 1570008"/>
              <a:gd name="connsiteX3" fmla="*/ 1922432 w 1922432"/>
              <a:gd name="connsiteY3" fmla="*/ 785004 h 1570008"/>
              <a:gd name="connsiteX4" fmla="*/ 1069148 w 1922432"/>
              <a:gd name="connsiteY4" fmla="*/ 1570008 h 1570008"/>
              <a:gd name="connsiteX5" fmla="*/ 1069148 w 1922432"/>
              <a:gd name="connsiteY5" fmla="*/ 1281024 h 1570008"/>
              <a:gd name="connsiteX6" fmla="*/ 0 w 1922432"/>
              <a:gd name="connsiteY6" fmla="*/ 1281024 h 1570008"/>
              <a:gd name="connsiteX7" fmla="*/ 0 w 1922432"/>
              <a:gd name="connsiteY7" fmla="*/ 288984 h 1570008"/>
              <a:gd name="connsiteX0-1" fmla="*/ 133643 w 2056075"/>
              <a:gd name="connsiteY0-2" fmla="*/ 288984 h 1570008"/>
              <a:gd name="connsiteX1-3" fmla="*/ 1202791 w 2056075"/>
              <a:gd name="connsiteY1-4" fmla="*/ 288984 h 1570008"/>
              <a:gd name="connsiteX2-5" fmla="*/ 1202791 w 2056075"/>
              <a:gd name="connsiteY2-6" fmla="*/ 0 h 1570008"/>
              <a:gd name="connsiteX3-7" fmla="*/ 2056075 w 2056075"/>
              <a:gd name="connsiteY3-8" fmla="*/ 785004 h 1570008"/>
              <a:gd name="connsiteX4-9" fmla="*/ 1202791 w 2056075"/>
              <a:gd name="connsiteY4-10" fmla="*/ 1570008 h 1570008"/>
              <a:gd name="connsiteX5-11" fmla="*/ 1202791 w 2056075"/>
              <a:gd name="connsiteY5-12" fmla="*/ 1281024 h 1570008"/>
              <a:gd name="connsiteX6-13" fmla="*/ 133643 w 2056075"/>
              <a:gd name="connsiteY6-14" fmla="*/ 1281024 h 1570008"/>
              <a:gd name="connsiteX7-15" fmla="*/ 133643 w 2056075"/>
              <a:gd name="connsiteY7-16" fmla="*/ 288984 h 1570008"/>
              <a:gd name="connsiteX0-17" fmla="*/ 133643 w 2056075"/>
              <a:gd name="connsiteY0-18" fmla="*/ 288984 h 1570008"/>
              <a:gd name="connsiteX1-19" fmla="*/ 1202791 w 2056075"/>
              <a:gd name="connsiteY1-20" fmla="*/ 288984 h 1570008"/>
              <a:gd name="connsiteX2-21" fmla="*/ 1202791 w 2056075"/>
              <a:gd name="connsiteY2-22" fmla="*/ 0 h 1570008"/>
              <a:gd name="connsiteX3-23" fmla="*/ 2056075 w 2056075"/>
              <a:gd name="connsiteY3-24" fmla="*/ 785004 h 1570008"/>
              <a:gd name="connsiteX4-25" fmla="*/ 1202791 w 2056075"/>
              <a:gd name="connsiteY4-26" fmla="*/ 1570008 h 1570008"/>
              <a:gd name="connsiteX5-27" fmla="*/ 1202791 w 2056075"/>
              <a:gd name="connsiteY5-28" fmla="*/ 1281024 h 1570008"/>
              <a:gd name="connsiteX6-29" fmla="*/ 133643 w 2056075"/>
              <a:gd name="connsiteY6-30" fmla="*/ 1281024 h 1570008"/>
              <a:gd name="connsiteX7-31" fmla="*/ 133643 w 2056075"/>
              <a:gd name="connsiteY7-32" fmla="*/ 288984 h 1570008"/>
              <a:gd name="connsiteX0-33" fmla="*/ 133643 w 2056075"/>
              <a:gd name="connsiteY0-34" fmla="*/ 288984 h 1583458"/>
              <a:gd name="connsiteX1-35" fmla="*/ 1202791 w 2056075"/>
              <a:gd name="connsiteY1-36" fmla="*/ 288984 h 1583458"/>
              <a:gd name="connsiteX2-37" fmla="*/ 1202791 w 2056075"/>
              <a:gd name="connsiteY2-38" fmla="*/ 0 h 1583458"/>
              <a:gd name="connsiteX3-39" fmla="*/ 2056075 w 2056075"/>
              <a:gd name="connsiteY3-40" fmla="*/ 785004 h 1583458"/>
              <a:gd name="connsiteX4-41" fmla="*/ 1202791 w 2056075"/>
              <a:gd name="connsiteY4-42" fmla="*/ 1570008 h 1583458"/>
              <a:gd name="connsiteX5-43" fmla="*/ 1202791 w 2056075"/>
              <a:gd name="connsiteY5-44" fmla="*/ 1281024 h 1583458"/>
              <a:gd name="connsiteX6-45" fmla="*/ 133643 w 2056075"/>
              <a:gd name="connsiteY6-46" fmla="*/ 1281024 h 1583458"/>
              <a:gd name="connsiteX7-47" fmla="*/ 133643 w 2056075"/>
              <a:gd name="connsiteY7-48" fmla="*/ 288984 h 1583458"/>
              <a:gd name="connsiteX0-49" fmla="*/ 133643 w 2056075"/>
              <a:gd name="connsiteY0-50" fmla="*/ 288984 h 1583458"/>
              <a:gd name="connsiteX1-51" fmla="*/ 1202791 w 2056075"/>
              <a:gd name="connsiteY1-52" fmla="*/ 288984 h 1583458"/>
              <a:gd name="connsiteX2-53" fmla="*/ 1202791 w 2056075"/>
              <a:gd name="connsiteY2-54" fmla="*/ 0 h 1583458"/>
              <a:gd name="connsiteX3-55" fmla="*/ 2056075 w 2056075"/>
              <a:gd name="connsiteY3-56" fmla="*/ 785004 h 1583458"/>
              <a:gd name="connsiteX4-57" fmla="*/ 1202791 w 2056075"/>
              <a:gd name="connsiteY4-58" fmla="*/ 1570008 h 1583458"/>
              <a:gd name="connsiteX5-59" fmla="*/ 1202791 w 2056075"/>
              <a:gd name="connsiteY5-60" fmla="*/ 1281024 h 1583458"/>
              <a:gd name="connsiteX6-61" fmla="*/ 133643 w 2056075"/>
              <a:gd name="connsiteY6-62" fmla="*/ 1281024 h 1583458"/>
              <a:gd name="connsiteX7-63" fmla="*/ 133643 w 2056075"/>
              <a:gd name="connsiteY7-64" fmla="*/ 288984 h 1583458"/>
              <a:gd name="connsiteX0-65" fmla="*/ 133643 w 2056075"/>
              <a:gd name="connsiteY0-66" fmla="*/ 288984 h 1583458"/>
              <a:gd name="connsiteX1-67" fmla="*/ 1202791 w 2056075"/>
              <a:gd name="connsiteY1-68" fmla="*/ 288984 h 1583458"/>
              <a:gd name="connsiteX2-69" fmla="*/ 1202791 w 2056075"/>
              <a:gd name="connsiteY2-70" fmla="*/ 0 h 1583458"/>
              <a:gd name="connsiteX3-71" fmla="*/ 2056075 w 2056075"/>
              <a:gd name="connsiteY3-72" fmla="*/ 785004 h 1583458"/>
              <a:gd name="connsiteX4-73" fmla="*/ 1202791 w 2056075"/>
              <a:gd name="connsiteY4-74" fmla="*/ 1570008 h 1583458"/>
              <a:gd name="connsiteX5-75" fmla="*/ 1202791 w 2056075"/>
              <a:gd name="connsiteY5-76" fmla="*/ 1281024 h 1583458"/>
              <a:gd name="connsiteX6-77" fmla="*/ 133643 w 2056075"/>
              <a:gd name="connsiteY6-78" fmla="*/ 1281024 h 1583458"/>
              <a:gd name="connsiteX7-79" fmla="*/ 133643 w 2056075"/>
              <a:gd name="connsiteY7-80" fmla="*/ 288984 h 1583458"/>
              <a:gd name="connsiteX0-81" fmla="*/ 133643 w 2056075"/>
              <a:gd name="connsiteY0-82" fmla="*/ 299058 h 1593532"/>
              <a:gd name="connsiteX1-83" fmla="*/ 1202791 w 2056075"/>
              <a:gd name="connsiteY1-84" fmla="*/ 299058 h 1593532"/>
              <a:gd name="connsiteX2-85" fmla="*/ 1202791 w 2056075"/>
              <a:gd name="connsiteY2-86" fmla="*/ 10074 h 1593532"/>
              <a:gd name="connsiteX3-87" fmla="*/ 2056075 w 2056075"/>
              <a:gd name="connsiteY3-88" fmla="*/ 795078 h 1593532"/>
              <a:gd name="connsiteX4-89" fmla="*/ 1202791 w 2056075"/>
              <a:gd name="connsiteY4-90" fmla="*/ 1580082 h 1593532"/>
              <a:gd name="connsiteX5-91" fmla="*/ 1202791 w 2056075"/>
              <a:gd name="connsiteY5-92" fmla="*/ 1291098 h 1593532"/>
              <a:gd name="connsiteX6-93" fmla="*/ 133643 w 2056075"/>
              <a:gd name="connsiteY6-94" fmla="*/ 1291098 h 1593532"/>
              <a:gd name="connsiteX7-95" fmla="*/ 133643 w 2056075"/>
              <a:gd name="connsiteY7-96" fmla="*/ 299058 h 1593532"/>
              <a:gd name="connsiteX0-97" fmla="*/ 133643 w 2056075"/>
              <a:gd name="connsiteY0-98" fmla="*/ 299058 h 1593532"/>
              <a:gd name="connsiteX1-99" fmla="*/ 1202791 w 2056075"/>
              <a:gd name="connsiteY1-100" fmla="*/ 299058 h 1593532"/>
              <a:gd name="connsiteX2-101" fmla="*/ 1202791 w 2056075"/>
              <a:gd name="connsiteY2-102" fmla="*/ 10074 h 1593532"/>
              <a:gd name="connsiteX3-103" fmla="*/ 2056075 w 2056075"/>
              <a:gd name="connsiteY3-104" fmla="*/ 795078 h 1593532"/>
              <a:gd name="connsiteX4-105" fmla="*/ 1202791 w 2056075"/>
              <a:gd name="connsiteY4-106" fmla="*/ 1580082 h 1593532"/>
              <a:gd name="connsiteX5-107" fmla="*/ 1202791 w 2056075"/>
              <a:gd name="connsiteY5-108" fmla="*/ 1291098 h 1593532"/>
              <a:gd name="connsiteX6-109" fmla="*/ 133643 w 2056075"/>
              <a:gd name="connsiteY6-110" fmla="*/ 1291098 h 1593532"/>
              <a:gd name="connsiteX7-111" fmla="*/ 133643 w 2056075"/>
              <a:gd name="connsiteY7-112" fmla="*/ 299058 h 1593532"/>
              <a:gd name="connsiteX0-113" fmla="*/ 125448 w 2047880"/>
              <a:gd name="connsiteY0-114" fmla="*/ 299058 h 1604570"/>
              <a:gd name="connsiteX1-115" fmla="*/ 1194596 w 2047880"/>
              <a:gd name="connsiteY1-116" fmla="*/ 299058 h 1604570"/>
              <a:gd name="connsiteX2-117" fmla="*/ 1194596 w 2047880"/>
              <a:gd name="connsiteY2-118" fmla="*/ 10074 h 1604570"/>
              <a:gd name="connsiteX3-119" fmla="*/ 2047880 w 2047880"/>
              <a:gd name="connsiteY3-120" fmla="*/ 795078 h 1604570"/>
              <a:gd name="connsiteX4-121" fmla="*/ 1194596 w 2047880"/>
              <a:gd name="connsiteY4-122" fmla="*/ 1580082 h 1604570"/>
              <a:gd name="connsiteX5-123" fmla="*/ 1061246 w 2047880"/>
              <a:gd name="connsiteY5-124" fmla="*/ 1395873 h 1604570"/>
              <a:gd name="connsiteX6-125" fmla="*/ 125448 w 2047880"/>
              <a:gd name="connsiteY6-126" fmla="*/ 1291098 h 1604570"/>
              <a:gd name="connsiteX7-127" fmla="*/ 125448 w 2047880"/>
              <a:gd name="connsiteY7-128" fmla="*/ 299058 h 1604570"/>
              <a:gd name="connsiteX0-129" fmla="*/ 119970 w 2042402"/>
              <a:gd name="connsiteY0-130" fmla="*/ 307074 h 1612586"/>
              <a:gd name="connsiteX1-131" fmla="*/ 1103393 w 2042402"/>
              <a:gd name="connsiteY1-132" fmla="*/ 273736 h 1612586"/>
              <a:gd name="connsiteX2-133" fmla="*/ 1189118 w 2042402"/>
              <a:gd name="connsiteY2-134" fmla="*/ 18090 h 1612586"/>
              <a:gd name="connsiteX3-135" fmla="*/ 2042402 w 2042402"/>
              <a:gd name="connsiteY3-136" fmla="*/ 803094 h 1612586"/>
              <a:gd name="connsiteX4-137" fmla="*/ 1189118 w 2042402"/>
              <a:gd name="connsiteY4-138" fmla="*/ 1588098 h 1612586"/>
              <a:gd name="connsiteX5-139" fmla="*/ 1055768 w 2042402"/>
              <a:gd name="connsiteY5-140" fmla="*/ 1403889 h 1612586"/>
              <a:gd name="connsiteX6-141" fmla="*/ 119970 w 2042402"/>
              <a:gd name="connsiteY6-142" fmla="*/ 1299114 h 1612586"/>
              <a:gd name="connsiteX7-143" fmla="*/ 119970 w 2042402"/>
              <a:gd name="connsiteY7-144" fmla="*/ 307074 h 1612586"/>
              <a:gd name="connsiteX0-145" fmla="*/ 175910 w 2098342"/>
              <a:gd name="connsiteY0-146" fmla="*/ 307074 h 1612586"/>
              <a:gd name="connsiteX1-147" fmla="*/ 1159333 w 2098342"/>
              <a:gd name="connsiteY1-148" fmla="*/ 273736 h 1612586"/>
              <a:gd name="connsiteX2-149" fmla="*/ 1245058 w 2098342"/>
              <a:gd name="connsiteY2-150" fmla="*/ 18090 h 1612586"/>
              <a:gd name="connsiteX3-151" fmla="*/ 2098342 w 2098342"/>
              <a:gd name="connsiteY3-152" fmla="*/ 803094 h 1612586"/>
              <a:gd name="connsiteX4-153" fmla="*/ 1245058 w 2098342"/>
              <a:gd name="connsiteY4-154" fmla="*/ 1588098 h 1612586"/>
              <a:gd name="connsiteX5-155" fmla="*/ 1111708 w 2098342"/>
              <a:gd name="connsiteY5-156" fmla="*/ 1403889 h 1612586"/>
              <a:gd name="connsiteX6-157" fmla="*/ 175910 w 2098342"/>
              <a:gd name="connsiteY6-158" fmla="*/ 1299114 h 1612586"/>
              <a:gd name="connsiteX7-159" fmla="*/ 175910 w 2098342"/>
              <a:gd name="connsiteY7-160" fmla="*/ 307074 h 1612586"/>
              <a:gd name="connsiteX0-161" fmla="*/ 228899 w 2151331"/>
              <a:gd name="connsiteY0-162" fmla="*/ 307074 h 1612586"/>
              <a:gd name="connsiteX1-163" fmla="*/ 1212322 w 2151331"/>
              <a:gd name="connsiteY1-164" fmla="*/ 273736 h 1612586"/>
              <a:gd name="connsiteX2-165" fmla="*/ 1298047 w 2151331"/>
              <a:gd name="connsiteY2-166" fmla="*/ 18090 h 1612586"/>
              <a:gd name="connsiteX3-167" fmla="*/ 2151331 w 2151331"/>
              <a:gd name="connsiteY3-168" fmla="*/ 803094 h 1612586"/>
              <a:gd name="connsiteX4-169" fmla="*/ 1298047 w 2151331"/>
              <a:gd name="connsiteY4-170" fmla="*/ 1588098 h 1612586"/>
              <a:gd name="connsiteX5-171" fmla="*/ 1164697 w 2151331"/>
              <a:gd name="connsiteY5-172" fmla="*/ 1403889 h 1612586"/>
              <a:gd name="connsiteX6-173" fmla="*/ 228899 w 2151331"/>
              <a:gd name="connsiteY6-174" fmla="*/ 1299114 h 1612586"/>
              <a:gd name="connsiteX7-175" fmla="*/ 228899 w 2151331"/>
              <a:gd name="connsiteY7-176" fmla="*/ 307074 h 1612586"/>
              <a:gd name="connsiteX0-177" fmla="*/ 181698 w 2104130"/>
              <a:gd name="connsiteY0-178" fmla="*/ 307074 h 1604883"/>
              <a:gd name="connsiteX1-179" fmla="*/ 1165121 w 2104130"/>
              <a:gd name="connsiteY1-180" fmla="*/ 273736 h 1604883"/>
              <a:gd name="connsiteX2-181" fmla="*/ 1250846 w 2104130"/>
              <a:gd name="connsiteY2-182" fmla="*/ 18090 h 1604883"/>
              <a:gd name="connsiteX3-183" fmla="*/ 2104130 w 2104130"/>
              <a:gd name="connsiteY3-184" fmla="*/ 803094 h 1604883"/>
              <a:gd name="connsiteX4-185" fmla="*/ 1250846 w 2104130"/>
              <a:gd name="connsiteY4-186" fmla="*/ 1588098 h 1604883"/>
              <a:gd name="connsiteX5-187" fmla="*/ 1227034 w 2104130"/>
              <a:gd name="connsiteY5-188" fmla="*/ 1337214 h 1604883"/>
              <a:gd name="connsiteX6-189" fmla="*/ 181698 w 2104130"/>
              <a:gd name="connsiteY6-190" fmla="*/ 1299114 h 1604883"/>
              <a:gd name="connsiteX7-191" fmla="*/ 181698 w 2104130"/>
              <a:gd name="connsiteY7-192" fmla="*/ 307074 h 1604883"/>
              <a:gd name="connsiteX0-193" fmla="*/ 162454 w 2084886"/>
              <a:gd name="connsiteY0-194" fmla="*/ 307074 h 1604919"/>
              <a:gd name="connsiteX1-195" fmla="*/ 1145877 w 2084886"/>
              <a:gd name="connsiteY1-196" fmla="*/ 273736 h 1604919"/>
              <a:gd name="connsiteX2-197" fmla="*/ 1231602 w 2084886"/>
              <a:gd name="connsiteY2-198" fmla="*/ 18090 h 1604919"/>
              <a:gd name="connsiteX3-199" fmla="*/ 2084886 w 2084886"/>
              <a:gd name="connsiteY3-200" fmla="*/ 803094 h 1604919"/>
              <a:gd name="connsiteX4-201" fmla="*/ 1231602 w 2084886"/>
              <a:gd name="connsiteY4-202" fmla="*/ 1588098 h 1604919"/>
              <a:gd name="connsiteX5-203" fmla="*/ 1207790 w 2084886"/>
              <a:gd name="connsiteY5-204" fmla="*/ 1337214 h 1604919"/>
              <a:gd name="connsiteX6-205" fmla="*/ 105304 w 2084886"/>
              <a:gd name="connsiteY6-206" fmla="*/ 1294351 h 1604919"/>
              <a:gd name="connsiteX7-207" fmla="*/ 162454 w 2084886"/>
              <a:gd name="connsiteY7-208" fmla="*/ 307074 h 1604919"/>
              <a:gd name="connsiteX0-209" fmla="*/ 199307 w 2121739"/>
              <a:gd name="connsiteY0-210" fmla="*/ 307074 h 1604919"/>
              <a:gd name="connsiteX1-211" fmla="*/ 1182730 w 2121739"/>
              <a:gd name="connsiteY1-212" fmla="*/ 273736 h 1604919"/>
              <a:gd name="connsiteX2-213" fmla="*/ 1268455 w 2121739"/>
              <a:gd name="connsiteY2-214" fmla="*/ 18090 h 1604919"/>
              <a:gd name="connsiteX3-215" fmla="*/ 2121739 w 2121739"/>
              <a:gd name="connsiteY3-216" fmla="*/ 803094 h 1604919"/>
              <a:gd name="connsiteX4-217" fmla="*/ 1268455 w 2121739"/>
              <a:gd name="connsiteY4-218" fmla="*/ 1588098 h 1604919"/>
              <a:gd name="connsiteX5-219" fmla="*/ 1244643 w 2121739"/>
              <a:gd name="connsiteY5-220" fmla="*/ 1337214 h 1604919"/>
              <a:gd name="connsiteX6-221" fmla="*/ 142157 w 2121739"/>
              <a:gd name="connsiteY6-222" fmla="*/ 1294351 h 1604919"/>
              <a:gd name="connsiteX7-223" fmla="*/ 199307 w 2121739"/>
              <a:gd name="connsiteY7-224" fmla="*/ 307074 h 1604919"/>
              <a:gd name="connsiteX0-225" fmla="*/ 253781 w 2176213"/>
              <a:gd name="connsiteY0-226" fmla="*/ 307074 h 1604919"/>
              <a:gd name="connsiteX1-227" fmla="*/ 1237204 w 2176213"/>
              <a:gd name="connsiteY1-228" fmla="*/ 273736 h 1604919"/>
              <a:gd name="connsiteX2-229" fmla="*/ 1322929 w 2176213"/>
              <a:gd name="connsiteY2-230" fmla="*/ 18090 h 1604919"/>
              <a:gd name="connsiteX3-231" fmla="*/ 2176213 w 2176213"/>
              <a:gd name="connsiteY3-232" fmla="*/ 803094 h 1604919"/>
              <a:gd name="connsiteX4-233" fmla="*/ 1322929 w 2176213"/>
              <a:gd name="connsiteY4-234" fmla="*/ 1588098 h 1604919"/>
              <a:gd name="connsiteX5-235" fmla="*/ 1299117 w 2176213"/>
              <a:gd name="connsiteY5-236" fmla="*/ 1337214 h 1604919"/>
              <a:gd name="connsiteX6-237" fmla="*/ 196631 w 2176213"/>
              <a:gd name="connsiteY6-238" fmla="*/ 1294351 h 1604919"/>
              <a:gd name="connsiteX7-239" fmla="*/ 253781 w 2176213"/>
              <a:gd name="connsiteY7-240" fmla="*/ 307074 h 1604919"/>
              <a:gd name="connsiteX0-241" fmla="*/ 253781 w 2176213"/>
              <a:gd name="connsiteY0-242" fmla="*/ 307074 h 1606350"/>
              <a:gd name="connsiteX1-243" fmla="*/ 1237204 w 2176213"/>
              <a:gd name="connsiteY1-244" fmla="*/ 273736 h 1606350"/>
              <a:gd name="connsiteX2-245" fmla="*/ 1322929 w 2176213"/>
              <a:gd name="connsiteY2-246" fmla="*/ 18090 h 1606350"/>
              <a:gd name="connsiteX3-247" fmla="*/ 2176213 w 2176213"/>
              <a:gd name="connsiteY3-248" fmla="*/ 803094 h 1606350"/>
              <a:gd name="connsiteX4-249" fmla="*/ 1322929 w 2176213"/>
              <a:gd name="connsiteY4-250" fmla="*/ 1588098 h 1606350"/>
              <a:gd name="connsiteX5-251" fmla="*/ 1299117 w 2176213"/>
              <a:gd name="connsiteY5-252" fmla="*/ 1337214 h 1606350"/>
              <a:gd name="connsiteX6-253" fmla="*/ 196631 w 2176213"/>
              <a:gd name="connsiteY6-254" fmla="*/ 1294351 h 1606350"/>
              <a:gd name="connsiteX7-255" fmla="*/ 253781 w 2176213"/>
              <a:gd name="connsiteY7-256" fmla="*/ 307074 h 1606350"/>
              <a:gd name="connsiteX0-257" fmla="*/ 214408 w 2136840"/>
              <a:gd name="connsiteY0-258" fmla="*/ 307074 h 1603587"/>
              <a:gd name="connsiteX1-259" fmla="*/ 1197831 w 2136840"/>
              <a:gd name="connsiteY1-260" fmla="*/ 273736 h 1603587"/>
              <a:gd name="connsiteX2-261" fmla="*/ 1283556 w 2136840"/>
              <a:gd name="connsiteY2-262" fmla="*/ 18090 h 1603587"/>
              <a:gd name="connsiteX3-263" fmla="*/ 2136840 w 2136840"/>
              <a:gd name="connsiteY3-264" fmla="*/ 803094 h 1603587"/>
              <a:gd name="connsiteX4-265" fmla="*/ 1283556 w 2136840"/>
              <a:gd name="connsiteY4-266" fmla="*/ 1588098 h 1603587"/>
              <a:gd name="connsiteX5-267" fmla="*/ 1131157 w 2136840"/>
              <a:gd name="connsiteY5-268" fmla="*/ 1322926 h 1603587"/>
              <a:gd name="connsiteX6-269" fmla="*/ 157258 w 2136840"/>
              <a:gd name="connsiteY6-270" fmla="*/ 1294351 h 1603587"/>
              <a:gd name="connsiteX7-271" fmla="*/ 214408 w 2136840"/>
              <a:gd name="connsiteY7-272" fmla="*/ 307074 h 1603587"/>
              <a:gd name="connsiteX0-273" fmla="*/ 165160 w 2087592"/>
              <a:gd name="connsiteY0-274" fmla="*/ 307074 h 1603587"/>
              <a:gd name="connsiteX1-275" fmla="*/ 1148583 w 2087592"/>
              <a:gd name="connsiteY1-276" fmla="*/ 273736 h 1603587"/>
              <a:gd name="connsiteX2-277" fmla="*/ 1234308 w 2087592"/>
              <a:gd name="connsiteY2-278" fmla="*/ 18090 h 1603587"/>
              <a:gd name="connsiteX3-279" fmla="*/ 2087592 w 2087592"/>
              <a:gd name="connsiteY3-280" fmla="*/ 803094 h 1603587"/>
              <a:gd name="connsiteX4-281" fmla="*/ 1234308 w 2087592"/>
              <a:gd name="connsiteY4-282" fmla="*/ 1588098 h 1603587"/>
              <a:gd name="connsiteX5-283" fmla="*/ 1081909 w 2087592"/>
              <a:gd name="connsiteY5-284" fmla="*/ 1322926 h 1603587"/>
              <a:gd name="connsiteX6-285" fmla="*/ 108010 w 2087592"/>
              <a:gd name="connsiteY6-286" fmla="*/ 1294351 h 1603587"/>
              <a:gd name="connsiteX7-287" fmla="*/ 165160 w 2087592"/>
              <a:gd name="connsiteY7-288" fmla="*/ 307074 h 1603587"/>
              <a:gd name="connsiteX0-289" fmla="*/ 150490 w 2072922"/>
              <a:gd name="connsiteY0-290" fmla="*/ 307074 h 1603587"/>
              <a:gd name="connsiteX1-291" fmla="*/ 1133913 w 2072922"/>
              <a:gd name="connsiteY1-292" fmla="*/ 273736 h 1603587"/>
              <a:gd name="connsiteX2-293" fmla="*/ 1219638 w 2072922"/>
              <a:gd name="connsiteY2-294" fmla="*/ 18090 h 1603587"/>
              <a:gd name="connsiteX3-295" fmla="*/ 2072922 w 2072922"/>
              <a:gd name="connsiteY3-296" fmla="*/ 803094 h 1603587"/>
              <a:gd name="connsiteX4-297" fmla="*/ 1219638 w 2072922"/>
              <a:gd name="connsiteY4-298" fmla="*/ 1588098 h 1603587"/>
              <a:gd name="connsiteX5-299" fmla="*/ 1067239 w 2072922"/>
              <a:gd name="connsiteY5-300" fmla="*/ 1322926 h 1603587"/>
              <a:gd name="connsiteX6-301" fmla="*/ 93340 w 2072922"/>
              <a:gd name="connsiteY6-302" fmla="*/ 1294351 h 1603587"/>
              <a:gd name="connsiteX7-303" fmla="*/ 150490 w 2072922"/>
              <a:gd name="connsiteY7-304" fmla="*/ 307074 h 1603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072922" h="1603587">
                <a:moveTo>
                  <a:pt x="150490" y="307074"/>
                </a:moveTo>
                <a:cubicBezTo>
                  <a:pt x="457269" y="227458"/>
                  <a:pt x="1133913" y="370064"/>
                  <a:pt x="1133913" y="273736"/>
                </a:cubicBezTo>
                <a:cubicBezTo>
                  <a:pt x="1162488" y="188521"/>
                  <a:pt x="1063137" y="-70136"/>
                  <a:pt x="1219638" y="18090"/>
                </a:cubicBezTo>
                <a:cubicBezTo>
                  <a:pt x="1376139" y="106316"/>
                  <a:pt x="2072922" y="541426"/>
                  <a:pt x="2072922" y="803094"/>
                </a:cubicBezTo>
                <a:cubicBezTo>
                  <a:pt x="2072922" y="1064762"/>
                  <a:pt x="1387252" y="1501459"/>
                  <a:pt x="1219638" y="1588098"/>
                </a:cubicBezTo>
                <a:cubicBezTo>
                  <a:pt x="1052024" y="1674737"/>
                  <a:pt x="1254955" y="1371884"/>
                  <a:pt x="1067239" y="1322926"/>
                </a:cubicBezTo>
                <a:cubicBezTo>
                  <a:pt x="879523" y="1273968"/>
                  <a:pt x="84206" y="1482710"/>
                  <a:pt x="93340" y="1294351"/>
                </a:cubicBezTo>
                <a:cubicBezTo>
                  <a:pt x="102474" y="1105992"/>
                  <a:pt x="-156289" y="386690"/>
                  <a:pt x="150490" y="307074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4650" y="2104390"/>
            <a:ext cx="420370" cy="584200"/>
            <a:chOff x="617" y="3228"/>
            <a:chExt cx="662" cy="920"/>
          </a:xfrm>
        </p:grpSpPr>
        <p:sp>
          <p:nvSpPr>
            <p:cNvPr id="42" name="椭圆 13"/>
            <p:cNvSpPr/>
            <p:nvPr/>
          </p:nvSpPr>
          <p:spPr>
            <a:xfrm>
              <a:off x="652" y="3415"/>
              <a:ext cx="593" cy="585"/>
            </a:xfrm>
            <a:custGeom>
              <a:avLst/>
              <a:gdLst>
                <a:gd name="connsiteX0" fmla="*/ 0 w 2038350"/>
                <a:gd name="connsiteY0" fmla="*/ 1019175 h 2038350"/>
                <a:gd name="connsiteX1" fmla="*/ 1019175 w 2038350"/>
                <a:gd name="connsiteY1" fmla="*/ 0 h 2038350"/>
                <a:gd name="connsiteX2" fmla="*/ 2038350 w 2038350"/>
                <a:gd name="connsiteY2" fmla="*/ 1019175 h 2038350"/>
                <a:gd name="connsiteX3" fmla="*/ 1019175 w 2038350"/>
                <a:gd name="connsiteY3" fmla="*/ 2038350 h 2038350"/>
                <a:gd name="connsiteX4" fmla="*/ 0 w 2038350"/>
                <a:gd name="connsiteY4" fmla="*/ 1019175 h 2038350"/>
                <a:gd name="connsiteX0-1" fmla="*/ 1019175 w 2038350"/>
                <a:gd name="connsiteY0-2" fmla="*/ 0 h 2038350"/>
                <a:gd name="connsiteX1-3" fmla="*/ 2038350 w 2038350"/>
                <a:gd name="connsiteY1-4" fmla="*/ 1019175 h 2038350"/>
                <a:gd name="connsiteX2-5" fmla="*/ 1019175 w 2038350"/>
                <a:gd name="connsiteY2-6" fmla="*/ 2038350 h 2038350"/>
                <a:gd name="connsiteX3-7" fmla="*/ 0 w 2038350"/>
                <a:gd name="connsiteY3-8" fmla="*/ 1019175 h 2038350"/>
                <a:gd name="connsiteX4-9" fmla="*/ 1110615 w 2038350"/>
                <a:gd name="connsiteY4-10" fmla="*/ 91440 h 2038350"/>
                <a:gd name="connsiteX0-11" fmla="*/ 1026916 w 2046091"/>
                <a:gd name="connsiteY0-12" fmla="*/ 0 h 2038350"/>
                <a:gd name="connsiteX1-13" fmla="*/ 2046091 w 2046091"/>
                <a:gd name="connsiteY1-14" fmla="*/ 1019175 h 2038350"/>
                <a:gd name="connsiteX2-15" fmla="*/ 1026916 w 2046091"/>
                <a:gd name="connsiteY2-16" fmla="*/ 2038350 h 2038350"/>
                <a:gd name="connsiteX3-17" fmla="*/ 7741 w 2046091"/>
                <a:gd name="connsiteY3-18" fmla="*/ 1019175 h 2038350"/>
                <a:gd name="connsiteX4-19" fmla="*/ 756406 w 2046091"/>
                <a:gd name="connsiteY4-20" fmla="*/ 72390 h 2038350"/>
                <a:gd name="connsiteX0-21" fmla="*/ 868621 w 1887796"/>
                <a:gd name="connsiteY0-22" fmla="*/ 0 h 2052999"/>
                <a:gd name="connsiteX1-23" fmla="*/ 1887796 w 1887796"/>
                <a:gd name="connsiteY1-24" fmla="*/ 1019175 h 2052999"/>
                <a:gd name="connsiteX2-25" fmla="*/ 868621 w 1887796"/>
                <a:gd name="connsiteY2-26" fmla="*/ 2038350 h 2052999"/>
                <a:gd name="connsiteX3-27" fmla="*/ 20896 w 1887796"/>
                <a:gd name="connsiteY3-28" fmla="*/ 1514475 h 2052999"/>
                <a:gd name="connsiteX4-29" fmla="*/ 598111 w 1887796"/>
                <a:gd name="connsiteY4-30" fmla="*/ 72390 h 2052999"/>
                <a:gd name="connsiteX0-31" fmla="*/ 1045357 w 2064532"/>
                <a:gd name="connsiteY0-32" fmla="*/ 0 h 2043776"/>
                <a:gd name="connsiteX1-33" fmla="*/ 2064532 w 2064532"/>
                <a:gd name="connsiteY1-34" fmla="*/ 1019175 h 2043776"/>
                <a:gd name="connsiteX2-35" fmla="*/ 1045357 w 2064532"/>
                <a:gd name="connsiteY2-36" fmla="*/ 2038350 h 2043776"/>
                <a:gd name="connsiteX3-37" fmla="*/ 7132 w 2064532"/>
                <a:gd name="connsiteY3-38" fmla="*/ 1362075 h 2043776"/>
                <a:gd name="connsiteX4-39" fmla="*/ 774847 w 2064532"/>
                <a:gd name="connsiteY4-40" fmla="*/ 72390 h 2043776"/>
                <a:gd name="connsiteX0-41" fmla="*/ 1063468 w 2082643"/>
                <a:gd name="connsiteY0-42" fmla="*/ 0 h 2081523"/>
                <a:gd name="connsiteX1-43" fmla="*/ 2082643 w 2082643"/>
                <a:gd name="connsiteY1-44" fmla="*/ 1019175 h 2081523"/>
                <a:gd name="connsiteX2-45" fmla="*/ 1425418 w 2082643"/>
                <a:gd name="connsiteY2-46" fmla="*/ 2076450 h 2081523"/>
                <a:gd name="connsiteX3-47" fmla="*/ 25243 w 2082643"/>
                <a:gd name="connsiteY3-48" fmla="*/ 1362075 h 2081523"/>
                <a:gd name="connsiteX4-49" fmla="*/ 792958 w 2082643"/>
                <a:gd name="connsiteY4-50" fmla="*/ 72390 h 2081523"/>
                <a:gd name="connsiteX0-51" fmla="*/ 1040747 w 2059922"/>
                <a:gd name="connsiteY0-52" fmla="*/ 0 h 2149502"/>
                <a:gd name="connsiteX1-53" fmla="*/ 2059922 w 2059922"/>
                <a:gd name="connsiteY1-54" fmla="*/ 1019175 h 2149502"/>
                <a:gd name="connsiteX2-55" fmla="*/ 1402697 w 2059922"/>
                <a:gd name="connsiteY2-56" fmla="*/ 2076450 h 2149502"/>
                <a:gd name="connsiteX3-57" fmla="*/ 554973 w 2059922"/>
                <a:gd name="connsiteY3-58" fmla="*/ 1981200 h 2149502"/>
                <a:gd name="connsiteX4-59" fmla="*/ 2522 w 2059922"/>
                <a:gd name="connsiteY4-60" fmla="*/ 1362075 h 2149502"/>
                <a:gd name="connsiteX5" fmla="*/ 770237 w 2059922"/>
                <a:gd name="connsiteY5" fmla="*/ 72390 h 2149502"/>
                <a:gd name="connsiteX0-61" fmla="*/ 1078620 w 2097795"/>
                <a:gd name="connsiteY0-62" fmla="*/ 0 h 2149502"/>
                <a:gd name="connsiteX1-63" fmla="*/ 2097795 w 2097795"/>
                <a:gd name="connsiteY1-64" fmla="*/ 1019175 h 2149502"/>
                <a:gd name="connsiteX2-65" fmla="*/ 1440570 w 2097795"/>
                <a:gd name="connsiteY2-66" fmla="*/ 2076450 h 2149502"/>
                <a:gd name="connsiteX3-67" fmla="*/ 592846 w 2097795"/>
                <a:gd name="connsiteY3-68" fmla="*/ 1981200 h 2149502"/>
                <a:gd name="connsiteX4-69" fmla="*/ 2295 w 2097795"/>
                <a:gd name="connsiteY4-70" fmla="*/ 1133475 h 2149502"/>
                <a:gd name="connsiteX5-71" fmla="*/ 808110 w 2097795"/>
                <a:gd name="connsiteY5-72" fmla="*/ 72390 h 21495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097795" h="2149502">
                  <a:moveTo>
                    <a:pt x="1078620" y="0"/>
                  </a:moveTo>
                  <a:cubicBezTo>
                    <a:pt x="1641495" y="0"/>
                    <a:pt x="2097795" y="456300"/>
                    <a:pt x="2097795" y="1019175"/>
                  </a:cubicBezTo>
                  <a:cubicBezTo>
                    <a:pt x="2097795" y="1582050"/>
                    <a:pt x="1691395" y="1916113"/>
                    <a:pt x="1440570" y="2076450"/>
                  </a:cubicBezTo>
                  <a:cubicBezTo>
                    <a:pt x="1189745" y="2236788"/>
                    <a:pt x="826208" y="2100262"/>
                    <a:pt x="592846" y="1981200"/>
                  </a:cubicBezTo>
                  <a:cubicBezTo>
                    <a:pt x="359484" y="1862138"/>
                    <a:pt x="-33582" y="1451610"/>
                    <a:pt x="2295" y="1133475"/>
                  </a:cubicBezTo>
                  <a:cubicBezTo>
                    <a:pt x="38172" y="815340"/>
                    <a:pt x="153795" y="-19050"/>
                    <a:pt x="808110" y="7239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17" y="3228"/>
              <a:ext cx="662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站酷快乐体" panose="02010600030101010101" pitchFamily="2" charset="-122"/>
                  <a:ea typeface="站酷快乐体" panose="02010600030101010101" pitchFamily="2" charset="-122"/>
                </a:rPr>
                <a:t>1</a:t>
              </a:r>
              <a:endParaRPr lang="zh-CN" altLang="en-US" sz="3200" dirty="0">
                <a:solidFill>
                  <a:schemeClr val="accent1"/>
                </a:solidFill>
                <a:latin typeface="站酷快乐体" panose="02010600030101010101" pitchFamily="2" charset="-122"/>
                <a:ea typeface="站酷快乐体" panose="02010600030101010101" pitchFamily="2" charset="-122"/>
              </a:endParaRPr>
            </a:p>
          </p:txBody>
        </p:sp>
      </p:grpSp>
      <p:sp>
        <p:nvSpPr>
          <p:cNvPr id="34" name="右箭头 5"/>
          <p:cNvSpPr/>
          <p:nvPr/>
        </p:nvSpPr>
        <p:spPr>
          <a:xfrm>
            <a:off x="4885690" y="2570480"/>
            <a:ext cx="2633980" cy="2037080"/>
          </a:xfrm>
          <a:custGeom>
            <a:avLst/>
            <a:gdLst>
              <a:gd name="connsiteX0" fmla="*/ 0 w 1922432"/>
              <a:gd name="connsiteY0" fmla="*/ 288984 h 1570008"/>
              <a:gd name="connsiteX1" fmla="*/ 1069148 w 1922432"/>
              <a:gd name="connsiteY1" fmla="*/ 288984 h 1570008"/>
              <a:gd name="connsiteX2" fmla="*/ 1069148 w 1922432"/>
              <a:gd name="connsiteY2" fmla="*/ 0 h 1570008"/>
              <a:gd name="connsiteX3" fmla="*/ 1922432 w 1922432"/>
              <a:gd name="connsiteY3" fmla="*/ 785004 h 1570008"/>
              <a:gd name="connsiteX4" fmla="*/ 1069148 w 1922432"/>
              <a:gd name="connsiteY4" fmla="*/ 1570008 h 1570008"/>
              <a:gd name="connsiteX5" fmla="*/ 1069148 w 1922432"/>
              <a:gd name="connsiteY5" fmla="*/ 1281024 h 1570008"/>
              <a:gd name="connsiteX6" fmla="*/ 0 w 1922432"/>
              <a:gd name="connsiteY6" fmla="*/ 1281024 h 1570008"/>
              <a:gd name="connsiteX7" fmla="*/ 0 w 1922432"/>
              <a:gd name="connsiteY7" fmla="*/ 288984 h 1570008"/>
              <a:gd name="connsiteX0-1" fmla="*/ 133643 w 2056075"/>
              <a:gd name="connsiteY0-2" fmla="*/ 288984 h 1570008"/>
              <a:gd name="connsiteX1-3" fmla="*/ 1202791 w 2056075"/>
              <a:gd name="connsiteY1-4" fmla="*/ 288984 h 1570008"/>
              <a:gd name="connsiteX2-5" fmla="*/ 1202791 w 2056075"/>
              <a:gd name="connsiteY2-6" fmla="*/ 0 h 1570008"/>
              <a:gd name="connsiteX3-7" fmla="*/ 2056075 w 2056075"/>
              <a:gd name="connsiteY3-8" fmla="*/ 785004 h 1570008"/>
              <a:gd name="connsiteX4-9" fmla="*/ 1202791 w 2056075"/>
              <a:gd name="connsiteY4-10" fmla="*/ 1570008 h 1570008"/>
              <a:gd name="connsiteX5-11" fmla="*/ 1202791 w 2056075"/>
              <a:gd name="connsiteY5-12" fmla="*/ 1281024 h 1570008"/>
              <a:gd name="connsiteX6-13" fmla="*/ 133643 w 2056075"/>
              <a:gd name="connsiteY6-14" fmla="*/ 1281024 h 1570008"/>
              <a:gd name="connsiteX7-15" fmla="*/ 133643 w 2056075"/>
              <a:gd name="connsiteY7-16" fmla="*/ 288984 h 1570008"/>
              <a:gd name="connsiteX0-17" fmla="*/ 133643 w 2056075"/>
              <a:gd name="connsiteY0-18" fmla="*/ 288984 h 1570008"/>
              <a:gd name="connsiteX1-19" fmla="*/ 1202791 w 2056075"/>
              <a:gd name="connsiteY1-20" fmla="*/ 288984 h 1570008"/>
              <a:gd name="connsiteX2-21" fmla="*/ 1202791 w 2056075"/>
              <a:gd name="connsiteY2-22" fmla="*/ 0 h 1570008"/>
              <a:gd name="connsiteX3-23" fmla="*/ 2056075 w 2056075"/>
              <a:gd name="connsiteY3-24" fmla="*/ 785004 h 1570008"/>
              <a:gd name="connsiteX4-25" fmla="*/ 1202791 w 2056075"/>
              <a:gd name="connsiteY4-26" fmla="*/ 1570008 h 1570008"/>
              <a:gd name="connsiteX5-27" fmla="*/ 1202791 w 2056075"/>
              <a:gd name="connsiteY5-28" fmla="*/ 1281024 h 1570008"/>
              <a:gd name="connsiteX6-29" fmla="*/ 133643 w 2056075"/>
              <a:gd name="connsiteY6-30" fmla="*/ 1281024 h 1570008"/>
              <a:gd name="connsiteX7-31" fmla="*/ 133643 w 2056075"/>
              <a:gd name="connsiteY7-32" fmla="*/ 288984 h 1570008"/>
              <a:gd name="connsiteX0-33" fmla="*/ 133643 w 2056075"/>
              <a:gd name="connsiteY0-34" fmla="*/ 288984 h 1583458"/>
              <a:gd name="connsiteX1-35" fmla="*/ 1202791 w 2056075"/>
              <a:gd name="connsiteY1-36" fmla="*/ 288984 h 1583458"/>
              <a:gd name="connsiteX2-37" fmla="*/ 1202791 w 2056075"/>
              <a:gd name="connsiteY2-38" fmla="*/ 0 h 1583458"/>
              <a:gd name="connsiteX3-39" fmla="*/ 2056075 w 2056075"/>
              <a:gd name="connsiteY3-40" fmla="*/ 785004 h 1583458"/>
              <a:gd name="connsiteX4-41" fmla="*/ 1202791 w 2056075"/>
              <a:gd name="connsiteY4-42" fmla="*/ 1570008 h 1583458"/>
              <a:gd name="connsiteX5-43" fmla="*/ 1202791 w 2056075"/>
              <a:gd name="connsiteY5-44" fmla="*/ 1281024 h 1583458"/>
              <a:gd name="connsiteX6-45" fmla="*/ 133643 w 2056075"/>
              <a:gd name="connsiteY6-46" fmla="*/ 1281024 h 1583458"/>
              <a:gd name="connsiteX7-47" fmla="*/ 133643 w 2056075"/>
              <a:gd name="connsiteY7-48" fmla="*/ 288984 h 1583458"/>
              <a:gd name="connsiteX0-49" fmla="*/ 133643 w 2056075"/>
              <a:gd name="connsiteY0-50" fmla="*/ 288984 h 1583458"/>
              <a:gd name="connsiteX1-51" fmla="*/ 1202791 w 2056075"/>
              <a:gd name="connsiteY1-52" fmla="*/ 288984 h 1583458"/>
              <a:gd name="connsiteX2-53" fmla="*/ 1202791 w 2056075"/>
              <a:gd name="connsiteY2-54" fmla="*/ 0 h 1583458"/>
              <a:gd name="connsiteX3-55" fmla="*/ 2056075 w 2056075"/>
              <a:gd name="connsiteY3-56" fmla="*/ 785004 h 1583458"/>
              <a:gd name="connsiteX4-57" fmla="*/ 1202791 w 2056075"/>
              <a:gd name="connsiteY4-58" fmla="*/ 1570008 h 1583458"/>
              <a:gd name="connsiteX5-59" fmla="*/ 1202791 w 2056075"/>
              <a:gd name="connsiteY5-60" fmla="*/ 1281024 h 1583458"/>
              <a:gd name="connsiteX6-61" fmla="*/ 133643 w 2056075"/>
              <a:gd name="connsiteY6-62" fmla="*/ 1281024 h 1583458"/>
              <a:gd name="connsiteX7-63" fmla="*/ 133643 w 2056075"/>
              <a:gd name="connsiteY7-64" fmla="*/ 288984 h 1583458"/>
              <a:gd name="connsiteX0-65" fmla="*/ 133643 w 2056075"/>
              <a:gd name="connsiteY0-66" fmla="*/ 288984 h 1583458"/>
              <a:gd name="connsiteX1-67" fmla="*/ 1202791 w 2056075"/>
              <a:gd name="connsiteY1-68" fmla="*/ 288984 h 1583458"/>
              <a:gd name="connsiteX2-69" fmla="*/ 1202791 w 2056075"/>
              <a:gd name="connsiteY2-70" fmla="*/ 0 h 1583458"/>
              <a:gd name="connsiteX3-71" fmla="*/ 2056075 w 2056075"/>
              <a:gd name="connsiteY3-72" fmla="*/ 785004 h 1583458"/>
              <a:gd name="connsiteX4-73" fmla="*/ 1202791 w 2056075"/>
              <a:gd name="connsiteY4-74" fmla="*/ 1570008 h 1583458"/>
              <a:gd name="connsiteX5-75" fmla="*/ 1202791 w 2056075"/>
              <a:gd name="connsiteY5-76" fmla="*/ 1281024 h 1583458"/>
              <a:gd name="connsiteX6-77" fmla="*/ 133643 w 2056075"/>
              <a:gd name="connsiteY6-78" fmla="*/ 1281024 h 1583458"/>
              <a:gd name="connsiteX7-79" fmla="*/ 133643 w 2056075"/>
              <a:gd name="connsiteY7-80" fmla="*/ 288984 h 1583458"/>
              <a:gd name="connsiteX0-81" fmla="*/ 133643 w 2056075"/>
              <a:gd name="connsiteY0-82" fmla="*/ 299058 h 1593532"/>
              <a:gd name="connsiteX1-83" fmla="*/ 1202791 w 2056075"/>
              <a:gd name="connsiteY1-84" fmla="*/ 299058 h 1593532"/>
              <a:gd name="connsiteX2-85" fmla="*/ 1202791 w 2056075"/>
              <a:gd name="connsiteY2-86" fmla="*/ 10074 h 1593532"/>
              <a:gd name="connsiteX3-87" fmla="*/ 2056075 w 2056075"/>
              <a:gd name="connsiteY3-88" fmla="*/ 795078 h 1593532"/>
              <a:gd name="connsiteX4-89" fmla="*/ 1202791 w 2056075"/>
              <a:gd name="connsiteY4-90" fmla="*/ 1580082 h 1593532"/>
              <a:gd name="connsiteX5-91" fmla="*/ 1202791 w 2056075"/>
              <a:gd name="connsiteY5-92" fmla="*/ 1291098 h 1593532"/>
              <a:gd name="connsiteX6-93" fmla="*/ 133643 w 2056075"/>
              <a:gd name="connsiteY6-94" fmla="*/ 1291098 h 1593532"/>
              <a:gd name="connsiteX7-95" fmla="*/ 133643 w 2056075"/>
              <a:gd name="connsiteY7-96" fmla="*/ 299058 h 1593532"/>
              <a:gd name="connsiteX0-97" fmla="*/ 133643 w 2056075"/>
              <a:gd name="connsiteY0-98" fmla="*/ 299058 h 1593532"/>
              <a:gd name="connsiteX1-99" fmla="*/ 1202791 w 2056075"/>
              <a:gd name="connsiteY1-100" fmla="*/ 299058 h 1593532"/>
              <a:gd name="connsiteX2-101" fmla="*/ 1202791 w 2056075"/>
              <a:gd name="connsiteY2-102" fmla="*/ 10074 h 1593532"/>
              <a:gd name="connsiteX3-103" fmla="*/ 2056075 w 2056075"/>
              <a:gd name="connsiteY3-104" fmla="*/ 795078 h 1593532"/>
              <a:gd name="connsiteX4-105" fmla="*/ 1202791 w 2056075"/>
              <a:gd name="connsiteY4-106" fmla="*/ 1580082 h 1593532"/>
              <a:gd name="connsiteX5-107" fmla="*/ 1202791 w 2056075"/>
              <a:gd name="connsiteY5-108" fmla="*/ 1291098 h 1593532"/>
              <a:gd name="connsiteX6-109" fmla="*/ 133643 w 2056075"/>
              <a:gd name="connsiteY6-110" fmla="*/ 1291098 h 1593532"/>
              <a:gd name="connsiteX7-111" fmla="*/ 133643 w 2056075"/>
              <a:gd name="connsiteY7-112" fmla="*/ 299058 h 1593532"/>
              <a:gd name="connsiteX0-113" fmla="*/ 125448 w 2047880"/>
              <a:gd name="connsiteY0-114" fmla="*/ 299058 h 1604570"/>
              <a:gd name="connsiteX1-115" fmla="*/ 1194596 w 2047880"/>
              <a:gd name="connsiteY1-116" fmla="*/ 299058 h 1604570"/>
              <a:gd name="connsiteX2-117" fmla="*/ 1194596 w 2047880"/>
              <a:gd name="connsiteY2-118" fmla="*/ 10074 h 1604570"/>
              <a:gd name="connsiteX3-119" fmla="*/ 2047880 w 2047880"/>
              <a:gd name="connsiteY3-120" fmla="*/ 795078 h 1604570"/>
              <a:gd name="connsiteX4-121" fmla="*/ 1194596 w 2047880"/>
              <a:gd name="connsiteY4-122" fmla="*/ 1580082 h 1604570"/>
              <a:gd name="connsiteX5-123" fmla="*/ 1061246 w 2047880"/>
              <a:gd name="connsiteY5-124" fmla="*/ 1395873 h 1604570"/>
              <a:gd name="connsiteX6-125" fmla="*/ 125448 w 2047880"/>
              <a:gd name="connsiteY6-126" fmla="*/ 1291098 h 1604570"/>
              <a:gd name="connsiteX7-127" fmla="*/ 125448 w 2047880"/>
              <a:gd name="connsiteY7-128" fmla="*/ 299058 h 1604570"/>
              <a:gd name="connsiteX0-129" fmla="*/ 119970 w 2042402"/>
              <a:gd name="connsiteY0-130" fmla="*/ 307074 h 1612586"/>
              <a:gd name="connsiteX1-131" fmla="*/ 1103393 w 2042402"/>
              <a:gd name="connsiteY1-132" fmla="*/ 273736 h 1612586"/>
              <a:gd name="connsiteX2-133" fmla="*/ 1189118 w 2042402"/>
              <a:gd name="connsiteY2-134" fmla="*/ 18090 h 1612586"/>
              <a:gd name="connsiteX3-135" fmla="*/ 2042402 w 2042402"/>
              <a:gd name="connsiteY3-136" fmla="*/ 803094 h 1612586"/>
              <a:gd name="connsiteX4-137" fmla="*/ 1189118 w 2042402"/>
              <a:gd name="connsiteY4-138" fmla="*/ 1588098 h 1612586"/>
              <a:gd name="connsiteX5-139" fmla="*/ 1055768 w 2042402"/>
              <a:gd name="connsiteY5-140" fmla="*/ 1403889 h 1612586"/>
              <a:gd name="connsiteX6-141" fmla="*/ 119970 w 2042402"/>
              <a:gd name="connsiteY6-142" fmla="*/ 1299114 h 1612586"/>
              <a:gd name="connsiteX7-143" fmla="*/ 119970 w 2042402"/>
              <a:gd name="connsiteY7-144" fmla="*/ 307074 h 1612586"/>
              <a:gd name="connsiteX0-145" fmla="*/ 175910 w 2098342"/>
              <a:gd name="connsiteY0-146" fmla="*/ 307074 h 1612586"/>
              <a:gd name="connsiteX1-147" fmla="*/ 1159333 w 2098342"/>
              <a:gd name="connsiteY1-148" fmla="*/ 273736 h 1612586"/>
              <a:gd name="connsiteX2-149" fmla="*/ 1245058 w 2098342"/>
              <a:gd name="connsiteY2-150" fmla="*/ 18090 h 1612586"/>
              <a:gd name="connsiteX3-151" fmla="*/ 2098342 w 2098342"/>
              <a:gd name="connsiteY3-152" fmla="*/ 803094 h 1612586"/>
              <a:gd name="connsiteX4-153" fmla="*/ 1245058 w 2098342"/>
              <a:gd name="connsiteY4-154" fmla="*/ 1588098 h 1612586"/>
              <a:gd name="connsiteX5-155" fmla="*/ 1111708 w 2098342"/>
              <a:gd name="connsiteY5-156" fmla="*/ 1403889 h 1612586"/>
              <a:gd name="connsiteX6-157" fmla="*/ 175910 w 2098342"/>
              <a:gd name="connsiteY6-158" fmla="*/ 1299114 h 1612586"/>
              <a:gd name="connsiteX7-159" fmla="*/ 175910 w 2098342"/>
              <a:gd name="connsiteY7-160" fmla="*/ 307074 h 1612586"/>
              <a:gd name="connsiteX0-161" fmla="*/ 228899 w 2151331"/>
              <a:gd name="connsiteY0-162" fmla="*/ 307074 h 1612586"/>
              <a:gd name="connsiteX1-163" fmla="*/ 1212322 w 2151331"/>
              <a:gd name="connsiteY1-164" fmla="*/ 273736 h 1612586"/>
              <a:gd name="connsiteX2-165" fmla="*/ 1298047 w 2151331"/>
              <a:gd name="connsiteY2-166" fmla="*/ 18090 h 1612586"/>
              <a:gd name="connsiteX3-167" fmla="*/ 2151331 w 2151331"/>
              <a:gd name="connsiteY3-168" fmla="*/ 803094 h 1612586"/>
              <a:gd name="connsiteX4-169" fmla="*/ 1298047 w 2151331"/>
              <a:gd name="connsiteY4-170" fmla="*/ 1588098 h 1612586"/>
              <a:gd name="connsiteX5-171" fmla="*/ 1164697 w 2151331"/>
              <a:gd name="connsiteY5-172" fmla="*/ 1403889 h 1612586"/>
              <a:gd name="connsiteX6-173" fmla="*/ 228899 w 2151331"/>
              <a:gd name="connsiteY6-174" fmla="*/ 1299114 h 1612586"/>
              <a:gd name="connsiteX7-175" fmla="*/ 228899 w 2151331"/>
              <a:gd name="connsiteY7-176" fmla="*/ 307074 h 1612586"/>
              <a:gd name="connsiteX0-177" fmla="*/ 181698 w 2104130"/>
              <a:gd name="connsiteY0-178" fmla="*/ 307074 h 1604883"/>
              <a:gd name="connsiteX1-179" fmla="*/ 1165121 w 2104130"/>
              <a:gd name="connsiteY1-180" fmla="*/ 273736 h 1604883"/>
              <a:gd name="connsiteX2-181" fmla="*/ 1250846 w 2104130"/>
              <a:gd name="connsiteY2-182" fmla="*/ 18090 h 1604883"/>
              <a:gd name="connsiteX3-183" fmla="*/ 2104130 w 2104130"/>
              <a:gd name="connsiteY3-184" fmla="*/ 803094 h 1604883"/>
              <a:gd name="connsiteX4-185" fmla="*/ 1250846 w 2104130"/>
              <a:gd name="connsiteY4-186" fmla="*/ 1588098 h 1604883"/>
              <a:gd name="connsiteX5-187" fmla="*/ 1227034 w 2104130"/>
              <a:gd name="connsiteY5-188" fmla="*/ 1337214 h 1604883"/>
              <a:gd name="connsiteX6-189" fmla="*/ 181698 w 2104130"/>
              <a:gd name="connsiteY6-190" fmla="*/ 1299114 h 1604883"/>
              <a:gd name="connsiteX7-191" fmla="*/ 181698 w 2104130"/>
              <a:gd name="connsiteY7-192" fmla="*/ 307074 h 1604883"/>
              <a:gd name="connsiteX0-193" fmla="*/ 162454 w 2084886"/>
              <a:gd name="connsiteY0-194" fmla="*/ 307074 h 1604919"/>
              <a:gd name="connsiteX1-195" fmla="*/ 1145877 w 2084886"/>
              <a:gd name="connsiteY1-196" fmla="*/ 273736 h 1604919"/>
              <a:gd name="connsiteX2-197" fmla="*/ 1231602 w 2084886"/>
              <a:gd name="connsiteY2-198" fmla="*/ 18090 h 1604919"/>
              <a:gd name="connsiteX3-199" fmla="*/ 2084886 w 2084886"/>
              <a:gd name="connsiteY3-200" fmla="*/ 803094 h 1604919"/>
              <a:gd name="connsiteX4-201" fmla="*/ 1231602 w 2084886"/>
              <a:gd name="connsiteY4-202" fmla="*/ 1588098 h 1604919"/>
              <a:gd name="connsiteX5-203" fmla="*/ 1207790 w 2084886"/>
              <a:gd name="connsiteY5-204" fmla="*/ 1337214 h 1604919"/>
              <a:gd name="connsiteX6-205" fmla="*/ 105304 w 2084886"/>
              <a:gd name="connsiteY6-206" fmla="*/ 1294351 h 1604919"/>
              <a:gd name="connsiteX7-207" fmla="*/ 162454 w 2084886"/>
              <a:gd name="connsiteY7-208" fmla="*/ 307074 h 1604919"/>
              <a:gd name="connsiteX0-209" fmla="*/ 199307 w 2121739"/>
              <a:gd name="connsiteY0-210" fmla="*/ 307074 h 1604919"/>
              <a:gd name="connsiteX1-211" fmla="*/ 1182730 w 2121739"/>
              <a:gd name="connsiteY1-212" fmla="*/ 273736 h 1604919"/>
              <a:gd name="connsiteX2-213" fmla="*/ 1268455 w 2121739"/>
              <a:gd name="connsiteY2-214" fmla="*/ 18090 h 1604919"/>
              <a:gd name="connsiteX3-215" fmla="*/ 2121739 w 2121739"/>
              <a:gd name="connsiteY3-216" fmla="*/ 803094 h 1604919"/>
              <a:gd name="connsiteX4-217" fmla="*/ 1268455 w 2121739"/>
              <a:gd name="connsiteY4-218" fmla="*/ 1588098 h 1604919"/>
              <a:gd name="connsiteX5-219" fmla="*/ 1244643 w 2121739"/>
              <a:gd name="connsiteY5-220" fmla="*/ 1337214 h 1604919"/>
              <a:gd name="connsiteX6-221" fmla="*/ 142157 w 2121739"/>
              <a:gd name="connsiteY6-222" fmla="*/ 1294351 h 1604919"/>
              <a:gd name="connsiteX7-223" fmla="*/ 199307 w 2121739"/>
              <a:gd name="connsiteY7-224" fmla="*/ 307074 h 1604919"/>
              <a:gd name="connsiteX0-225" fmla="*/ 253781 w 2176213"/>
              <a:gd name="connsiteY0-226" fmla="*/ 307074 h 1604919"/>
              <a:gd name="connsiteX1-227" fmla="*/ 1237204 w 2176213"/>
              <a:gd name="connsiteY1-228" fmla="*/ 273736 h 1604919"/>
              <a:gd name="connsiteX2-229" fmla="*/ 1322929 w 2176213"/>
              <a:gd name="connsiteY2-230" fmla="*/ 18090 h 1604919"/>
              <a:gd name="connsiteX3-231" fmla="*/ 2176213 w 2176213"/>
              <a:gd name="connsiteY3-232" fmla="*/ 803094 h 1604919"/>
              <a:gd name="connsiteX4-233" fmla="*/ 1322929 w 2176213"/>
              <a:gd name="connsiteY4-234" fmla="*/ 1588098 h 1604919"/>
              <a:gd name="connsiteX5-235" fmla="*/ 1299117 w 2176213"/>
              <a:gd name="connsiteY5-236" fmla="*/ 1337214 h 1604919"/>
              <a:gd name="connsiteX6-237" fmla="*/ 196631 w 2176213"/>
              <a:gd name="connsiteY6-238" fmla="*/ 1294351 h 1604919"/>
              <a:gd name="connsiteX7-239" fmla="*/ 253781 w 2176213"/>
              <a:gd name="connsiteY7-240" fmla="*/ 307074 h 1604919"/>
              <a:gd name="connsiteX0-241" fmla="*/ 253781 w 2176213"/>
              <a:gd name="connsiteY0-242" fmla="*/ 307074 h 1606350"/>
              <a:gd name="connsiteX1-243" fmla="*/ 1237204 w 2176213"/>
              <a:gd name="connsiteY1-244" fmla="*/ 273736 h 1606350"/>
              <a:gd name="connsiteX2-245" fmla="*/ 1322929 w 2176213"/>
              <a:gd name="connsiteY2-246" fmla="*/ 18090 h 1606350"/>
              <a:gd name="connsiteX3-247" fmla="*/ 2176213 w 2176213"/>
              <a:gd name="connsiteY3-248" fmla="*/ 803094 h 1606350"/>
              <a:gd name="connsiteX4-249" fmla="*/ 1322929 w 2176213"/>
              <a:gd name="connsiteY4-250" fmla="*/ 1588098 h 1606350"/>
              <a:gd name="connsiteX5-251" fmla="*/ 1299117 w 2176213"/>
              <a:gd name="connsiteY5-252" fmla="*/ 1337214 h 1606350"/>
              <a:gd name="connsiteX6-253" fmla="*/ 196631 w 2176213"/>
              <a:gd name="connsiteY6-254" fmla="*/ 1294351 h 1606350"/>
              <a:gd name="connsiteX7-255" fmla="*/ 253781 w 2176213"/>
              <a:gd name="connsiteY7-256" fmla="*/ 307074 h 1606350"/>
              <a:gd name="connsiteX0-257" fmla="*/ 214408 w 2136840"/>
              <a:gd name="connsiteY0-258" fmla="*/ 307074 h 1603587"/>
              <a:gd name="connsiteX1-259" fmla="*/ 1197831 w 2136840"/>
              <a:gd name="connsiteY1-260" fmla="*/ 273736 h 1603587"/>
              <a:gd name="connsiteX2-261" fmla="*/ 1283556 w 2136840"/>
              <a:gd name="connsiteY2-262" fmla="*/ 18090 h 1603587"/>
              <a:gd name="connsiteX3-263" fmla="*/ 2136840 w 2136840"/>
              <a:gd name="connsiteY3-264" fmla="*/ 803094 h 1603587"/>
              <a:gd name="connsiteX4-265" fmla="*/ 1283556 w 2136840"/>
              <a:gd name="connsiteY4-266" fmla="*/ 1588098 h 1603587"/>
              <a:gd name="connsiteX5-267" fmla="*/ 1131157 w 2136840"/>
              <a:gd name="connsiteY5-268" fmla="*/ 1322926 h 1603587"/>
              <a:gd name="connsiteX6-269" fmla="*/ 157258 w 2136840"/>
              <a:gd name="connsiteY6-270" fmla="*/ 1294351 h 1603587"/>
              <a:gd name="connsiteX7-271" fmla="*/ 214408 w 2136840"/>
              <a:gd name="connsiteY7-272" fmla="*/ 307074 h 1603587"/>
              <a:gd name="connsiteX0-273" fmla="*/ 165160 w 2087592"/>
              <a:gd name="connsiteY0-274" fmla="*/ 307074 h 1603587"/>
              <a:gd name="connsiteX1-275" fmla="*/ 1148583 w 2087592"/>
              <a:gd name="connsiteY1-276" fmla="*/ 273736 h 1603587"/>
              <a:gd name="connsiteX2-277" fmla="*/ 1234308 w 2087592"/>
              <a:gd name="connsiteY2-278" fmla="*/ 18090 h 1603587"/>
              <a:gd name="connsiteX3-279" fmla="*/ 2087592 w 2087592"/>
              <a:gd name="connsiteY3-280" fmla="*/ 803094 h 1603587"/>
              <a:gd name="connsiteX4-281" fmla="*/ 1234308 w 2087592"/>
              <a:gd name="connsiteY4-282" fmla="*/ 1588098 h 1603587"/>
              <a:gd name="connsiteX5-283" fmla="*/ 1081909 w 2087592"/>
              <a:gd name="connsiteY5-284" fmla="*/ 1322926 h 1603587"/>
              <a:gd name="connsiteX6-285" fmla="*/ 108010 w 2087592"/>
              <a:gd name="connsiteY6-286" fmla="*/ 1294351 h 1603587"/>
              <a:gd name="connsiteX7-287" fmla="*/ 165160 w 2087592"/>
              <a:gd name="connsiteY7-288" fmla="*/ 307074 h 1603587"/>
              <a:gd name="connsiteX0-289" fmla="*/ 150490 w 2072922"/>
              <a:gd name="connsiteY0-290" fmla="*/ 307074 h 1603587"/>
              <a:gd name="connsiteX1-291" fmla="*/ 1133913 w 2072922"/>
              <a:gd name="connsiteY1-292" fmla="*/ 273736 h 1603587"/>
              <a:gd name="connsiteX2-293" fmla="*/ 1219638 w 2072922"/>
              <a:gd name="connsiteY2-294" fmla="*/ 18090 h 1603587"/>
              <a:gd name="connsiteX3-295" fmla="*/ 2072922 w 2072922"/>
              <a:gd name="connsiteY3-296" fmla="*/ 803094 h 1603587"/>
              <a:gd name="connsiteX4-297" fmla="*/ 1219638 w 2072922"/>
              <a:gd name="connsiteY4-298" fmla="*/ 1588098 h 1603587"/>
              <a:gd name="connsiteX5-299" fmla="*/ 1067239 w 2072922"/>
              <a:gd name="connsiteY5-300" fmla="*/ 1322926 h 1603587"/>
              <a:gd name="connsiteX6-301" fmla="*/ 93340 w 2072922"/>
              <a:gd name="connsiteY6-302" fmla="*/ 1294351 h 1603587"/>
              <a:gd name="connsiteX7-303" fmla="*/ 150490 w 2072922"/>
              <a:gd name="connsiteY7-304" fmla="*/ 307074 h 1603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072922" h="1603587">
                <a:moveTo>
                  <a:pt x="150490" y="307074"/>
                </a:moveTo>
                <a:cubicBezTo>
                  <a:pt x="457269" y="227458"/>
                  <a:pt x="1133913" y="370064"/>
                  <a:pt x="1133913" y="273736"/>
                </a:cubicBezTo>
                <a:cubicBezTo>
                  <a:pt x="1162488" y="188521"/>
                  <a:pt x="1063137" y="-70136"/>
                  <a:pt x="1219638" y="18090"/>
                </a:cubicBezTo>
                <a:cubicBezTo>
                  <a:pt x="1376139" y="106316"/>
                  <a:pt x="2072922" y="541426"/>
                  <a:pt x="2072922" y="803094"/>
                </a:cubicBezTo>
                <a:cubicBezTo>
                  <a:pt x="2072922" y="1064762"/>
                  <a:pt x="1387252" y="1501459"/>
                  <a:pt x="1219638" y="1588098"/>
                </a:cubicBezTo>
                <a:cubicBezTo>
                  <a:pt x="1052024" y="1674737"/>
                  <a:pt x="1254955" y="1371884"/>
                  <a:pt x="1067239" y="1322926"/>
                </a:cubicBezTo>
                <a:cubicBezTo>
                  <a:pt x="879523" y="1273968"/>
                  <a:pt x="84206" y="1482710"/>
                  <a:pt x="93340" y="1294351"/>
                </a:cubicBezTo>
                <a:cubicBezTo>
                  <a:pt x="102474" y="1105992"/>
                  <a:pt x="-156289" y="386690"/>
                  <a:pt x="150490" y="307074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65345" y="2223135"/>
            <a:ext cx="420370" cy="584200"/>
            <a:chOff x="7559" y="3367"/>
            <a:chExt cx="662" cy="920"/>
          </a:xfrm>
        </p:grpSpPr>
        <p:sp>
          <p:nvSpPr>
            <p:cNvPr id="37" name="椭圆 13"/>
            <p:cNvSpPr/>
            <p:nvPr/>
          </p:nvSpPr>
          <p:spPr>
            <a:xfrm>
              <a:off x="7594" y="3554"/>
              <a:ext cx="593" cy="585"/>
            </a:xfrm>
            <a:custGeom>
              <a:avLst/>
              <a:gdLst>
                <a:gd name="connsiteX0" fmla="*/ 0 w 2038350"/>
                <a:gd name="connsiteY0" fmla="*/ 1019175 h 2038350"/>
                <a:gd name="connsiteX1" fmla="*/ 1019175 w 2038350"/>
                <a:gd name="connsiteY1" fmla="*/ 0 h 2038350"/>
                <a:gd name="connsiteX2" fmla="*/ 2038350 w 2038350"/>
                <a:gd name="connsiteY2" fmla="*/ 1019175 h 2038350"/>
                <a:gd name="connsiteX3" fmla="*/ 1019175 w 2038350"/>
                <a:gd name="connsiteY3" fmla="*/ 2038350 h 2038350"/>
                <a:gd name="connsiteX4" fmla="*/ 0 w 2038350"/>
                <a:gd name="connsiteY4" fmla="*/ 1019175 h 2038350"/>
                <a:gd name="connsiteX0-1" fmla="*/ 1019175 w 2038350"/>
                <a:gd name="connsiteY0-2" fmla="*/ 0 h 2038350"/>
                <a:gd name="connsiteX1-3" fmla="*/ 2038350 w 2038350"/>
                <a:gd name="connsiteY1-4" fmla="*/ 1019175 h 2038350"/>
                <a:gd name="connsiteX2-5" fmla="*/ 1019175 w 2038350"/>
                <a:gd name="connsiteY2-6" fmla="*/ 2038350 h 2038350"/>
                <a:gd name="connsiteX3-7" fmla="*/ 0 w 2038350"/>
                <a:gd name="connsiteY3-8" fmla="*/ 1019175 h 2038350"/>
                <a:gd name="connsiteX4-9" fmla="*/ 1110615 w 2038350"/>
                <a:gd name="connsiteY4-10" fmla="*/ 91440 h 2038350"/>
                <a:gd name="connsiteX0-11" fmla="*/ 1026916 w 2046091"/>
                <a:gd name="connsiteY0-12" fmla="*/ 0 h 2038350"/>
                <a:gd name="connsiteX1-13" fmla="*/ 2046091 w 2046091"/>
                <a:gd name="connsiteY1-14" fmla="*/ 1019175 h 2038350"/>
                <a:gd name="connsiteX2-15" fmla="*/ 1026916 w 2046091"/>
                <a:gd name="connsiteY2-16" fmla="*/ 2038350 h 2038350"/>
                <a:gd name="connsiteX3-17" fmla="*/ 7741 w 2046091"/>
                <a:gd name="connsiteY3-18" fmla="*/ 1019175 h 2038350"/>
                <a:gd name="connsiteX4-19" fmla="*/ 756406 w 2046091"/>
                <a:gd name="connsiteY4-20" fmla="*/ 72390 h 2038350"/>
                <a:gd name="connsiteX0-21" fmla="*/ 868621 w 1887796"/>
                <a:gd name="connsiteY0-22" fmla="*/ 0 h 2052999"/>
                <a:gd name="connsiteX1-23" fmla="*/ 1887796 w 1887796"/>
                <a:gd name="connsiteY1-24" fmla="*/ 1019175 h 2052999"/>
                <a:gd name="connsiteX2-25" fmla="*/ 868621 w 1887796"/>
                <a:gd name="connsiteY2-26" fmla="*/ 2038350 h 2052999"/>
                <a:gd name="connsiteX3-27" fmla="*/ 20896 w 1887796"/>
                <a:gd name="connsiteY3-28" fmla="*/ 1514475 h 2052999"/>
                <a:gd name="connsiteX4-29" fmla="*/ 598111 w 1887796"/>
                <a:gd name="connsiteY4-30" fmla="*/ 72390 h 2052999"/>
                <a:gd name="connsiteX0-31" fmla="*/ 1045357 w 2064532"/>
                <a:gd name="connsiteY0-32" fmla="*/ 0 h 2043776"/>
                <a:gd name="connsiteX1-33" fmla="*/ 2064532 w 2064532"/>
                <a:gd name="connsiteY1-34" fmla="*/ 1019175 h 2043776"/>
                <a:gd name="connsiteX2-35" fmla="*/ 1045357 w 2064532"/>
                <a:gd name="connsiteY2-36" fmla="*/ 2038350 h 2043776"/>
                <a:gd name="connsiteX3-37" fmla="*/ 7132 w 2064532"/>
                <a:gd name="connsiteY3-38" fmla="*/ 1362075 h 2043776"/>
                <a:gd name="connsiteX4-39" fmla="*/ 774847 w 2064532"/>
                <a:gd name="connsiteY4-40" fmla="*/ 72390 h 2043776"/>
                <a:gd name="connsiteX0-41" fmla="*/ 1063468 w 2082643"/>
                <a:gd name="connsiteY0-42" fmla="*/ 0 h 2081523"/>
                <a:gd name="connsiteX1-43" fmla="*/ 2082643 w 2082643"/>
                <a:gd name="connsiteY1-44" fmla="*/ 1019175 h 2081523"/>
                <a:gd name="connsiteX2-45" fmla="*/ 1425418 w 2082643"/>
                <a:gd name="connsiteY2-46" fmla="*/ 2076450 h 2081523"/>
                <a:gd name="connsiteX3-47" fmla="*/ 25243 w 2082643"/>
                <a:gd name="connsiteY3-48" fmla="*/ 1362075 h 2081523"/>
                <a:gd name="connsiteX4-49" fmla="*/ 792958 w 2082643"/>
                <a:gd name="connsiteY4-50" fmla="*/ 72390 h 2081523"/>
                <a:gd name="connsiteX0-51" fmla="*/ 1040747 w 2059922"/>
                <a:gd name="connsiteY0-52" fmla="*/ 0 h 2149502"/>
                <a:gd name="connsiteX1-53" fmla="*/ 2059922 w 2059922"/>
                <a:gd name="connsiteY1-54" fmla="*/ 1019175 h 2149502"/>
                <a:gd name="connsiteX2-55" fmla="*/ 1402697 w 2059922"/>
                <a:gd name="connsiteY2-56" fmla="*/ 2076450 h 2149502"/>
                <a:gd name="connsiteX3-57" fmla="*/ 554973 w 2059922"/>
                <a:gd name="connsiteY3-58" fmla="*/ 1981200 h 2149502"/>
                <a:gd name="connsiteX4-59" fmla="*/ 2522 w 2059922"/>
                <a:gd name="connsiteY4-60" fmla="*/ 1362075 h 2149502"/>
                <a:gd name="connsiteX5" fmla="*/ 770237 w 2059922"/>
                <a:gd name="connsiteY5" fmla="*/ 72390 h 2149502"/>
                <a:gd name="connsiteX0-61" fmla="*/ 1078620 w 2097795"/>
                <a:gd name="connsiteY0-62" fmla="*/ 0 h 2149502"/>
                <a:gd name="connsiteX1-63" fmla="*/ 2097795 w 2097795"/>
                <a:gd name="connsiteY1-64" fmla="*/ 1019175 h 2149502"/>
                <a:gd name="connsiteX2-65" fmla="*/ 1440570 w 2097795"/>
                <a:gd name="connsiteY2-66" fmla="*/ 2076450 h 2149502"/>
                <a:gd name="connsiteX3-67" fmla="*/ 592846 w 2097795"/>
                <a:gd name="connsiteY3-68" fmla="*/ 1981200 h 2149502"/>
                <a:gd name="connsiteX4-69" fmla="*/ 2295 w 2097795"/>
                <a:gd name="connsiteY4-70" fmla="*/ 1133475 h 2149502"/>
                <a:gd name="connsiteX5-71" fmla="*/ 808110 w 2097795"/>
                <a:gd name="connsiteY5-72" fmla="*/ 72390 h 21495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097795" h="2149502">
                  <a:moveTo>
                    <a:pt x="1078620" y="0"/>
                  </a:moveTo>
                  <a:cubicBezTo>
                    <a:pt x="1641495" y="0"/>
                    <a:pt x="2097795" y="456300"/>
                    <a:pt x="2097795" y="1019175"/>
                  </a:cubicBezTo>
                  <a:cubicBezTo>
                    <a:pt x="2097795" y="1582050"/>
                    <a:pt x="1691395" y="1916113"/>
                    <a:pt x="1440570" y="2076450"/>
                  </a:cubicBezTo>
                  <a:cubicBezTo>
                    <a:pt x="1189745" y="2236788"/>
                    <a:pt x="826208" y="2100262"/>
                    <a:pt x="592846" y="1981200"/>
                  </a:cubicBezTo>
                  <a:cubicBezTo>
                    <a:pt x="359484" y="1862138"/>
                    <a:pt x="-33582" y="1451610"/>
                    <a:pt x="2295" y="1133475"/>
                  </a:cubicBezTo>
                  <a:cubicBezTo>
                    <a:pt x="38172" y="815340"/>
                    <a:pt x="153795" y="-19050"/>
                    <a:pt x="808110" y="7239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59" y="3367"/>
              <a:ext cx="662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站酷快乐体" panose="02010600030101010101" pitchFamily="2" charset="-122"/>
                  <a:ea typeface="站酷快乐体" panose="02010600030101010101" pitchFamily="2" charset="-122"/>
                </a:rPr>
                <a:t>2</a:t>
              </a:r>
              <a:endParaRPr lang="zh-CN" altLang="en-US" sz="3200" dirty="0">
                <a:solidFill>
                  <a:schemeClr val="accent1"/>
                </a:solidFill>
                <a:latin typeface="站酷快乐体" panose="02010600030101010101" pitchFamily="2" charset="-122"/>
                <a:ea typeface="站酷快乐体" panose="02010600030101010101" pitchFamily="2" charset="-122"/>
              </a:endParaRPr>
            </a:p>
          </p:txBody>
        </p:sp>
      </p:grpSp>
      <p:sp>
        <p:nvSpPr>
          <p:cNvPr id="29" name="右箭头 5"/>
          <p:cNvSpPr/>
          <p:nvPr/>
        </p:nvSpPr>
        <p:spPr>
          <a:xfrm>
            <a:off x="9283065" y="2569845"/>
            <a:ext cx="2632710" cy="2037080"/>
          </a:xfrm>
          <a:custGeom>
            <a:avLst/>
            <a:gdLst>
              <a:gd name="connsiteX0" fmla="*/ 0 w 1922432"/>
              <a:gd name="connsiteY0" fmla="*/ 288984 h 1570008"/>
              <a:gd name="connsiteX1" fmla="*/ 1069148 w 1922432"/>
              <a:gd name="connsiteY1" fmla="*/ 288984 h 1570008"/>
              <a:gd name="connsiteX2" fmla="*/ 1069148 w 1922432"/>
              <a:gd name="connsiteY2" fmla="*/ 0 h 1570008"/>
              <a:gd name="connsiteX3" fmla="*/ 1922432 w 1922432"/>
              <a:gd name="connsiteY3" fmla="*/ 785004 h 1570008"/>
              <a:gd name="connsiteX4" fmla="*/ 1069148 w 1922432"/>
              <a:gd name="connsiteY4" fmla="*/ 1570008 h 1570008"/>
              <a:gd name="connsiteX5" fmla="*/ 1069148 w 1922432"/>
              <a:gd name="connsiteY5" fmla="*/ 1281024 h 1570008"/>
              <a:gd name="connsiteX6" fmla="*/ 0 w 1922432"/>
              <a:gd name="connsiteY6" fmla="*/ 1281024 h 1570008"/>
              <a:gd name="connsiteX7" fmla="*/ 0 w 1922432"/>
              <a:gd name="connsiteY7" fmla="*/ 288984 h 1570008"/>
              <a:gd name="connsiteX0-1" fmla="*/ 133643 w 2056075"/>
              <a:gd name="connsiteY0-2" fmla="*/ 288984 h 1570008"/>
              <a:gd name="connsiteX1-3" fmla="*/ 1202791 w 2056075"/>
              <a:gd name="connsiteY1-4" fmla="*/ 288984 h 1570008"/>
              <a:gd name="connsiteX2-5" fmla="*/ 1202791 w 2056075"/>
              <a:gd name="connsiteY2-6" fmla="*/ 0 h 1570008"/>
              <a:gd name="connsiteX3-7" fmla="*/ 2056075 w 2056075"/>
              <a:gd name="connsiteY3-8" fmla="*/ 785004 h 1570008"/>
              <a:gd name="connsiteX4-9" fmla="*/ 1202791 w 2056075"/>
              <a:gd name="connsiteY4-10" fmla="*/ 1570008 h 1570008"/>
              <a:gd name="connsiteX5-11" fmla="*/ 1202791 w 2056075"/>
              <a:gd name="connsiteY5-12" fmla="*/ 1281024 h 1570008"/>
              <a:gd name="connsiteX6-13" fmla="*/ 133643 w 2056075"/>
              <a:gd name="connsiteY6-14" fmla="*/ 1281024 h 1570008"/>
              <a:gd name="connsiteX7-15" fmla="*/ 133643 w 2056075"/>
              <a:gd name="connsiteY7-16" fmla="*/ 288984 h 1570008"/>
              <a:gd name="connsiteX0-17" fmla="*/ 133643 w 2056075"/>
              <a:gd name="connsiteY0-18" fmla="*/ 288984 h 1570008"/>
              <a:gd name="connsiteX1-19" fmla="*/ 1202791 w 2056075"/>
              <a:gd name="connsiteY1-20" fmla="*/ 288984 h 1570008"/>
              <a:gd name="connsiteX2-21" fmla="*/ 1202791 w 2056075"/>
              <a:gd name="connsiteY2-22" fmla="*/ 0 h 1570008"/>
              <a:gd name="connsiteX3-23" fmla="*/ 2056075 w 2056075"/>
              <a:gd name="connsiteY3-24" fmla="*/ 785004 h 1570008"/>
              <a:gd name="connsiteX4-25" fmla="*/ 1202791 w 2056075"/>
              <a:gd name="connsiteY4-26" fmla="*/ 1570008 h 1570008"/>
              <a:gd name="connsiteX5-27" fmla="*/ 1202791 w 2056075"/>
              <a:gd name="connsiteY5-28" fmla="*/ 1281024 h 1570008"/>
              <a:gd name="connsiteX6-29" fmla="*/ 133643 w 2056075"/>
              <a:gd name="connsiteY6-30" fmla="*/ 1281024 h 1570008"/>
              <a:gd name="connsiteX7-31" fmla="*/ 133643 w 2056075"/>
              <a:gd name="connsiteY7-32" fmla="*/ 288984 h 1570008"/>
              <a:gd name="connsiteX0-33" fmla="*/ 133643 w 2056075"/>
              <a:gd name="connsiteY0-34" fmla="*/ 288984 h 1583458"/>
              <a:gd name="connsiteX1-35" fmla="*/ 1202791 w 2056075"/>
              <a:gd name="connsiteY1-36" fmla="*/ 288984 h 1583458"/>
              <a:gd name="connsiteX2-37" fmla="*/ 1202791 w 2056075"/>
              <a:gd name="connsiteY2-38" fmla="*/ 0 h 1583458"/>
              <a:gd name="connsiteX3-39" fmla="*/ 2056075 w 2056075"/>
              <a:gd name="connsiteY3-40" fmla="*/ 785004 h 1583458"/>
              <a:gd name="connsiteX4-41" fmla="*/ 1202791 w 2056075"/>
              <a:gd name="connsiteY4-42" fmla="*/ 1570008 h 1583458"/>
              <a:gd name="connsiteX5-43" fmla="*/ 1202791 w 2056075"/>
              <a:gd name="connsiteY5-44" fmla="*/ 1281024 h 1583458"/>
              <a:gd name="connsiteX6-45" fmla="*/ 133643 w 2056075"/>
              <a:gd name="connsiteY6-46" fmla="*/ 1281024 h 1583458"/>
              <a:gd name="connsiteX7-47" fmla="*/ 133643 w 2056075"/>
              <a:gd name="connsiteY7-48" fmla="*/ 288984 h 1583458"/>
              <a:gd name="connsiteX0-49" fmla="*/ 133643 w 2056075"/>
              <a:gd name="connsiteY0-50" fmla="*/ 288984 h 1583458"/>
              <a:gd name="connsiteX1-51" fmla="*/ 1202791 w 2056075"/>
              <a:gd name="connsiteY1-52" fmla="*/ 288984 h 1583458"/>
              <a:gd name="connsiteX2-53" fmla="*/ 1202791 w 2056075"/>
              <a:gd name="connsiteY2-54" fmla="*/ 0 h 1583458"/>
              <a:gd name="connsiteX3-55" fmla="*/ 2056075 w 2056075"/>
              <a:gd name="connsiteY3-56" fmla="*/ 785004 h 1583458"/>
              <a:gd name="connsiteX4-57" fmla="*/ 1202791 w 2056075"/>
              <a:gd name="connsiteY4-58" fmla="*/ 1570008 h 1583458"/>
              <a:gd name="connsiteX5-59" fmla="*/ 1202791 w 2056075"/>
              <a:gd name="connsiteY5-60" fmla="*/ 1281024 h 1583458"/>
              <a:gd name="connsiteX6-61" fmla="*/ 133643 w 2056075"/>
              <a:gd name="connsiteY6-62" fmla="*/ 1281024 h 1583458"/>
              <a:gd name="connsiteX7-63" fmla="*/ 133643 w 2056075"/>
              <a:gd name="connsiteY7-64" fmla="*/ 288984 h 1583458"/>
              <a:gd name="connsiteX0-65" fmla="*/ 133643 w 2056075"/>
              <a:gd name="connsiteY0-66" fmla="*/ 288984 h 1583458"/>
              <a:gd name="connsiteX1-67" fmla="*/ 1202791 w 2056075"/>
              <a:gd name="connsiteY1-68" fmla="*/ 288984 h 1583458"/>
              <a:gd name="connsiteX2-69" fmla="*/ 1202791 w 2056075"/>
              <a:gd name="connsiteY2-70" fmla="*/ 0 h 1583458"/>
              <a:gd name="connsiteX3-71" fmla="*/ 2056075 w 2056075"/>
              <a:gd name="connsiteY3-72" fmla="*/ 785004 h 1583458"/>
              <a:gd name="connsiteX4-73" fmla="*/ 1202791 w 2056075"/>
              <a:gd name="connsiteY4-74" fmla="*/ 1570008 h 1583458"/>
              <a:gd name="connsiteX5-75" fmla="*/ 1202791 w 2056075"/>
              <a:gd name="connsiteY5-76" fmla="*/ 1281024 h 1583458"/>
              <a:gd name="connsiteX6-77" fmla="*/ 133643 w 2056075"/>
              <a:gd name="connsiteY6-78" fmla="*/ 1281024 h 1583458"/>
              <a:gd name="connsiteX7-79" fmla="*/ 133643 w 2056075"/>
              <a:gd name="connsiteY7-80" fmla="*/ 288984 h 1583458"/>
              <a:gd name="connsiteX0-81" fmla="*/ 133643 w 2056075"/>
              <a:gd name="connsiteY0-82" fmla="*/ 299058 h 1593532"/>
              <a:gd name="connsiteX1-83" fmla="*/ 1202791 w 2056075"/>
              <a:gd name="connsiteY1-84" fmla="*/ 299058 h 1593532"/>
              <a:gd name="connsiteX2-85" fmla="*/ 1202791 w 2056075"/>
              <a:gd name="connsiteY2-86" fmla="*/ 10074 h 1593532"/>
              <a:gd name="connsiteX3-87" fmla="*/ 2056075 w 2056075"/>
              <a:gd name="connsiteY3-88" fmla="*/ 795078 h 1593532"/>
              <a:gd name="connsiteX4-89" fmla="*/ 1202791 w 2056075"/>
              <a:gd name="connsiteY4-90" fmla="*/ 1580082 h 1593532"/>
              <a:gd name="connsiteX5-91" fmla="*/ 1202791 w 2056075"/>
              <a:gd name="connsiteY5-92" fmla="*/ 1291098 h 1593532"/>
              <a:gd name="connsiteX6-93" fmla="*/ 133643 w 2056075"/>
              <a:gd name="connsiteY6-94" fmla="*/ 1291098 h 1593532"/>
              <a:gd name="connsiteX7-95" fmla="*/ 133643 w 2056075"/>
              <a:gd name="connsiteY7-96" fmla="*/ 299058 h 1593532"/>
              <a:gd name="connsiteX0-97" fmla="*/ 133643 w 2056075"/>
              <a:gd name="connsiteY0-98" fmla="*/ 299058 h 1593532"/>
              <a:gd name="connsiteX1-99" fmla="*/ 1202791 w 2056075"/>
              <a:gd name="connsiteY1-100" fmla="*/ 299058 h 1593532"/>
              <a:gd name="connsiteX2-101" fmla="*/ 1202791 w 2056075"/>
              <a:gd name="connsiteY2-102" fmla="*/ 10074 h 1593532"/>
              <a:gd name="connsiteX3-103" fmla="*/ 2056075 w 2056075"/>
              <a:gd name="connsiteY3-104" fmla="*/ 795078 h 1593532"/>
              <a:gd name="connsiteX4-105" fmla="*/ 1202791 w 2056075"/>
              <a:gd name="connsiteY4-106" fmla="*/ 1580082 h 1593532"/>
              <a:gd name="connsiteX5-107" fmla="*/ 1202791 w 2056075"/>
              <a:gd name="connsiteY5-108" fmla="*/ 1291098 h 1593532"/>
              <a:gd name="connsiteX6-109" fmla="*/ 133643 w 2056075"/>
              <a:gd name="connsiteY6-110" fmla="*/ 1291098 h 1593532"/>
              <a:gd name="connsiteX7-111" fmla="*/ 133643 w 2056075"/>
              <a:gd name="connsiteY7-112" fmla="*/ 299058 h 1593532"/>
              <a:gd name="connsiteX0-113" fmla="*/ 125448 w 2047880"/>
              <a:gd name="connsiteY0-114" fmla="*/ 299058 h 1604570"/>
              <a:gd name="connsiteX1-115" fmla="*/ 1194596 w 2047880"/>
              <a:gd name="connsiteY1-116" fmla="*/ 299058 h 1604570"/>
              <a:gd name="connsiteX2-117" fmla="*/ 1194596 w 2047880"/>
              <a:gd name="connsiteY2-118" fmla="*/ 10074 h 1604570"/>
              <a:gd name="connsiteX3-119" fmla="*/ 2047880 w 2047880"/>
              <a:gd name="connsiteY3-120" fmla="*/ 795078 h 1604570"/>
              <a:gd name="connsiteX4-121" fmla="*/ 1194596 w 2047880"/>
              <a:gd name="connsiteY4-122" fmla="*/ 1580082 h 1604570"/>
              <a:gd name="connsiteX5-123" fmla="*/ 1061246 w 2047880"/>
              <a:gd name="connsiteY5-124" fmla="*/ 1395873 h 1604570"/>
              <a:gd name="connsiteX6-125" fmla="*/ 125448 w 2047880"/>
              <a:gd name="connsiteY6-126" fmla="*/ 1291098 h 1604570"/>
              <a:gd name="connsiteX7-127" fmla="*/ 125448 w 2047880"/>
              <a:gd name="connsiteY7-128" fmla="*/ 299058 h 1604570"/>
              <a:gd name="connsiteX0-129" fmla="*/ 119970 w 2042402"/>
              <a:gd name="connsiteY0-130" fmla="*/ 307074 h 1612586"/>
              <a:gd name="connsiteX1-131" fmla="*/ 1103393 w 2042402"/>
              <a:gd name="connsiteY1-132" fmla="*/ 273736 h 1612586"/>
              <a:gd name="connsiteX2-133" fmla="*/ 1189118 w 2042402"/>
              <a:gd name="connsiteY2-134" fmla="*/ 18090 h 1612586"/>
              <a:gd name="connsiteX3-135" fmla="*/ 2042402 w 2042402"/>
              <a:gd name="connsiteY3-136" fmla="*/ 803094 h 1612586"/>
              <a:gd name="connsiteX4-137" fmla="*/ 1189118 w 2042402"/>
              <a:gd name="connsiteY4-138" fmla="*/ 1588098 h 1612586"/>
              <a:gd name="connsiteX5-139" fmla="*/ 1055768 w 2042402"/>
              <a:gd name="connsiteY5-140" fmla="*/ 1403889 h 1612586"/>
              <a:gd name="connsiteX6-141" fmla="*/ 119970 w 2042402"/>
              <a:gd name="connsiteY6-142" fmla="*/ 1299114 h 1612586"/>
              <a:gd name="connsiteX7-143" fmla="*/ 119970 w 2042402"/>
              <a:gd name="connsiteY7-144" fmla="*/ 307074 h 1612586"/>
              <a:gd name="connsiteX0-145" fmla="*/ 175910 w 2098342"/>
              <a:gd name="connsiteY0-146" fmla="*/ 307074 h 1612586"/>
              <a:gd name="connsiteX1-147" fmla="*/ 1159333 w 2098342"/>
              <a:gd name="connsiteY1-148" fmla="*/ 273736 h 1612586"/>
              <a:gd name="connsiteX2-149" fmla="*/ 1245058 w 2098342"/>
              <a:gd name="connsiteY2-150" fmla="*/ 18090 h 1612586"/>
              <a:gd name="connsiteX3-151" fmla="*/ 2098342 w 2098342"/>
              <a:gd name="connsiteY3-152" fmla="*/ 803094 h 1612586"/>
              <a:gd name="connsiteX4-153" fmla="*/ 1245058 w 2098342"/>
              <a:gd name="connsiteY4-154" fmla="*/ 1588098 h 1612586"/>
              <a:gd name="connsiteX5-155" fmla="*/ 1111708 w 2098342"/>
              <a:gd name="connsiteY5-156" fmla="*/ 1403889 h 1612586"/>
              <a:gd name="connsiteX6-157" fmla="*/ 175910 w 2098342"/>
              <a:gd name="connsiteY6-158" fmla="*/ 1299114 h 1612586"/>
              <a:gd name="connsiteX7-159" fmla="*/ 175910 w 2098342"/>
              <a:gd name="connsiteY7-160" fmla="*/ 307074 h 1612586"/>
              <a:gd name="connsiteX0-161" fmla="*/ 228899 w 2151331"/>
              <a:gd name="connsiteY0-162" fmla="*/ 307074 h 1612586"/>
              <a:gd name="connsiteX1-163" fmla="*/ 1212322 w 2151331"/>
              <a:gd name="connsiteY1-164" fmla="*/ 273736 h 1612586"/>
              <a:gd name="connsiteX2-165" fmla="*/ 1298047 w 2151331"/>
              <a:gd name="connsiteY2-166" fmla="*/ 18090 h 1612586"/>
              <a:gd name="connsiteX3-167" fmla="*/ 2151331 w 2151331"/>
              <a:gd name="connsiteY3-168" fmla="*/ 803094 h 1612586"/>
              <a:gd name="connsiteX4-169" fmla="*/ 1298047 w 2151331"/>
              <a:gd name="connsiteY4-170" fmla="*/ 1588098 h 1612586"/>
              <a:gd name="connsiteX5-171" fmla="*/ 1164697 w 2151331"/>
              <a:gd name="connsiteY5-172" fmla="*/ 1403889 h 1612586"/>
              <a:gd name="connsiteX6-173" fmla="*/ 228899 w 2151331"/>
              <a:gd name="connsiteY6-174" fmla="*/ 1299114 h 1612586"/>
              <a:gd name="connsiteX7-175" fmla="*/ 228899 w 2151331"/>
              <a:gd name="connsiteY7-176" fmla="*/ 307074 h 1612586"/>
              <a:gd name="connsiteX0-177" fmla="*/ 181698 w 2104130"/>
              <a:gd name="connsiteY0-178" fmla="*/ 307074 h 1604883"/>
              <a:gd name="connsiteX1-179" fmla="*/ 1165121 w 2104130"/>
              <a:gd name="connsiteY1-180" fmla="*/ 273736 h 1604883"/>
              <a:gd name="connsiteX2-181" fmla="*/ 1250846 w 2104130"/>
              <a:gd name="connsiteY2-182" fmla="*/ 18090 h 1604883"/>
              <a:gd name="connsiteX3-183" fmla="*/ 2104130 w 2104130"/>
              <a:gd name="connsiteY3-184" fmla="*/ 803094 h 1604883"/>
              <a:gd name="connsiteX4-185" fmla="*/ 1250846 w 2104130"/>
              <a:gd name="connsiteY4-186" fmla="*/ 1588098 h 1604883"/>
              <a:gd name="connsiteX5-187" fmla="*/ 1227034 w 2104130"/>
              <a:gd name="connsiteY5-188" fmla="*/ 1337214 h 1604883"/>
              <a:gd name="connsiteX6-189" fmla="*/ 181698 w 2104130"/>
              <a:gd name="connsiteY6-190" fmla="*/ 1299114 h 1604883"/>
              <a:gd name="connsiteX7-191" fmla="*/ 181698 w 2104130"/>
              <a:gd name="connsiteY7-192" fmla="*/ 307074 h 1604883"/>
              <a:gd name="connsiteX0-193" fmla="*/ 162454 w 2084886"/>
              <a:gd name="connsiteY0-194" fmla="*/ 307074 h 1604919"/>
              <a:gd name="connsiteX1-195" fmla="*/ 1145877 w 2084886"/>
              <a:gd name="connsiteY1-196" fmla="*/ 273736 h 1604919"/>
              <a:gd name="connsiteX2-197" fmla="*/ 1231602 w 2084886"/>
              <a:gd name="connsiteY2-198" fmla="*/ 18090 h 1604919"/>
              <a:gd name="connsiteX3-199" fmla="*/ 2084886 w 2084886"/>
              <a:gd name="connsiteY3-200" fmla="*/ 803094 h 1604919"/>
              <a:gd name="connsiteX4-201" fmla="*/ 1231602 w 2084886"/>
              <a:gd name="connsiteY4-202" fmla="*/ 1588098 h 1604919"/>
              <a:gd name="connsiteX5-203" fmla="*/ 1207790 w 2084886"/>
              <a:gd name="connsiteY5-204" fmla="*/ 1337214 h 1604919"/>
              <a:gd name="connsiteX6-205" fmla="*/ 105304 w 2084886"/>
              <a:gd name="connsiteY6-206" fmla="*/ 1294351 h 1604919"/>
              <a:gd name="connsiteX7-207" fmla="*/ 162454 w 2084886"/>
              <a:gd name="connsiteY7-208" fmla="*/ 307074 h 1604919"/>
              <a:gd name="connsiteX0-209" fmla="*/ 199307 w 2121739"/>
              <a:gd name="connsiteY0-210" fmla="*/ 307074 h 1604919"/>
              <a:gd name="connsiteX1-211" fmla="*/ 1182730 w 2121739"/>
              <a:gd name="connsiteY1-212" fmla="*/ 273736 h 1604919"/>
              <a:gd name="connsiteX2-213" fmla="*/ 1268455 w 2121739"/>
              <a:gd name="connsiteY2-214" fmla="*/ 18090 h 1604919"/>
              <a:gd name="connsiteX3-215" fmla="*/ 2121739 w 2121739"/>
              <a:gd name="connsiteY3-216" fmla="*/ 803094 h 1604919"/>
              <a:gd name="connsiteX4-217" fmla="*/ 1268455 w 2121739"/>
              <a:gd name="connsiteY4-218" fmla="*/ 1588098 h 1604919"/>
              <a:gd name="connsiteX5-219" fmla="*/ 1244643 w 2121739"/>
              <a:gd name="connsiteY5-220" fmla="*/ 1337214 h 1604919"/>
              <a:gd name="connsiteX6-221" fmla="*/ 142157 w 2121739"/>
              <a:gd name="connsiteY6-222" fmla="*/ 1294351 h 1604919"/>
              <a:gd name="connsiteX7-223" fmla="*/ 199307 w 2121739"/>
              <a:gd name="connsiteY7-224" fmla="*/ 307074 h 1604919"/>
              <a:gd name="connsiteX0-225" fmla="*/ 253781 w 2176213"/>
              <a:gd name="connsiteY0-226" fmla="*/ 307074 h 1604919"/>
              <a:gd name="connsiteX1-227" fmla="*/ 1237204 w 2176213"/>
              <a:gd name="connsiteY1-228" fmla="*/ 273736 h 1604919"/>
              <a:gd name="connsiteX2-229" fmla="*/ 1322929 w 2176213"/>
              <a:gd name="connsiteY2-230" fmla="*/ 18090 h 1604919"/>
              <a:gd name="connsiteX3-231" fmla="*/ 2176213 w 2176213"/>
              <a:gd name="connsiteY3-232" fmla="*/ 803094 h 1604919"/>
              <a:gd name="connsiteX4-233" fmla="*/ 1322929 w 2176213"/>
              <a:gd name="connsiteY4-234" fmla="*/ 1588098 h 1604919"/>
              <a:gd name="connsiteX5-235" fmla="*/ 1299117 w 2176213"/>
              <a:gd name="connsiteY5-236" fmla="*/ 1337214 h 1604919"/>
              <a:gd name="connsiteX6-237" fmla="*/ 196631 w 2176213"/>
              <a:gd name="connsiteY6-238" fmla="*/ 1294351 h 1604919"/>
              <a:gd name="connsiteX7-239" fmla="*/ 253781 w 2176213"/>
              <a:gd name="connsiteY7-240" fmla="*/ 307074 h 1604919"/>
              <a:gd name="connsiteX0-241" fmla="*/ 253781 w 2176213"/>
              <a:gd name="connsiteY0-242" fmla="*/ 307074 h 1606350"/>
              <a:gd name="connsiteX1-243" fmla="*/ 1237204 w 2176213"/>
              <a:gd name="connsiteY1-244" fmla="*/ 273736 h 1606350"/>
              <a:gd name="connsiteX2-245" fmla="*/ 1322929 w 2176213"/>
              <a:gd name="connsiteY2-246" fmla="*/ 18090 h 1606350"/>
              <a:gd name="connsiteX3-247" fmla="*/ 2176213 w 2176213"/>
              <a:gd name="connsiteY3-248" fmla="*/ 803094 h 1606350"/>
              <a:gd name="connsiteX4-249" fmla="*/ 1322929 w 2176213"/>
              <a:gd name="connsiteY4-250" fmla="*/ 1588098 h 1606350"/>
              <a:gd name="connsiteX5-251" fmla="*/ 1299117 w 2176213"/>
              <a:gd name="connsiteY5-252" fmla="*/ 1337214 h 1606350"/>
              <a:gd name="connsiteX6-253" fmla="*/ 196631 w 2176213"/>
              <a:gd name="connsiteY6-254" fmla="*/ 1294351 h 1606350"/>
              <a:gd name="connsiteX7-255" fmla="*/ 253781 w 2176213"/>
              <a:gd name="connsiteY7-256" fmla="*/ 307074 h 1606350"/>
              <a:gd name="connsiteX0-257" fmla="*/ 214408 w 2136840"/>
              <a:gd name="connsiteY0-258" fmla="*/ 307074 h 1603587"/>
              <a:gd name="connsiteX1-259" fmla="*/ 1197831 w 2136840"/>
              <a:gd name="connsiteY1-260" fmla="*/ 273736 h 1603587"/>
              <a:gd name="connsiteX2-261" fmla="*/ 1283556 w 2136840"/>
              <a:gd name="connsiteY2-262" fmla="*/ 18090 h 1603587"/>
              <a:gd name="connsiteX3-263" fmla="*/ 2136840 w 2136840"/>
              <a:gd name="connsiteY3-264" fmla="*/ 803094 h 1603587"/>
              <a:gd name="connsiteX4-265" fmla="*/ 1283556 w 2136840"/>
              <a:gd name="connsiteY4-266" fmla="*/ 1588098 h 1603587"/>
              <a:gd name="connsiteX5-267" fmla="*/ 1131157 w 2136840"/>
              <a:gd name="connsiteY5-268" fmla="*/ 1322926 h 1603587"/>
              <a:gd name="connsiteX6-269" fmla="*/ 157258 w 2136840"/>
              <a:gd name="connsiteY6-270" fmla="*/ 1294351 h 1603587"/>
              <a:gd name="connsiteX7-271" fmla="*/ 214408 w 2136840"/>
              <a:gd name="connsiteY7-272" fmla="*/ 307074 h 1603587"/>
              <a:gd name="connsiteX0-273" fmla="*/ 165160 w 2087592"/>
              <a:gd name="connsiteY0-274" fmla="*/ 307074 h 1603587"/>
              <a:gd name="connsiteX1-275" fmla="*/ 1148583 w 2087592"/>
              <a:gd name="connsiteY1-276" fmla="*/ 273736 h 1603587"/>
              <a:gd name="connsiteX2-277" fmla="*/ 1234308 w 2087592"/>
              <a:gd name="connsiteY2-278" fmla="*/ 18090 h 1603587"/>
              <a:gd name="connsiteX3-279" fmla="*/ 2087592 w 2087592"/>
              <a:gd name="connsiteY3-280" fmla="*/ 803094 h 1603587"/>
              <a:gd name="connsiteX4-281" fmla="*/ 1234308 w 2087592"/>
              <a:gd name="connsiteY4-282" fmla="*/ 1588098 h 1603587"/>
              <a:gd name="connsiteX5-283" fmla="*/ 1081909 w 2087592"/>
              <a:gd name="connsiteY5-284" fmla="*/ 1322926 h 1603587"/>
              <a:gd name="connsiteX6-285" fmla="*/ 108010 w 2087592"/>
              <a:gd name="connsiteY6-286" fmla="*/ 1294351 h 1603587"/>
              <a:gd name="connsiteX7-287" fmla="*/ 165160 w 2087592"/>
              <a:gd name="connsiteY7-288" fmla="*/ 307074 h 1603587"/>
              <a:gd name="connsiteX0-289" fmla="*/ 150490 w 2072922"/>
              <a:gd name="connsiteY0-290" fmla="*/ 307074 h 1603587"/>
              <a:gd name="connsiteX1-291" fmla="*/ 1133913 w 2072922"/>
              <a:gd name="connsiteY1-292" fmla="*/ 273736 h 1603587"/>
              <a:gd name="connsiteX2-293" fmla="*/ 1219638 w 2072922"/>
              <a:gd name="connsiteY2-294" fmla="*/ 18090 h 1603587"/>
              <a:gd name="connsiteX3-295" fmla="*/ 2072922 w 2072922"/>
              <a:gd name="connsiteY3-296" fmla="*/ 803094 h 1603587"/>
              <a:gd name="connsiteX4-297" fmla="*/ 1219638 w 2072922"/>
              <a:gd name="connsiteY4-298" fmla="*/ 1588098 h 1603587"/>
              <a:gd name="connsiteX5-299" fmla="*/ 1067239 w 2072922"/>
              <a:gd name="connsiteY5-300" fmla="*/ 1322926 h 1603587"/>
              <a:gd name="connsiteX6-301" fmla="*/ 93340 w 2072922"/>
              <a:gd name="connsiteY6-302" fmla="*/ 1294351 h 1603587"/>
              <a:gd name="connsiteX7-303" fmla="*/ 150490 w 2072922"/>
              <a:gd name="connsiteY7-304" fmla="*/ 307074 h 1603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072922" h="1603587">
                <a:moveTo>
                  <a:pt x="150490" y="307074"/>
                </a:moveTo>
                <a:cubicBezTo>
                  <a:pt x="457269" y="227458"/>
                  <a:pt x="1133913" y="370064"/>
                  <a:pt x="1133913" y="273736"/>
                </a:cubicBezTo>
                <a:cubicBezTo>
                  <a:pt x="1162488" y="188521"/>
                  <a:pt x="1063137" y="-70136"/>
                  <a:pt x="1219638" y="18090"/>
                </a:cubicBezTo>
                <a:cubicBezTo>
                  <a:pt x="1376139" y="106316"/>
                  <a:pt x="2072922" y="541426"/>
                  <a:pt x="2072922" y="803094"/>
                </a:cubicBezTo>
                <a:cubicBezTo>
                  <a:pt x="2072922" y="1064762"/>
                  <a:pt x="1387252" y="1501459"/>
                  <a:pt x="1219638" y="1588098"/>
                </a:cubicBezTo>
                <a:cubicBezTo>
                  <a:pt x="1052024" y="1674737"/>
                  <a:pt x="1254955" y="1371884"/>
                  <a:pt x="1067239" y="1322926"/>
                </a:cubicBezTo>
                <a:cubicBezTo>
                  <a:pt x="879523" y="1273968"/>
                  <a:pt x="84206" y="1482710"/>
                  <a:pt x="93340" y="1294351"/>
                </a:cubicBezTo>
                <a:cubicBezTo>
                  <a:pt x="102474" y="1105992"/>
                  <a:pt x="-156289" y="386690"/>
                  <a:pt x="150490" y="307074"/>
                </a:cubicBezTo>
                <a:close/>
              </a:path>
            </a:pathLst>
          </a:custGeom>
          <a:solidFill>
            <a:schemeClr val="accent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站酷快乐体" panose="02010600030101010101" pitchFamily="2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449435" y="2235200"/>
            <a:ext cx="420370" cy="584200"/>
            <a:chOff x="15120" y="3228"/>
            <a:chExt cx="662" cy="920"/>
          </a:xfrm>
        </p:grpSpPr>
        <p:sp>
          <p:nvSpPr>
            <p:cNvPr id="32" name="椭圆 13"/>
            <p:cNvSpPr/>
            <p:nvPr/>
          </p:nvSpPr>
          <p:spPr>
            <a:xfrm>
              <a:off x="15155" y="3415"/>
              <a:ext cx="593" cy="585"/>
            </a:xfrm>
            <a:custGeom>
              <a:avLst/>
              <a:gdLst>
                <a:gd name="connsiteX0" fmla="*/ 0 w 2038350"/>
                <a:gd name="connsiteY0" fmla="*/ 1019175 h 2038350"/>
                <a:gd name="connsiteX1" fmla="*/ 1019175 w 2038350"/>
                <a:gd name="connsiteY1" fmla="*/ 0 h 2038350"/>
                <a:gd name="connsiteX2" fmla="*/ 2038350 w 2038350"/>
                <a:gd name="connsiteY2" fmla="*/ 1019175 h 2038350"/>
                <a:gd name="connsiteX3" fmla="*/ 1019175 w 2038350"/>
                <a:gd name="connsiteY3" fmla="*/ 2038350 h 2038350"/>
                <a:gd name="connsiteX4" fmla="*/ 0 w 2038350"/>
                <a:gd name="connsiteY4" fmla="*/ 1019175 h 2038350"/>
                <a:gd name="connsiteX0-1" fmla="*/ 1019175 w 2038350"/>
                <a:gd name="connsiteY0-2" fmla="*/ 0 h 2038350"/>
                <a:gd name="connsiteX1-3" fmla="*/ 2038350 w 2038350"/>
                <a:gd name="connsiteY1-4" fmla="*/ 1019175 h 2038350"/>
                <a:gd name="connsiteX2-5" fmla="*/ 1019175 w 2038350"/>
                <a:gd name="connsiteY2-6" fmla="*/ 2038350 h 2038350"/>
                <a:gd name="connsiteX3-7" fmla="*/ 0 w 2038350"/>
                <a:gd name="connsiteY3-8" fmla="*/ 1019175 h 2038350"/>
                <a:gd name="connsiteX4-9" fmla="*/ 1110615 w 2038350"/>
                <a:gd name="connsiteY4-10" fmla="*/ 91440 h 2038350"/>
                <a:gd name="connsiteX0-11" fmla="*/ 1026916 w 2046091"/>
                <a:gd name="connsiteY0-12" fmla="*/ 0 h 2038350"/>
                <a:gd name="connsiteX1-13" fmla="*/ 2046091 w 2046091"/>
                <a:gd name="connsiteY1-14" fmla="*/ 1019175 h 2038350"/>
                <a:gd name="connsiteX2-15" fmla="*/ 1026916 w 2046091"/>
                <a:gd name="connsiteY2-16" fmla="*/ 2038350 h 2038350"/>
                <a:gd name="connsiteX3-17" fmla="*/ 7741 w 2046091"/>
                <a:gd name="connsiteY3-18" fmla="*/ 1019175 h 2038350"/>
                <a:gd name="connsiteX4-19" fmla="*/ 756406 w 2046091"/>
                <a:gd name="connsiteY4-20" fmla="*/ 72390 h 2038350"/>
                <a:gd name="connsiteX0-21" fmla="*/ 868621 w 1887796"/>
                <a:gd name="connsiteY0-22" fmla="*/ 0 h 2052999"/>
                <a:gd name="connsiteX1-23" fmla="*/ 1887796 w 1887796"/>
                <a:gd name="connsiteY1-24" fmla="*/ 1019175 h 2052999"/>
                <a:gd name="connsiteX2-25" fmla="*/ 868621 w 1887796"/>
                <a:gd name="connsiteY2-26" fmla="*/ 2038350 h 2052999"/>
                <a:gd name="connsiteX3-27" fmla="*/ 20896 w 1887796"/>
                <a:gd name="connsiteY3-28" fmla="*/ 1514475 h 2052999"/>
                <a:gd name="connsiteX4-29" fmla="*/ 598111 w 1887796"/>
                <a:gd name="connsiteY4-30" fmla="*/ 72390 h 2052999"/>
                <a:gd name="connsiteX0-31" fmla="*/ 1045357 w 2064532"/>
                <a:gd name="connsiteY0-32" fmla="*/ 0 h 2043776"/>
                <a:gd name="connsiteX1-33" fmla="*/ 2064532 w 2064532"/>
                <a:gd name="connsiteY1-34" fmla="*/ 1019175 h 2043776"/>
                <a:gd name="connsiteX2-35" fmla="*/ 1045357 w 2064532"/>
                <a:gd name="connsiteY2-36" fmla="*/ 2038350 h 2043776"/>
                <a:gd name="connsiteX3-37" fmla="*/ 7132 w 2064532"/>
                <a:gd name="connsiteY3-38" fmla="*/ 1362075 h 2043776"/>
                <a:gd name="connsiteX4-39" fmla="*/ 774847 w 2064532"/>
                <a:gd name="connsiteY4-40" fmla="*/ 72390 h 2043776"/>
                <a:gd name="connsiteX0-41" fmla="*/ 1063468 w 2082643"/>
                <a:gd name="connsiteY0-42" fmla="*/ 0 h 2081523"/>
                <a:gd name="connsiteX1-43" fmla="*/ 2082643 w 2082643"/>
                <a:gd name="connsiteY1-44" fmla="*/ 1019175 h 2081523"/>
                <a:gd name="connsiteX2-45" fmla="*/ 1425418 w 2082643"/>
                <a:gd name="connsiteY2-46" fmla="*/ 2076450 h 2081523"/>
                <a:gd name="connsiteX3-47" fmla="*/ 25243 w 2082643"/>
                <a:gd name="connsiteY3-48" fmla="*/ 1362075 h 2081523"/>
                <a:gd name="connsiteX4-49" fmla="*/ 792958 w 2082643"/>
                <a:gd name="connsiteY4-50" fmla="*/ 72390 h 2081523"/>
                <a:gd name="connsiteX0-51" fmla="*/ 1040747 w 2059922"/>
                <a:gd name="connsiteY0-52" fmla="*/ 0 h 2149502"/>
                <a:gd name="connsiteX1-53" fmla="*/ 2059922 w 2059922"/>
                <a:gd name="connsiteY1-54" fmla="*/ 1019175 h 2149502"/>
                <a:gd name="connsiteX2-55" fmla="*/ 1402697 w 2059922"/>
                <a:gd name="connsiteY2-56" fmla="*/ 2076450 h 2149502"/>
                <a:gd name="connsiteX3-57" fmla="*/ 554973 w 2059922"/>
                <a:gd name="connsiteY3-58" fmla="*/ 1981200 h 2149502"/>
                <a:gd name="connsiteX4-59" fmla="*/ 2522 w 2059922"/>
                <a:gd name="connsiteY4-60" fmla="*/ 1362075 h 2149502"/>
                <a:gd name="connsiteX5" fmla="*/ 770237 w 2059922"/>
                <a:gd name="connsiteY5" fmla="*/ 72390 h 2149502"/>
                <a:gd name="connsiteX0-61" fmla="*/ 1078620 w 2097795"/>
                <a:gd name="connsiteY0-62" fmla="*/ 0 h 2149502"/>
                <a:gd name="connsiteX1-63" fmla="*/ 2097795 w 2097795"/>
                <a:gd name="connsiteY1-64" fmla="*/ 1019175 h 2149502"/>
                <a:gd name="connsiteX2-65" fmla="*/ 1440570 w 2097795"/>
                <a:gd name="connsiteY2-66" fmla="*/ 2076450 h 2149502"/>
                <a:gd name="connsiteX3-67" fmla="*/ 592846 w 2097795"/>
                <a:gd name="connsiteY3-68" fmla="*/ 1981200 h 2149502"/>
                <a:gd name="connsiteX4-69" fmla="*/ 2295 w 2097795"/>
                <a:gd name="connsiteY4-70" fmla="*/ 1133475 h 2149502"/>
                <a:gd name="connsiteX5-71" fmla="*/ 808110 w 2097795"/>
                <a:gd name="connsiteY5-72" fmla="*/ 72390 h 21495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097795" h="2149502">
                  <a:moveTo>
                    <a:pt x="1078620" y="0"/>
                  </a:moveTo>
                  <a:cubicBezTo>
                    <a:pt x="1641495" y="0"/>
                    <a:pt x="2097795" y="456300"/>
                    <a:pt x="2097795" y="1019175"/>
                  </a:cubicBezTo>
                  <a:cubicBezTo>
                    <a:pt x="2097795" y="1582050"/>
                    <a:pt x="1691395" y="1916113"/>
                    <a:pt x="1440570" y="2076450"/>
                  </a:cubicBezTo>
                  <a:cubicBezTo>
                    <a:pt x="1189745" y="2236788"/>
                    <a:pt x="826208" y="2100262"/>
                    <a:pt x="592846" y="1981200"/>
                  </a:cubicBezTo>
                  <a:cubicBezTo>
                    <a:pt x="359484" y="1862138"/>
                    <a:pt x="-33582" y="1451610"/>
                    <a:pt x="2295" y="1133475"/>
                  </a:cubicBezTo>
                  <a:cubicBezTo>
                    <a:pt x="38172" y="815340"/>
                    <a:pt x="153795" y="-19050"/>
                    <a:pt x="808110" y="7239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120" y="3228"/>
              <a:ext cx="662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站酷快乐体" panose="02010600030101010101" pitchFamily="2" charset="-122"/>
                  <a:ea typeface="站酷快乐体" panose="02010600030101010101" pitchFamily="2" charset="-122"/>
                </a:rPr>
                <a:t>3</a:t>
              </a:r>
              <a:endParaRPr lang="zh-CN" altLang="en-US" sz="3200" dirty="0">
                <a:solidFill>
                  <a:schemeClr val="accent1"/>
                </a:solidFill>
                <a:latin typeface="站酷快乐体" panose="02010600030101010101" pitchFamily="2" charset="-122"/>
                <a:ea typeface="站酷快乐体" panose="02010600030101010101" pitchFamily="2" charset="-122"/>
              </a:endParaRPr>
            </a:p>
          </p:txBody>
        </p:sp>
      </p:grpSp>
      <p:sp>
        <p:nvSpPr>
          <p:cNvPr id="51" name="内容占位符 50"/>
          <p:cNvSpPr>
            <a:spLocks noGrp="1"/>
          </p:cNvSpPr>
          <p:nvPr/>
        </p:nvSpPr>
        <p:spPr>
          <a:xfrm>
            <a:off x="766445" y="3137535"/>
            <a:ext cx="215138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>
              <a:lnSpc>
                <a:spcPct val="120000"/>
              </a:lnSpc>
            </a:pPr>
            <a:r>
              <a:rPr lang="en-US" altLang="zh-CN" sz="2200" dirty="0">
                <a:latin typeface="Heiti SC Light" panose="02000000000000000000" charset="-122"/>
                <a:ea typeface="Heiti SC Light" panose="02000000000000000000" charset="-122"/>
              </a:rPr>
              <a:t>Test Program Generation</a:t>
            </a:r>
            <a:endParaRPr lang="en-US" altLang="zh-CN" sz="2200" dirty="0">
              <a:latin typeface="Heiti SC Light" panose="02000000000000000000" charset="-122"/>
              <a:ea typeface="Heiti SC Light" panose="02000000000000000000" charset="-122"/>
            </a:endParaRPr>
          </a:p>
        </p:txBody>
      </p:sp>
      <p:sp>
        <p:nvSpPr>
          <p:cNvPr id="52" name="内容占位符 50"/>
          <p:cNvSpPr>
            <a:spLocks noGrp="1"/>
          </p:cNvSpPr>
          <p:nvPr/>
        </p:nvSpPr>
        <p:spPr>
          <a:xfrm>
            <a:off x="5067300" y="3137535"/>
            <a:ext cx="2271395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>
              <a:lnSpc>
                <a:spcPct val="120000"/>
              </a:lnSpc>
            </a:pPr>
            <a:r>
              <a:rPr lang="en-US" altLang="zh-CN" sz="2200" dirty="0">
                <a:latin typeface="Heiti SC Light" panose="02000000000000000000" charset="-122"/>
                <a:ea typeface="Heiti SC Light" panose="02000000000000000000" charset="-122"/>
              </a:rPr>
              <a:t>Test Oracle Definition</a:t>
            </a:r>
            <a:endParaRPr lang="en-US" altLang="zh-CN" sz="2200" dirty="0">
              <a:latin typeface="Heiti SC Light" panose="02000000000000000000" charset="-122"/>
              <a:ea typeface="Heiti SC Light" panose="02000000000000000000" charset="-122"/>
            </a:endParaRPr>
          </a:p>
        </p:txBody>
      </p:sp>
      <p:sp>
        <p:nvSpPr>
          <p:cNvPr id="53" name="内容占位符 50"/>
          <p:cNvSpPr>
            <a:spLocks noGrp="1"/>
          </p:cNvSpPr>
          <p:nvPr/>
        </p:nvSpPr>
        <p:spPr>
          <a:xfrm>
            <a:off x="9586595" y="3340100"/>
            <a:ext cx="2025015" cy="49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</a:lstStyle>
          <a:p>
            <a:pPr marL="0" lvl="0" algn="ctr">
              <a:lnSpc>
                <a:spcPct val="120000"/>
              </a:lnSpc>
            </a:pPr>
            <a:r>
              <a:rPr lang="en-US" altLang="zh-CN" sz="2200" dirty="0">
                <a:latin typeface="Heiti SC Light" panose="02000000000000000000" charset="-122"/>
                <a:ea typeface="Heiti SC Light" panose="02000000000000000000" charset="-122"/>
              </a:rPr>
              <a:t>Debugging</a:t>
            </a:r>
            <a:endParaRPr lang="en-US" altLang="zh-CN" sz="2200" dirty="0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2380" y="484505"/>
            <a:ext cx="6803390" cy="589280"/>
          </a:xfrm>
        </p:spPr>
        <p:txBody>
          <a:bodyPr wrap="square"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Constructing Test Programs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828165" y="1585595"/>
          <a:ext cx="8534400" cy="43160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67200"/>
                <a:gridCol w="4267200"/>
              </a:tblGrid>
              <a:tr h="61658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Constructing Test Programs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  <a:tr h="61658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Manually Constructing Test Programs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  <a:tr h="616585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Test Program Generation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Grammar-directed Approaches</a:t>
                      </a:r>
                      <a:endParaRPr lang="zh-CN" altLang="en-US"/>
                    </a:p>
                  </a:txBody>
                  <a:tcPr/>
                </a:tc>
              </a:tr>
              <a:tr h="61658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Grammar-aided Approaches</a:t>
                      </a:r>
                      <a:endParaRPr lang="zh-CN" altLang="en-US"/>
                    </a:p>
                  </a:txBody>
                  <a:tcPr/>
                </a:tc>
              </a:tr>
              <a:tr h="61658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Other Approaches</a:t>
                      </a:r>
                      <a:endParaRPr lang="zh-CN" altLang="en-US"/>
                    </a:p>
                  </a:txBody>
                  <a:tcPr/>
                </a:tc>
              </a:tr>
              <a:tr h="61658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Program Mutation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Semantics-Preserving Mutation</a:t>
                      </a:r>
                      <a:endParaRPr lang="zh-CN" altLang="en-US"/>
                    </a:p>
                  </a:txBody>
                  <a:tcPr/>
                </a:tc>
              </a:tr>
              <a:tr h="61658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Non-Semantics-Preserving Mutation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639060" y="6243320"/>
            <a:ext cx="7673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Table 1.  Overview of approaches for constructing test programs.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85" y="484505"/>
            <a:ext cx="10377805" cy="589280"/>
          </a:xfrm>
        </p:spPr>
        <p:txBody>
          <a:bodyPr wrap="square"/>
          <a:lstStyle/>
          <a:p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sym typeface="+mn-ea"/>
              </a:rPr>
              <a:t>Test Program Generation Through Mutation</a:t>
            </a:r>
            <a:endParaRPr lang="en-US" altLang="zh-CN">
              <a:latin typeface="Heiti SC Light" panose="02000000000000000000" charset="-122"/>
              <a:ea typeface="Heiti SC Light" panose="02000000000000000000" charset="-122"/>
              <a:sym typeface="+mn-ea"/>
            </a:endParaRPr>
          </a:p>
        </p:txBody>
      </p:sp>
      <p:pic>
        <p:nvPicPr>
          <p:cNvPr id="8" name="图片 7" descr="WechatIMG8284"/>
          <p:cNvPicPr>
            <a:picLocks noChangeAspect="1"/>
          </p:cNvPicPr>
          <p:nvPr/>
        </p:nvPicPr>
        <p:blipFill>
          <a:blip r:embed="rId1"/>
          <a:srcRect t="22800" r="1675" b="14583"/>
          <a:stretch>
            <a:fillRect/>
          </a:stretch>
        </p:blipFill>
        <p:spPr>
          <a:xfrm>
            <a:off x="1669415" y="1510665"/>
            <a:ext cx="9537065" cy="3416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33675" y="5149850"/>
            <a:ext cx="727837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Csmith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是C编译器最成功的随机测试系统。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fontAlgn="auto">
              <a:lnSpc>
                <a:spcPct val="130000"/>
              </a:lnSpc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fontAlgn="auto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在过去的几年中，它帮助找到了几百个编译器插件，并为改进GCC和LLVM的质量做出了重大贡献。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516" y="484693"/>
            <a:ext cx="4450968" cy="58928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Program Mutation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Rectangle 37"/>
          <p:cNvSpPr/>
          <p:nvPr/>
        </p:nvSpPr>
        <p:spPr bwMode="auto">
          <a:xfrm>
            <a:off x="7458075" y="2023745"/>
            <a:ext cx="3903980" cy="463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p>
            <a:pPr algn="l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48325" y="3731895"/>
            <a:ext cx="65246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tx1"/>
                </a:solidFill>
              </a:rPr>
              <a:t>Non-Semantics-Preserving Mutation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1510030" y="1970405"/>
            <a:ext cx="5643880" cy="5257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zh-CN" altLang="en-US" sz="2800">
                <a:sym typeface="+mn-ea"/>
              </a:rPr>
              <a:t>Semantics-Preserving Mutation</a:t>
            </a:r>
            <a:endParaRPr lang="en-US" altLang="zh-CN" sz="2800" b="1" cap="all" dirty="0">
              <a:solidFill>
                <a:srgbClr val="FFBF09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349885" y="2479675"/>
            <a:ext cx="7402195" cy="11430"/>
          </a:xfrm>
          <a:prstGeom prst="line">
            <a:avLst/>
          </a:prstGeom>
          <a:ln w="28575" cmpd="sng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1"/>
          <p:cNvSpPr txBox="1">
            <a:spLocks noChangeArrowheads="1"/>
          </p:cNvSpPr>
          <p:nvPr/>
        </p:nvSpPr>
        <p:spPr bwMode="auto">
          <a:xfrm flipH="1">
            <a:off x="1510030" y="2686685"/>
            <a:ext cx="5919470" cy="4375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anose="020B0502020104020203" charset="0"/>
              </a:rPr>
              <a:t>主要思想是不改变程序行为的情况下对程序进行变异。</a:t>
            </a:r>
            <a:endParaRPr lang="zh-CN" altLang="en-US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Gill Sans" panose="020B0502020104020203" charset="0"/>
            </a:endParaRPr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3990340" y="4243705"/>
            <a:ext cx="7843520" cy="10160"/>
          </a:xfrm>
          <a:prstGeom prst="line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TextBox 11"/>
          <p:cNvSpPr txBox="1">
            <a:spLocks noChangeArrowheads="1"/>
          </p:cNvSpPr>
          <p:nvPr/>
        </p:nvSpPr>
        <p:spPr bwMode="auto">
          <a:xfrm flipH="1">
            <a:off x="5648325" y="4491990"/>
            <a:ext cx="5957570" cy="922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ern="0" dirty="0">
                <a:solidFill>
                  <a:srgbClr val="7E7E7E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执行</a:t>
            </a:r>
            <a:r>
              <a:rPr kern="0" dirty="0">
                <a:solidFill>
                  <a:sysClr val="window" lastClr="FFFFFF">
                    <a:lumMod val="50000"/>
                  </a:sys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MCMC（马尔可夫链蒙特卡洛）采样，选择具有更大可能性触发编译器错误的突变。</a:t>
            </a:r>
            <a:endParaRPr kern="0" dirty="0">
              <a:solidFill>
                <a:sysClr val="window" lastClr="FFFFFF">
                  <a:lumMod val="50000"/>
                </a:sys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6" grpId="0" build="p"/>
      <p:bldP spid="58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516" y="484693"/>
            <a:ext cx="4450968" cy="58928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Challenges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97940" y="2127885"/>
          <a:ext cx="10057130" cy="405066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028565"/>
                <a:gridCol w="5028565"/>
              </a:tblGrid>
              <a:tr h="9626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Validity of test programs.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如果为编译器提供了无效的输入程序，则该程序会在处理的初始阶段被丢弃。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9728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Diversity of test programs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与所有测试的输入一样，构建的测试程序应多样化。这可能有助于发现错误。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955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Specific requirements imposed by a testing method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某些测试方法有特定的限制，此时测试程序的构建就会变得更困难。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</a:t>
                      </a:r>
                      <a:endParaRPr lang="en-US" altLang="zh-CN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30000"/>
                        </a:lnSpc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作为任何测试活动，编译器测试都必须解决test oracle问题，即确定测试程序是否触发了编译器的bug。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sz="quarter" idx="36"/>
          </p:nvPr>
        </p:nvSpPr>
        <p:spPr>
          <a:xfrm>
            <a:off x="2995930" y="3288665"/>
            <a:ext cx="3276600" cy="478155"/>
          </a:xfrm>
        </p:spPr>
        <p:txBody>
          <a:bodyPr wrap="square"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Prioritization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sz="quarter" idx="37"/>
          </p:nvPr>
        </p:nvSpPr>
        <p:spPr>
          <a:xfrm>
            <a:off x="6139180" y="3288665"/>
            <a:ext cx="2780665" cy="478155"/>
          </a:xfrm>
        </p:spPr>
        <p:txBody>
          <a:bodyPr wrap="square"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Reduction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6275" y="484505"/>
            <a:ext cx="7635875" cy="589280"/>
          </a:xfrm>
        </p:spPr>
        <p:txBody>
          <a:bodyPr wrap="square"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ptimizing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T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T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P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rocess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4800" y="2922270"/>
            <a:ext cx="2288540" cy="1210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zh-CN" altLang="en-US" sz="2800"/>
              <a:t>确定测试程序的优先级</a:t>
            </a:r>
            <a:endParaRPr lang="zh-CN" altLang="en-US" sz="2800"/>
          </a:p>
        </p:txBody>
      </p:sp>
      <p:sp>
        <p:nvSpPr>
          <p:cNvPr id="38" name="文本框 37"/>
          <p:cNvSpPr txBox="1"/>
          <p:nvPr/>
        </p:nvSpPr>
        <p:spPr>
          <a:xfrm>
            <a:off x="9126855" y="1814195"/>
            <a:ext cx="30651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/>
              <a:t>1.缩小测试输入程序从而减少与之相关的可疑文件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9285605" y="4375150"/>
            <a:ext cx="27476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2.</a:t>
            </a:r>
            <a:r>
              <a:rPr lang="en-US" altLang="zh-CN" sz="2000">
                <a:sym typeface="+mn-ea"/>
              </a:rPr>
              <a:t>Increase </a:t>
            </a:r>
            <a:r>
              <a:rPr lang="zh-CN" altLang="en-US" sz="2000">
                <a:sym typeface="+mn-ea"/>
              </a:rPr>
              <a:t>passing test program </a:t>
            </a:r>
            <a:r>
              <a:rPr lang="en-US" altLang="zh-CN" sz="2000">
                <a:sym typeface="+mn-ea"/>
              </a:rPr>
              <a:t>reduce suspiciousness of innocent files</a:t>
            </a:r>
            <a:endParaRPr lang="zh-CN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汇报完毕，恳请指正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2323465" y="4038600"/>
            <a:ext cx="7842885" cy="755650"/>
          </a:xfrm>
        </p:spPr>
        <p:txBody>
          <a:bodyPr wrap="square"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What Is Mutation Testing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516" y="484693"/>
            <a:ext cx="4450968" cy="58928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Mutation Testing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内容占位符 47"/>
          <p:cNvSpPr>
            <a:spLocks noGrp="1"/>
          </p:cNvSpPr>
          <p:nvPr>
            <p:ph sz="quarter" idx="24" hasCustomPrompt="1"/>
          </p:nvPr>
        </p:nvSpPr>
        <p:spPr>
          <a:xfrm>
            <a:off x="2274570" y="2013585"/>
            <a:ext cx="3824605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Heiti SC Light" panose="02000000000000000000" charset="-122"/>
              </a:rPr>
              <a:t>是一种基于故障的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panose="02000000000000000000" charset="-122"/>
              </a:rPr>
              <a:t>测试技术</a:t>
            </a:r>
            <a:endParaRPr sz="2200" dirty="0">
              <a:latin typeface="微软雅黑" panose="020B0503020204020204" pitchFamily="34" charset="-122"/>
              <a:ea typeface="微软雅黑" panose="020B0503020204020204" pitchFamily="34" charset="-122"/>
              <a:cs typeface="Heiti SC Light" panose="020000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5315" y="1612265"/>
            <a:ext cx="1405890" cy="1437640"/>
            <a:chOff x="1654" y="3456"/>
            <a:chExt cx="2214" cy="2264"/>
          </a:xfrm>
        </p:grpSpPr>
        <p:sp>
          <p:nvSpPr>
            <p:cNvPr id="11" name="任意多边形 3"/>
            <p:cNvSpPr/>
            <p:nvPr/>
          </p:nvSpPr>
          <p:spPr>
            <a:xfrm rot="12455369">
              <a:off x="1654" y="3456"/>
              <a:ext cx="2215" cy="2265"/>
            </a:xfrm>
            <a:custGeom>
              <a:avLst/>
              <a:gdLst>
                <a:gd name="connsiteX0" fmla="*/ 0 w 2579278"/>
                <a:gd name="connsiteY0" fmla="*/ 1293430 h 2586860"/>
                <a:gd name="connsiteX1" fmla="*/ 1289639 w 2579278"/>
                <a:gd name="connsiteY1" fmla="*/ 0 h 2586860"/>
                <a:gd name="connsiteX2" fmla="*/ 2579278 w 2579278"/>
                <a:gd name="connsiteY2" fmla="*/ 1293430 h 2586860"/>
                <a:gd name="connsiteX3" fmla="*/ 1289639 w 2579278"/>
                <a:gd name="connsiteY3" fmla="*/ 2586860 h 2586860"/>
                <a:gd name="connsiteX4" fmla="*/ 0 w 2579278"/>
                <a:gd name="connsiteY4" fmla="*/ 1293430 h 2586860"/>
                <a:gd name="connsiteX0-1" fmla="*/ 2579278 w 2670718"/>
                <a:gd name="connsiteY0-2" fmla="*/ 1293430 h 2586860"/>
                <a:gd name="connsiteX1-3" fmla="*/ 1289639 w 2670718"/>
                <a:gd name="connsiteY1-4" fmla="*/ 2586860 h 2586860"/>
                <a:gd name="connsiteX2-5" fmla="*/ 0 w 2670718"/>
                <a:gd name="connsiteY2-6" fmla="*/ 1293430 h 2586860"/>
                <a:gd name="connsiteX3-7" fmla="*/ 1289639 w 2670718"/>
                <a:gd name="connsiteY3-8" fmla="*/ 0 h 2586860"/>
                <a:gd name="connsiteX4-9" fmla="*/ 2670718 w 2670718"/>
                <a:gd name="connsiteY4-10" fmla="*/ 1384870 h 2586860"/>
                <a:gd name="connsiteX0-11" fmla="*/ 2593792 w 2670718"/>
                <a:gd name="connsiteY0-12" fmla="*/ 1496630 h 2588806"/>
                <a:gd name="connsiteX1-13" fmla="*/ 1289639 w 2670718"/>
                <a:gd name="connsiteY1-14" fmla="*/ 2586860 h 2588806"/>
                <a:gd name="connsiteX2-15" fmla="*/ 0 w 2670718"/>
                <a:gd name="connsiteY2-16" fmla="*/ 1293430 h 2588806"/>
                <a:gd name="connsiteX3-17" fmla="*/ 1289639 w 2670718"/>
                <a:gd name="connsiteY3-18" fmla="*/ 0 h 2588806"/>
                <a:gd name="connsiteX4-19" fmla="*/ 2670718 w 2670718"/>
                <a:gd name="connsiteY4-20" fmla="*/ 1384870 h 2588806"/>
                <a:gd name="connsiteX0-21" fmla="*/ 2593792 w 2593792"/>
                <a:gd name="connsiteY0-22" fmla="*/ 1497453 h 2589629"/>
                <a:gd name="connsiteX1-23" fmla="*/ 1289639 w 2593792"/>
                <a:gd name="connsiteY1-24" fmla="*/ 2587683 h 2589629"/>
                <a:gd name="connsiteX2-25" fmla="*/ 0 w 2593792"/>
                <a:gd name="connsiteY2-26" fmla="*/ 1294253 h 2589629"/>
                <a:gd name="connsiteX3-27" fmla="*/ 1289639 w 2593792"/>
                <a:gd name="connsiteY3-28" fmla="*/ 823 h 2589629"/>
                <a:gd name="connsiteX4-29" fmla="*/ 2583632 w 2593792"/>
                <a:gd name="connsiteY4-30" fmla="*/ 1167979 h 2589629"/>
                <a:gd name="connsiteX0-31" fmla="*/ 2593792 w 2593792"/>
                <a:gd name="connsiteY0-32" fmla="*/ 1497453 h 2589659"/>
                <a:gd name="connsiteX1-33" fmla="*/ 1289639 w 2593792"/>
                <a:gd name="connsiteY1-34" fmla="*/ 2587683 h 2589659"/>
                <a:gd name="connsiteX2-35" fmla="*/ 0 w 2593792"/>
                <a:gd name="connsiteY2-36" fmla="*/ 1294253 h 2589659"/>
                <a:gd name="connsiteX3-37" fmla="*/ 1289639 w 2593792"/>
                <a:gd name="connsiteY3-38" fmla="*/ 823 h 2589659"/>
                <a:gd name="connsiteX4-39" fmla="*/ 2583632 w 2593792"/>
                <a:gd name="connsiteY4-40" fmla="*/ 1167979 h 2589659"/>
                <a:gd name="connsiteX0-41" fmla="*/ 2593792 w 2593792"/>
                <a:gd name="connsiteY0-42" fmla="*/ 1497453 h 2594741"/>
                <a:gd name="connsiteX1-43" fmla="*/ 1289639 w 2593792"/>
                <a:gd name="connsiteY1-44" fmla="*/ 2587683 h 2594741"/>
                <a:gd name="connsiteX2-45" fmla="*/ 0 w 2593792"/>
                <a:gd name="connsiteY2-46" fmla="*/ 1294253 h 2594741"/>
                <a:gd name="connsiteX3-47" fmla="*/ 1289639 w 2593792"/>
                <a:gd name="connsiteY3-48" fmla="*/ 823 h 2594741"/>
                <a:gd name="connsiteX4-49" fmla="*/ 2583632 w 2593792"/>
                <a:gd name="connsiteY4-50" fmla="*/ 1167979 h 2594741"/>
                <a:gd name="connsiteX0-51" fmla="*/ 2593792 w 2593792"/>
                <a:gd name="connsiteY0-52" fmla="*/ 1497453 h 2587686"/>
                <a:gd name="connsiteX1-53" fmla="*/ 1289639 w 2593792"/>
                <a:gd name="connsiteY1-54" fmla="*/ 2587683 h 2587686"/>
                <a:gd name="connsiteX2-55" fmla="*/ 0 w 2593792"/>
                <a:gd name="connsiteY2-56" fmla="*/ 1294253 h 2587686"/>
                <a:gd name="connsiteX3-57" fmla="*/ 1289639 w 2593792"/>
                <a:gd name="connsiteY3-58" fmla="*/ 823 h 2587686"/>
                <a:gd name="connsiteX4-59" fmla="*/ 2583632 w 2593792"/>
                <a:gd name="connsiteY4-60" fmla="*/ 1167979 h 2587686"/>
                <a:gd name="connsiteX0-61" fmla="*/ 2483016 w 2483016"/>
                <a:gd name="connsiteY0-62" fmla="*/ 1497738 h 2589548"/>
                <a:gd name="connsiteX1-63" fmla="*/ 1178863 w 2483016"/>
                <a:gd name="connsiteY1-64" fmla="*/ 2587968 h 2589548"/>
                <a:gd name="connsiteX2-65" fmla="*/ 0 w 2483016"/>
                <a:gd name="connsiteY2-66" fmla="*/ 1316112 h 2589548"/>
                <a:gd name="connsiteX3-67" fmla="*/ 1178863 w 2483016"/>
                <a:gd name="connsiteY3-68" fmla="*/ 1108 h 2589548"/>
                <a:gd name="connsiteX4-69" fmla="*/ 2472856 w 2483016"/>
                <a:gd name="connsiteY4-70" fmla="*/ 1168264 h 2589548"/>
                <a:gd name="connsiteX0-71" fmla="*/ 2531194 w 2531194"/>
                <a:gd name="connsiteY0-72" fmla="*/ 1395681 h 2588230"/>
                <a:gd name="connsiteX1-73" fmla="*/ 1178863 w 2531194"/>
                <a:gd name="connsiteY1-74" fmla="*/ 2587968 h 2588230"/>
                <a:gd name="connsiteX2-75" fmla="*/ 0 w 2531194"/>
                <a:gd name="connsiteY2-76" fmla="*/ 1316112 h 2588230"/>
                <a:gd name="connsiteX3-77" fmla="*/ 1178863 w 2531194"/>
                <a:gd name="connsiteY3-78" fmla="*/ 1108 h 2588230"/>
                <a:gd name="connsiteX4-79" fmla="*/ 2472856 w 2531194"/>
                <a:gd name="connsiteY4-80" fmla="*/ 1168264 h 25882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31194" h="2588230">
                  <a:moveTo>
                    <a:pt x="2531194" y="1395681"/>
                  </a:moveTo>
                  <a:cubicBezTo>
                    <a:pt x="2531194" y="2110023"/>
                    <a:pt x="1600729" y="2601230"/>
                    <a:pt x="1178863" y="2587968"/>
                  </a:cubicBezTo>
                  <a:cubicBezTo>
                    <a:pt x="756997" y="2574707"/>
                    <a:pt x="0" y="2030454"/>
                    <a:pt x="0" y="1316112"/>
                  </a:cubicBezTo>
                  <a:cubicBezTo>
                    <a:pt x="0" y="601770"/>
                    <a:pt x="766720" y="25749"/>
                    <a:pt x="1178863" y="1108"/>
                  </a:cubicBezTo>
                  <a:cubicBezTo>
                    <a:pt x="1591006" y="-23533"/>
                    <a:pt x="2381416" y="362482"/>
                    <a:pt x="2472856" y="116826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lgDash"/>
            </a:ln>
          </p:spPr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任意多边形 34"/>
            <p:cNvSpPr/>
            <p:nvPr/>
          </p:nvSpPr>
          <p:spPr>
            <a:xfrm>
              <a:off x="2268" y="4088"/>
              <a:ext cx="1214" cy="1002"/>
            </a:xfrm>
            <a:custGeom>
              <a:avLst/>
              <a:gdLst>
                <a:gd name="connsiteX0" fmla="*/ 1561296 w 3271392"/>
                <a:gd name="connsiteY0" fmla="*/ 1750736 h 3142708"/>
                <a:gd name="connsiteX1" fmla="*/ 1741727 w 3271392"/>
                <a:gd name="connsiteY1" fmla="*/ 1817683 h 3142708"/>
                <a:gd name="connsiteX2" fmla="*/ 1728664 w 3271392"/>
                <a:gd name="connsiteY2" fmla="*/ 2287946 h 3142708"/>
                <a:gd name="connsiteX3" fmla="*/ 1127773 w 3271392"/>
                <a:gd name="connsiteY3" fmla="*/ 2470826 h 3142708"/>
                <a:gd name="connsiteX4" fmla="*/ 1349841 w 3271392"/>
                <a:gd name="connsiteY4" fmla="*/ 1843809 h 3142708"/>
                <a:gd name="connsiteX5" fmla="*/ 1561296 w 3271392"/>
                <a:gd name="connsiteY5" fmla="*/ 1750736 h 3142708"/>
                <a:gd name="connsiteX6" fmla="*/ 565565 w 3271392"/>
                <a:gd name="connsiteY6" fmla="*/ 1726324 h 3142708"/>
                <a:gd name="connsiteX7" fmla="*/ 278553 w 3271392"/>
                <a:gd name="connsiteY7" fmla="*/ 2000962 h 3142708"/>
                <a:gd name="connsiteX8" fmla="*/ 565565 w 3271392"/>
                <a:gd name="connsiteY8" fmla="*/ 2275600 h 3142708"/>
                <a:gd name="connsiteX9" fmla="*/ 852577 w 3271392"/>
                <a:gd name="connsiteY9" fmla="*/ 2000962 h 3142708"/>
                <a:gd name="connsiteX10" fmla="*/ 565565 w 3271392"/>
                <a:gd name="connsiteY10" fmla="*/ 1726324 h 3142708"/>
                <a:gd name="connsiteX11" fmla="*/ 778982 w 3271392"/>
                <a:gd name="connsiteY11" fmla="*/ 923101 h 3142708"/>
                <a:gd name="connsiteX12" fmla="*/ 491970 w 3271392"/>
                <a:gd name="connsiteY12" fmla="*/ 1197739 h 3142708"/>
                <a:gd name="connsiteX13" fmla="*/ 778982 w 3271392"/>
                <a:gd name="connsiteY13" fmla="*/ 1472377 h 3142708"/>
                <a:gd name="connsiteX14" fmla="*/ 1065994 w 3271392"/>
                <a:gd name="connsiteY14" fmla="*/ 1197739 h 3142708"/>
                <a:gd name="connsiteX15" fmla="*/ 778982 w 3271392"/>
                <a:gd name="connsiteY15" fmla="*/ 923101 h 3142708"/>
                <a:gd name="connsiteX16" fmla="*/ 1417656 w 3271392"/>
                <a:gd name="connsiteY16" fmla="*/ 484636 h 3142708"/>
                <a:gd name="connsiteX17" fmla="*/ 1130644 w 3271392"/>
                <a:gd name="connsiteY17" fmla="*/ 759274 h 3142708"/>
                <a:gd name="connsiteX18" fmla="*/ 1417656 w 3271392"/>
                <a:gd name="connsiteY18" fmla="*/ 1033912 h 3142708"/>
                <a:gd name="connsiteX19" fmla="*/ 1704668 w 3271392"/>
                <a:gd name="connsiteY19" fmla="*/ 759274 h 3142708"/>
                <a:gd name="connsiteX20" fmla="*/ 1417656 w 3271392"/>
                <a:gd name="connsiteY20" fmla="*/ 484636 h 3142708"/>
                <a:gd name="connsiteX21" fmla="*/ 1536664 w 3271392"/>
                <a:gd name="connsiteY21" fmla="*/ 162657 h 3142708"/>
                <a:gd name="connsiteX22" fmla="*/ 1807042 w 3271392"/>
                <a:gd name="connsiteY22" fmla="*/ 210953 h 3142708"/>
                <a:gd name="connsiteX23" fmla="*/ 1976860 w 3271392"/>
                <a:gd name="connsiteY23" fmla="*/ 707341 h 3142708"/>
                <a:gd name="connsiteX24" fmla="*/ 1833168 w 3271392"/>
                <a:gd name="connsiteY24" fmla="*/ 1125353 h 3142708"/>
                <a:gd name="connsiteX25" fmla="*/ 1558848 w 3271392"/>
                <a:gd name="connsiteY25" fmla="*/ 1543364 h 3142708"/>
                <a:gd name="connsiteX26" fmla="*/ 1036334 w 3271392"/>
                <a:gd name="connsiteY26" fmla="*/ 1909124 h 3142708"/>
                <a:gd name="connsiteX27" fmla="*/ 944894 w 3271392"/>
                <a:gd name="connsiteY27" fmla="*/ 2758210 h 3142708"/>
                <a:gd name="connsiteX28" fmla="*/ 1872356 w 3271392"/>
                <a:gd name="connsiteY28" fmla="*/ 2457764 h 3142708"/>
                <a:gd name="connsiteX29" fmla="*/ 2055236 w 3271392"/>
                <a:gd name="connsiteY29" fmla="*/ 1909124 h 3142708"/>
                <a:gd name="connsiteX30" fmla="*/ 2577751 w 3271392"/>
                <a:gd name="connsiteY30" fmla="*/ 1543364 h 3142708"/>
                <a:gd name="connsiteX31" fmla="*/ 2603876 w 3271392"/>
                <a:gd name="connsiteY31" fmla="*/ 2039753 h 3142708"/>
                <a:gd name="connsiteX32" fmla="*/ 1793979 w 3271392"/>
                <a:gd name="connsiteY32" fmla="*/ 2993342 h 3142708"/>
                <a:gd name="connsiteX33" fmla="*/ 775076 w 3271392"/>
                <a:gd name="connsiteY33" fmla="*/ 3045593 h 3142708"/>
                <a:gd name="connsiteX34" fmla="*/ 56619 w 3271392"/>
                <a:gd name="connsiteY34" fmla="*/ 2065879 h 3142708"/>
                <a:gd name="connsiteX35" fmla="*/ 148059 w 3271392"/>
                <a:gd name="connsiteY35" fmla="*/ 1177604 h 3142708"/>
                <a:gd name="connsiteX36" fmla="*/ 957956 w 3271392"/>
                <a:gd name="connsiteY36" fmla="*/ 289330 h 3142708"/>
                <a:gd name="connsiteX37" fmla="*/ 1536664 w 3271392"/>
                <a:gd name="connsiteY37" fmla="*/ 162657 h 3142708"/>
                <a:gd name="connsiteX38" fmla="*/ 3270081 w 3271392"/>
                <a:gd name="connsiteY38" fmla="*/ 1946 h 3142708"/>
                <a:gd name="connsiteX39" fmla="*/ 2055235 w 3271392"/>
                <a:gd name="connsiteY39" fmla="*/ 1765432 h 3142708"/>
                <a:gd name="connsiteX40" fmla="*/ 1754790 w 3271392"/>
                <a:gd name="connsiteY40" fmla="*/ 1556426 h 3142708"/>
                <a:gd name="connsiteX41" fmla="*/ 1820104 w 3271392"/>
                <a:gd name="connsiteY41" fmla="*/ 1491112 h 3142708"/>
                <a:gd name="connsiteX42" fmla="*/ 3270081 w 3271392"/>
                <a:gd name="connsiteY42" fmla="*/ 1946 h 314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1392" h="3142708">
                  <a:moveTo>
                    <a:pt x="1561296" y="1750736"/>
                  </a:moveTo>
                  <a:cubicBezTo>
                    <a:pt x="1638313" y="1752369"/>
                    <a:pt x="1710159" y="1780672"/>
                    <a:pt x="1741727" y="1817683"/>
                  </a:cubicBezTo>
                  <a:cubicBezTo>
                    <a:pt x="1804864" y="1891706"/>
                    <a:pt x="1833167" y="2183443"/>
                    <a:pt x="1728664" y="2287946"/>
                  </a:cubicBezTo>
                  <a:cubicBezTo>
                    <a:pt x="1624161" y="2392449"/>
                    <a:pt x="1321539" y="2427284"/>
                    <a:pt x="1127773" y="2470826"/>
                  </a:cubicBezTo>
                  <a:cubicBezTo>
                    <a:pt x="1208327" y="2344551"/>
                    <a:pt x="1245338" y="1983147"/>
                    <a:pt x="1349841" y="1843809"/>
                  </a:cubicBezTo>
                  <a:cubicBezTo>
                    <a:pt x="1402093" y="1774140"/>
                    <a:pt x="1484280" y="1749103"/>
                    <a:pt x="1561296" y="1750736"/>
                  </a:cubicBezTo>
                  <a:close/>
                  <a:moveTo>
                    <a:pt x="565565" y="1726324"/>
                  </a:moveTo>
                  <a:cubicBezTo>
                    <a:pt x="407053" y="1726324"/>
                    <a:pt x="278553" y="1849284"/>
                    <a:pt x="278553" y="2000962"/>
                  </a:cubicBezTo>
                  <a:cubicBezTo>
                    <a:pt x="278553" y="2152640"/>
                    <a:pt x="407053" y="2275600"/>
                    <a:pt x="565565" y="2275600"/>
                  </a:cubicBezTo>
                  <a:cubicBezTo>
                    <a:pt x="724077" y="2275600"/>
                    <a:pt x="852577" y="2152640"/>
                    <a:pt x="852577" y="2000962"/>
                  </a:cubicBezTo>
                  <a:cubicBezTo>
                    <a:pt x="852577" y="1849284"/>
                    <a:pt x="724077" y="1726324"/>
                    <a:pt x="565565" y="1726324"/>
                  </a:cubicBezTo>
                  <a:close/>
                  <a:moveTo>
                    <a:pt x="778982" y="923101"/>
                  </a:moveTo>
                  <a:cubicBezTo>
                    <a:pt x="620470" y="923101"/>
                    <a:pt x="491970" y="1046061"/>
                    <a:pt x="491970" y="1197739"/>
                  </a:cubicBezTo>
                  <a:cubicBezTo>
                    <a:pt x="491970" y="1349417"/>
                    <a:pt x="620470" y="1472377"/>
                    <a:pt x="778982" y="1472377"/>
                  </a:cubicBezTo>
                  <a:cubicBezTo>
                    <a:pt x="937494" y="1472377"/>
                    <a:pt x="1065994" y="1349417"/>
                    <a:pt x="1065994" y="1197739"/>
                  </a:cubicBezTo>
                  <a:cubicBezTo>
                    <a:pt x="1065994" y="1046061"/>
                    <a:pt x="937494" y="923101"/>
                    <a:pt x="778982" y="923101"/>
                  </a:cubicBezTo>
                  <a:close/>
                  <a:moveTo>
                    <a:pt x="1417656" y="484636"/>
                  </a:moveTo>
                  <a:cubicBezTo>
                    <a:pt x="1259144" y="484636"/>
                    <a:pt x="1130644" y="607596"/>
                    <a:pt x="1130644" y="759274"/>
                  </a:cubicBezTo>
                  <a:cubicBezTo>
                    <a:pt x="1130644" y="910952"/>
                    <a:pt x="1259144" y="1033912"/>
                    <a:pt x="1417656" y="1033912"/>
                  </a:cubicBezTo>
                  <a:cubicBezTo>
                    <a:pt x="1576168" y="1033912"/>
                    <a:pt x="1704668" y="910952"/>
                    <a:pt x="1704668" y="759274"/>
                  </a:cubicBezTo>
                  <a:cubicBezTo>
                    <a:pt x="1704668" y="607596"/>
                    <a:pt x="1576168" y="484636"/>
                    <a:pt x="1417656" y="484636"/>
                  </a:cubicBezTo>
                  <a:close/>
                  <a:moveTo>
                    <a:pt x="1536664" y="162657"/>
                  </a:moveTo>
                  <a:cubicBezTo>
                    <a:pt x="1646920" y="166662"/>
                    <a:pt x="1743361" y="184828"/>
                    <a:pt x="1807042" y="210953"/>
                  </a:cubicBezTo>
                  <a:cubicBezTo>
                    <a:pt x="1976859" y="280621"/>
                    <a:pt x="1972506" y="554941"/>
                    <a:pt x="1976860" y="707341"/>
                  </a:cubicBezTo>
                  <a:cubicBezTo>
                    <a:pt x="1981214" y="859741"/>
                    <a:pt x="1902837" y="986016"/>
                    <a:pt x="1833168" y="1125353"/>
                  </a:cubicBezTo>
                  <a:cubicBezTo>
                    <a:pt x="1763499" y="1264690"/>
                    <a:pt x="1678591" y="1395318"/>
                    <a:pt x="1558848" y="1543364"/>
                  </a:cubicBezTo>
                  <a:cubicBezTo>
                    <a:pt x="1373791" y="1534655"/>
                    <a:pt x="1138660" y="1713181"/>
                    <a:pt x="1036334" y="1909124"/>
                  </a:cubicBezTo>
                  <a:cubicBezTo>
                    <a:pt x="934008" y="2105067"/>
                    <a:pt x="975374" y="2475181"/>
                    <a:pt x="944894" y="2758210"/>
                  </a:cubicBezTo>
                  <a:cubicBezTo>
                    <a:pt x="1092940" y="2777804"/>
                    <a:pt x="1687299" y="2599278"/>
                    <a:pt x="1872356" y="2457764"/>
                  </a:cubicBezTo>
                  <a:cubicBezTo>
                    <a:pt x="2057413" y="2316250"/>
                    <a:pt x="2072653" y="2105067"/>
                    <a:pt x="2055236" y="1909124"/>
                  </a:cubicBezTo>
                  <a:cubicBezTo>
                    <a:pt x="2325202" y="1776318"/>
                    <a:pt x="2486311" y="1639159"/>
                    <a:pt x="2577751" y="1543364"/>
                  </a:cubicBezTo>
                  <a:cubicBezTo>
                    <a:pt x="2577751" y="1543364"/>
                    <a:pt x="2734505" y="1798090"/>
                    <a:pt x="2603876" y="2039753"/>
                  </a:cubicBezTo>
                  <a:cubicBezTo>
                    <a:pt x="2473247" y="2281416"/>
                    <a:pt x="2098779" y="2825702"/>
                    <a:pt x="1793979" y="2993342"/>
                  </a:cubicBezTo>
                  <a:cubicBezTo>
                    <a:pt x="1489179" y="3160982"/>
                    <a:pt x="1064636" y="3200170"/>
                    <a:pt x="775076" y="3045593"/>
                  </a:cubicBezTo>
                  <a:cubicBezTo>
                    <a:pt x="485516" y="2891016"/>
                    <a:pt x="161122" y="2377210"/>
                    <a:pt x="56619" y="2065879"/>
                  </a:cubicBezTo>
                  <a:cubicBezTo>
                    <a:pt x="-47884" y="1754548"/>
                    <a:pt x="-2164" y="1473696"/>
                    <a:pt x="148059" y="1177604"/>
                  </a:cubicBezTo>
                  <a:cubicBezTo>
                    <a:pt x="298282" y="881512"/>
                    <a:pt x="681459" y="450438"/>
                    <a:pt x="957956" y="289330"/>
                  </a:cubicBezTo>
                  <a:cubicBezTo>
                    <a:pt x="1130767" y="188638"/>
                    <a:pt x="1352904" y="155981"/>
                    <a:pt x="1536664" y="162657"/>
                  </a:cubicBezTo>
                  <a:close/>
                  <a:moveTo>
                    <a:pt x="3270081" y="1946"/>
                  </a:moveTo>
                  <a:cubicBezTo>
                    <a:pt x="3309270" y="47666"/>
                    <a:pt x="2460184" y="1177603"/>
                    <a:pt x="2055235" y="1765432"/>
                  </a:cubicBezTo>
                  <a:lnTo>
                    <a:pt x="1754790" y="1556426"/>
                  </a:lnTo>
                  <a:lnTo>
                    <a:pt x="1820104" y="1491112"/>
                  </a:lnTo>
                  <a:cubicBezTo>
                    <a:pt x="2525498" y="723669"/>
                    <a:pt x="3230892" y="-43774"/>
                    <a:pt x="3270081" y="1946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 w="190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0395" y="3843655"/>
            <a:ext cx="1405890" cy="1437640"/>
            <a:chOff x="1654" y="6872"/>
            <a:chExt cx="2214" cy="2264"/>
          </a:xfrm>
        </p:grpSpPr>
        <p:sp>
          <p:nvSpPr>
            <p:cNvPr id="20" name="任意多边形 3"/>
            <p:cNvSpPr/>
            <p:nvPr/>
          </p:nvSpPr>
          <p:spPr>
            <a:xfrm rot="12455369">
              <a:off x="1654" y="6872"/>
              <a:ext cx="2215" cy="2265"/>
            </a:xfrm>
            <a:custGeom>
              <a:avLst/>
              <a:gdLst>
                <a:gd name="connsiteX0" fmla="*/ 0 w 2579278"/>
                <a:gd name="connsiteY0" fmla="*/ 1293430 h 2586860"/>
                <a:gd name="connsiteX1" fmla="*/ 1289639 w 2579278"/>
                <a:gd name="connsiteY1" fmla="*/ 0 h 2586860"/>
                <a:gd name="connsiteX2" fmla="*/ 2579278 w 2579278"/>
                <a:gd name="connsiteY2" fmla="*/ 1293430 h 2586860"/>
                <a:gd name="connsiteX3" fmla="*/ 1289639 w 2579278"/>
                <a:gd name="connsiteY3" fmla="*/ 2586860 h 2586860"/>
                <a:gd name="connsiteX4" fmla="*/ 0 w 2579278"/>
                <a:gd name="connsiteY4" fmla="*/ 1293430 h 2586860"/>
                <a:gd name="connsiteX0-1" fmla="*/ 2579278 w 2670718"/>
                <a:gd name="connsiteY0-2" fmla="*/ 1293430 h 2586860"/>
                <a:gd name="connsiteX1-3" fmla="*/ 1289639 w 2670718"/>
                <a:gd name="connsiteY1-4" fmla="*/ 2586860 h 2586860"/>
                <a:gd name="connsiteX2-5" fmla="*/ 0 w 2670718"/>
                <a:gd name="connsiteY2-6" fmla="*/ 1293430 h 2586860"/>
                <a:gd name="connsiteX3-7" fmla="*/ 1289639 w 2670718"/>
                <a:gd name="connsiteY3-8" fmla="*/ 0 h 2586860"/>
                <a:gd name="connsiteX4-9" fmla="*/ 2670718 w 2670718"/>
                <a:gd name="connsiteY4-10" fmla="*/ 1384870 h 2586860"/>
                <a:gd name="connsiteX0-11" fmla="*/ 2593792 w 2670718"/>
                <a:gd name="connsiteY0-12" fmla="*/ 1496630 h 2588806"/>
                <a:gd name="connsiteX1-13" fmla="*/ 1289639 w 2670718"/>
                <a:gd name="connsiteY1-14" fmla="*/ 2586860 h 2588806"/>
                <a:gd name="connsiteX2-15" fmla="*/ 0 w 2670718"/>
                <a:gd name="connsiteY2-16" fmla="*/ 1293430 h 2588806"/>
                <a:gd name="connsiteX3-17" fmla="*/ 1289639 w 2670718"/>
                <a:gd name="connsiteY3-18" fmla="*/ 0 h 2588806"/>
                <a:gd name="connsiteX4-19" fmla="*/ 2670718 w 2670718"/>
                <a:gd name="connsiteY4-20" fmla="*/ 1384870 h 2588806"/>
                <a:gd name="connsiteX0-21" fmla="*/ 2593792 w 2593792"/>
                <a:gd name="connsiteY0-22" fmla="*/ 1497453 h 2589629"/>
                <a:gd name="connsiteX1-23" fmla="*/ 1289639 w 2593792"/>
                <a:gd name="connsiteY1-24" fmla="*/ 2587683 h 2589629"/>
                <a:gd name="connsiteX2-25" fmla="*/ 0 w 2593792"/>
                <a:gd name="connsiteY2-26" fmla="*/ 1294253 h 2589629"/>
                <a:gd name="connsiteX3-27" fmla="*/ 1289639 w 2593792"/>
                <a:gd name="connsiteY3-28" fmla="*/ 823 h 2589629"/>
                <a:gd name="connsiteX4-29" fmla="*/ 2583632 w 2593792"/>
                <a:gd name="connsiteY4-30" fmla="*/ 1167979 h 2589629"/>
                <a:gd name="connsiteX0-31" fmla="*/ 2593792 w 2593792"/>
                <a:gd name="connsiteY0-32" fmla="*/ 1497453 h 2589659"/>
                <a:gd name="connsiteX1-33" fmla="*/ 1289639 w 2593792"/>
                <a:gd name="connsiteY1-34" fmla="*/ 2587683 h 2589659"/>
                <a:gd name="connsiteX2-35" fmla="*/ 0 w 2593792"/>
                <a:gd name="connsiteY2-36" fmla="*/ 1294253 h 2589659"/>
                <a:gd name="connsiteX3-37" fmla="*/ 1289639 w 2593792"/>
                <a:gd name="connsiteY3-38" fmla="*/ 823 h 2589659"/>
                <a:gd name="connsiteX4-39" fmla="*/ 2583632 w 2593792"/>
                <a:gd name="connsiteY4-40" fmla="*/ 1167979 h 2589659"/>
                <a:gd name="connsiteX0-41" fmla="*/ 2593792 w 2593792"/>
                <a:gd name="connsiteY0-42" fmla="*/ 1497453 h 2594741"/>
                <a:gd name="connsiteX1-43" fmla="*/ 1289639 w 2593792"/>
                <a:gd name="connsiteY1-44" fmla="*/ 2587683 h 2594741"/>
                <a:gd name="connsiteX2-45" fmla="*/ 0 w 2593792"/>
                <a:gd name="connsiteY2-46" fmla="*/ 1294253 h 2594741"/>
                <a:gd name="connsiteX3-47" fmla="*/ 1289639 w 2593792"/>
                <a:gd name="connsiteY3-48" fmla="*/ 823 h 2594741"/>
                <a:gd name="connsiteX4-49" fmla="*/ 2583632 w 2593792"/>
                <a:gd name="connsiteY4-50" fmla="*/ 1167979 h 2594741"/>
                <a:gd name="connsiteX0-51" fmla="*/ 2593792 w 2593792"/>
                <a:gd name="connsiteY0-52" fmla="*/ 1497453 h 2587686"/>
                <a:gd name="connsiteX1-53" fmla="*/ 1289639 w 2593792"/>
                <a:gd name="connsiteY1-54" fmla="*/ 2587683 h 2587686"/>
                <a:gd name="connsiteX2-55" fmla="*/ 0 w 2593792"/>
                <a:gd name="connsiteY2-56" fmla="*/ 1294253 h 2587686"/>
                <a:gd name="connsiteX3-57" fmla="*/ 1289639 w 2593792"/>
                <a:gd name="connsiteY3-58" fmla="*/ 823 h 2587686"/>
                <a:gd name="connsiteX4-59" fmla="*/ 2583632 w 2593792"/>
                <a:gd name="connsiteY4-60" fmla="*/ 1167979 h 2587686"/>
                <a:gd name="connsiteX0-61" fmla="*/ 2483016 w 2483016"/>
                <a:gd name="connsiteY0-62" fmla="*/ 1497738 h 2589548"/>
                <a:gd name="connsiteX1-63" fmla="*/ 1178863 w 2483016"/>
                <a:gd name="connsiteY1-64" fmla="*/ 2587968 h 2589548"/>
                <a:gd name="connsiteX2-65" fmla="*/ 0 w 2483016"/>
                <a:gd name="connsiteY2-66" fmla="*/ 1316112 h 2589548"/>
                <a:gd name="connsiteX3-67" fmla="*/ 1178863 w 2483016"/>
                <a:gd name="connsiteY3-68" fmla="*/ 1108 h 2589548"/>
                <a:gd name="connsiteX4-69" fmla="*/ 2472856 w 2483016"/>
                <a:gd name="connsiteY4-70" fmla="*/ 1168264 h 2589548"/>
                <a:gd name="connsiteX0-71" fmla="*/ 2531194 w 2531194"/>
                <a:gd name="connsiteY0-72" fmla="*/ 1395681 h 2588230"/>
                <a:gd name="connsiteX1-73" fmla="*/ 1178863 w 2531194"/>
                <a:gd name="connsiteY1-74" fmla="*/ 2587968 h 2588230"/>
                <a:gd name="connsiteX2-75" fmla="*/ 0 w 2531194"/>
                <a:gd name="connsiteY2-76" fmla="*/ 1316112 h 2588230"/>
                <a:gd name="connsiteX3-77" fmla="*/ 1178863 w 2531194"/>
                <a:gd name="connsiteY3-78" fmla="*/ 1108 h 2588230"/>
                <a:gd name="connsiteX4-79" fmla="*/ 2472856 w 2531194"/>
                <a:gd name="connsiteY4-80" fmla="*/ 1168264 h 25882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31194" h="2588230">
                  <a:moveTo>
                    <a:pt x="2531194" y="1395681"/>
                  </a:moveTo>
                  <a:cubicBezTo>
                    <a:pt x="2531194" y="2110023"/>
                    <a:pt x="1600729" y="2601230"/>
                    <a:pt x="1178863" y="2587968"/>
                  </a:cubicBezTo>
                  <a:cubicBezTo>
                    <a:pt x="756997" y="2574707"/>
                    <a:pt x="0" y="2030454"/>
                    <a:pt x="0" y="1316112"/>
                  </a:cubicBezTo>
                  <a:cubicBezTo>
                    <a:pt x="0" y="601770"/>
                    <a:pt x="766720" y="25749"/>
                    <a:pt x="1178863" y="1108"/>
                  </a:cubicBezTo>
                  <a:cubicBezTo>
                    <a:pt x="1591006" y="-23533"/>
                    <a:pt x="2381416" y="362482"/>
                    <a:pt x="2472856" y="116826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lgDash"/>
            </a:ln>
          </p:spPr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任意多边形 47"/>
            <p:cNvSpPr/>
            <p:nvPr/>
          </p:nvSpPr>
          <p:spPr>
            <a:xfrm>
              <a:off x="2207" y="7561"/>
              <a:ext cx="1092" cy="1037"/>
            </a:xfrm>
            <a:custGeom>
              <a:avLst/>
              <a:gdLst>
                <a:gd name="connsiteX0" fmla="*/ 277371 w 546456"/>
                <a:gd name="connsiteY0" fmla="*/ 162033 h 476358"/>
                <a:gd name="connsiteX1" fmla="*/ 58296 w 546456"/>
                <a:gd name="connsiteY1" fmla="*/ 85833 h 476358"/>
                <a:gd name="connsiteX2" fmla="*/ 20196 w 546456"/>
                <a:gd name="connsiteY2" fmla="*/ 323958 h 476358"/>
                <a:gd name="connsiteX3" fmla="*/ 305946 w 546456"/>
                <a:gd name="connsiteY3" fmla="*/ 476358 h 476358"/>
                <a:gd name="connsiteX4" fmla="*/ 544071 w 546456"/>
                <a:gd name="connsiteY4" fmla="*/ 142983 h 476358"/>
                <a:gd name="connsiteX5" fmla="*/ 420246 w 546456"/>
                <a:gd name="connsiteY5" fmla="*/ 108 h 476358"/>
                <a:gd name="connsiteX6" fmla="*/ 277371 w 546456"/>
                <a:gd name="connsiteY6" fmla="*/ 162033 h 476358"/>
                <a:gd name="connsiteX0-1" fmla="*/ 277371 w 546456"/>
                <a:gd name="connsiteY0-2" fmla="*/ 162033 h 476358"/>
                <a:gd name="connsiteX1-3" fmla="*/ 58296 w 546456"/>
                <a:gd name="connsiteY1-4" fmla="*/ 85833 h 476358"/>
                <a:gd name="connsiteX2-5" fmla="*/ 20196 w 546456"/>
                <a:gd name="connsiteY2-6" fmla="*/ 323958 h 476358"/>
                <a:gd name="connsiteX3-7" fmla="*/ 305946 w 546456"/>
                <a:gd name="connsiteY3-8" fmla="*/ 476358 h 476358"/>
                <a:gd name="connsiteX4-9" fmla="*/ 544071 w 546456"/>
                <a:gd name="connsiteY4-10" fmla="*/ 142983 h 476358"/>
                <a:gd name="connsiteX5-11" fmla="*/ 420246 w 546456"/>
                <a:gd name="connsiteY5-12" fmla="*/ 108 h 476358"/>
                <a:gd name="connsiteX6-13" fmla="*/ 277371 w 546456"/>
                <a:gd name="connsiteY6-14" fmla="*/ 162033 h 476358"/>
                <a:gd name="connsiteX0-15" fmla="*/ 277371 w 546456"/>
                <a:gd name="connsiteY0-16" fmla="*/ 162033 h 476358"/>
                <a:gd name="connsiteX1-17" fmla="*/ 58296 w 546456"/>
                <a:gd name="connsiteY1-18" fmla="*/ 85833 h 476358"/>
                <a:gd name="connsiteX2-19" fmla="*/ 20196 w 546456"/>
                <a:gd name="connsiteY2-20" fmla="*/ 323958 h 476358"/>
                <a:gd name="connsiteX3-21" fmla="*/ 305946 w 546456"/>
                <a:gd name="connsiteY3-22" fmla="*/ 476358 h 476358"/>
                <a:gd name="connsiteX4-23" fmla="*/ 544071 w 546456"/>
                <a:gd name="connsiteY4-24" fmla="*/ 142983 h 476358"/>
                <a:gd name="connsiteX5-25" fmla="*/ 420246 w 546456"/>
                <a:gd name="connsiteY5-26" fmla="*/ 108 h 476358"/>
                <a:gd name="connsiteX6-27" fmla="*/ 277371 w 546456"/>
                <a:gd name="connsiteY6-28" fmla="*/ 162033 h 476358"/>
                <a:gd name="connsiteX0-29" fmla="*/ 228243 w 545159"/>
                <a:gd name="connsiteY0-30" fmla="*/ 114696 h 476646"/>
                <a:gd name="connsiteX1-31" fmla="*/ 56793 w 545159"/>
                <a:gd name="connsiteY1-32" fmla="*/ 86121 h 476646"/>
                <a:gd name="connsiteX2-33" fmla="*/ 18693 w 545159"/>
                <a:gd name="connsiteY2-34" fmla="*/ 324246 h 476646"/>
                <a:gd name="connsiteX3-35" fmla="*/ 304443 w 545159"/>
                <a:gd name="connsiteY3-36" fmla="*/ 476646 h 476646"/>
                <a:gd name="connsiteX4-37" fmla="*/ 542568 w 545159"/>
                <a:gd name="connsiteY4-38" fmla="*/ 143271 h 476646"/>
                <a:gd name="connsiteX5-39" fmla="*/ 418743 w 545159"/>
                <a:gd name="connsiteY5-40" fmla="*/ 396 h 476646"/>
                <a:gd name="connsiteX6-41" fmla="*/ 228243 w 545159"/>
                <a:gd name="connsiteY6-42" fmla="*/ 114696 h 476646"/>
                <a:gd name="connsiteX0-43" fmla="*/ 238679 w 555595"/>
                <a:gd name="connsiteY0-44" fmla="*/ 114696 h 476646"/>
                <a:gd name="connsiteX1-45" fmla="*/ 32283 w 555595"/>
                <a:gd name="connsiteY1-46" fmla="*/ 109418 h 476646"/>
                <a:gd name="connsiteX2-47" fmla="*/ 29129 w 555595"/>
                <a:gd name="connsiteY2-48" fmla="*/ 324246 h 476646"/>
                <a:gd name="connsiteX3-49" fmla="*/ 314879 w 555595"/>
                <a:gd name="connsiteY3-50" fmla="*/ 476646 h 476646"/>
                <a:gd name="connsiteX4-51" fmla="*/ 553004 w 555595"/>
                <a:gd name="connsiteY4-52" fmla="*/ 143271 h 476646"/>
                <a:gd name="connsiteX5-53" fmla="*/ 429179 w 555595"/>
                <a:gd name="connsiteY5-54" fmla="*/ 396 h 476646"/>
                <a:gd name="connsiteX6-55" fmla="*/ 238679 w 555595"/>
                <a:gd name="connsiteY6-56" fmla="*/ 114696 h 476646"/>
                <a:gd name="connsiteX0-57" fmla="*/ 238679 w 555595"/>
                <a:gd name="connsiteY0-58" fmla="*/ 114696 h 476646"/>
                <a:gd name="connsiteX1-59" fmla="*/ 32283 w 555595"/>
                <a:gd name="connsiteY1-60" fmla="*/ 109418 h 476646"/>
                <a:gd name="connsiteX2-61" fmla="*/ 29129 w 555595"/>
                <a:gd name="connsiteY2-62" fmla="*/ 324246 h 476646"/>
                <a:gd name="connsiteX3-63" fmla="*/ 314879 w 555595"/>
                <a:gd name="connsiteY3-64" fmla="*/ 476646 h 476646"/>
                <a:gd name="connsiteX4-65" fmla="*/ 553004 w 555595"/>
                <a:gd name="connsiteY4-66" fmla="*/ 143271 h 476646"/>
                <a:gd name="connsiteX5-67" fmla="*/ 429179 w 555595"/>
                <a:gd name="connsiteY5-68" fmla="*/ 396 h 476646"/>
                <a:gd name="connsiteX6-69" fmla="*/ 238679 w 555595"/>
                <a:gd name="connsiteY6-70" fmla="*/ 114696 h 476646"/>
                <a:gd name="connsiteX0-71" fmla="*/ 259673 w 576589"/>
                <a:gd name="connsiteY0-72" fmla="*/ 114696 h 476646"/>
                <a:gd name="connsiteX1-73" fmla="*/ 53277 w 576589"/>
                <a:gd name="connsiteY1-74" fmla="*/ 109418 h 476646"/>
                <a:gd name="connsiteX2-75" fmla="*/ 50123 w 576589"/>
                <a:gd name="connsiteY2-76" fmla="*/ 324246 h 476646"/>
                <a:gd name="connsiteX3-77" fmla="*/ 335873 w 576589"/>
                <a:gd name="connsiteY3-78" fmla="*/ 476646 h 476646"/>
                <a:gd name="connsiteX4-79" fmla="*/ 573998 w 576589"/>
                <a:gd name="connsiteY4-80" fmla="*/ 143271 h 476646"/>
                <a:gd name="connsiteX5-81" fmla="*/ 450173 w 576589"/>
                <a:gd name="connsiteY5-82" fmla="*/ 396 h 476646"/>
                <a:gd name="connsiteX6-83" fmla="*/ 259673 w 576589"/>
                <a:gd name="connsiteY6-84" fmla="*/ 114696 h 476646"/>
                <a:gd name="connsiteX0-85" fmla="*/ 243402 w 560318"/>
                <a:gd name="connsiteY0-86" fmla="*/ 114696 h 476646"/>
                <a:gd name="connsiteX1-87" fmla="*/ 37006 w 560318"/>
                <a:gd name="connsiteY1-88" fmla="*/ 109418 h 476646"/>
                <a:gd name="connsiteX2-89" fmla="*/ 33852 w 560318"/>
                <a:gd name="connsiteY2-90" fmla="*/ 324246 h 476646"/>
                <a:gd name="connsiteX3-91" fmla="*/ 319602 w 560318"/>
                <a:gd name="connsiteY3-92" fmla="*/ 476646 h 476646"/>
                <a:gd name="connsiteX4-93" fmla="*/ 557727 w 560318"/>
                <a:gd name="connsiteY4-94" fmla="*/ 143271 h 476646"/>
                <a:gd name="connsiteX5-95" fmla="*/ 433902 w 560318"/>
                <a:gd name="connsiteY5-96" fmla="*/ 396 h 476646"/>
                <a:gd name="connsiteX6-97" fmla="*/ 243402 w 560318"/>
                <a:gd name="connsiteY6-98" fmla="*/ 114696 h 476646"/>
                <a:gd name="connsiteX0-99" fmla="*/ 246813 w 560474"/>
                <a:gd name="connsiteY0-100" fmla="*/ 143494 h 476251"/>
                <a:gd name="connsiteX1-101" fmla="*/ 37174 w 560474"/>
                <a:gd name="connsiteY1-102" fmla="*/ 109023 h 476251"/>
                <a:gd name="connsiteX2-103" fmla="*/ 34020 w 560474"/>
                <a:gd name="connsiteY2-104" fmla="*/ 323851 h 476251"/>
                <a:gd name="connsiteX3-105" fmla="*/ 319770 w 560474"/>
                <a:gd name="connsiteY3-106" fmla="*/ 476251 h 476251"/>
                <a:gd name="connsiteX4-107" fmla="*/ 557895 w 560474"/>
                <a:gd name="connsiteY4-108" fmla="*/ 142876 h 476251"/>
                <a:gd name="connsiteX5-109" fmla="*/ 434070 w 560474"/>
                <a:gd name="connsiteY5-110" fmla="*/ 1 h 476251"/>
                <a:gd name="connsiteX6-111" fmla="*/ 246813 w 560474"/>
                <a:gd name="connsiteY6-112" fmla="*/ 143494 h 476251"/>
                <a:gd name="connsiteX0-113" fmla="*/ 246813 w 559873"/>
                <a:gd name="connsiteY0-114" fmla="*/ 192150 h 524907"/>
                <a:gd name="connsiteX1-115" fmla="*/ 37174 w 559873"/>
                <a:gd name="connsiteY1-116" fmla="*/ 157679 h 524907"/>
                <a:gd name="connsiteX2-117" fmla="*/ 34020 w 559873"/>
                <a:gd name="connsiteY2-118" fmla="*/ 372507 h 524907"/>
                <a:gd name="connsiteX3-119" fmla="*/ 319770 w 559873"/>
                <a:gd name="connsiteY3-120" fmla="*/ 524907 h 524907"/>
                <a:gd name="connsiteX4-121" fmla="*/ 557895 w 559873"/>
                <a:gd name="connsiteY4-122" fmla="*/ 191532 h 524907"/>
                <a:gd name="connsiteX5-123" fmla="*/ 401633 w 559873"/>
                <a:gd name="connsiteY5-124" fmla="*/ 0 h 524907"/>
                <a:gd name="connsiteX6-125" fmla="*/ 246813 w 559873"/>
                <a:gd name="connsiteY6-126" fmla="*/ 192150 h 524907"/>
                <a:gd name="connsiteX0-127" fmla="*/ 246813 w 561189"/>
                <a:gd name="connsiteY0-128" fmla="*/ 192709 h 525466"/>
                <a:gd name="connsiteX1-129" fmla="*/ 37174 w 561189"/>
                <a:gd name="connsiteY1-130" fmla="*/ 158238 h 525466"/>
                <a:gd name="connsiteX2-131" fmla="*/ 34020 w 561189"/>
                <a:gd name="connsiteY2-132" fmla="*/ 373066 h 525466"/>
                <a:gd name="connsiteX3-133" fmla="*/ 319770 w 561189"/>
                <a:gd name="connsiteY3-134" fmla="*/ 525466 h 525466"/>
                <a:gd name="connsiteX4-135" fmla="*/ 557895 w 561189"/>
                <a:gd name="connsiteY4-136" fmla="*/ 192091 h 525466"/>
                <a:gd name="connsiteX5-137" fmla="*/ 401633 w 561189"/>
                <a:gd name="connsiteY5-138" fmla="*/ 559 h 525466"/>
                <a:gd name="connsiteX6-139" fmla="*/ 246813 w 561189"/>
                <a:gd name="connsiteY6-140" fmla="*/ 192709 h 525466"/>
                <a:gd name="connsiteX0-141" fmla="*/ 265475 w 560772"/>
                <a:gd name="connsiteY0-142" fmla="*/ 272893 h 525898"/>
                <a:gd name="connsiteX1-143" fmla="*/ 38114 w 560772"/>
                <a:gd name="connsiteY1-144" fmla="*/ 158670 h 525898"/>
                <a:gd name="connsiteX2-145" fmla="*/ 34960 w 560772"/>
                <a:gd name="connsiteY2-146" fmla="*/ 373498 h 525898"/>
                <a:gd name="connsiteX3-147" fmla="*/ 320710 w 560772"/>
                <a:gd name="connsiteY3-148" fmla="*/ 525898 h 525898"/>
                <a:gd name="connsiteX4-149" fmla="*/ 558835 w 560772"/>
                <a:gd name="connsiteY4-150" fmla="*/ 192523 h 525898"/>
                <a:gd name="connsiteX5-151" fmla="*/ 402573 w 560772"/>
                <a:gd name="connsiteY5-152" fmla="*/ 991 h 525898"/>
                <a:gd name="connsiteX6-153" fmla="*/ 265475 w 560772"/>
                <a:gd name="connsiteY6-154" fmla="*/ 272893 h 525898"/>
                <a:gd name="connsiteX0-155" fmla="*/ 265475 w 560774"/>
                <a:gd name="connsiteY0-156" fmla="*/ 272893 h 525898"/>
                <a:gd name="connsiteX1-157" fmla="*/ 38114 w 560774"/>
                <a:gd name="connsiteY1-158" fmla="*/ 158670 h 525898"/>
                <a:gd name="connsiteX2-159" fmla="*/ 34960 w 560774"/>
                <a:gd name="connsiteY2-160" fmla="*/ 373498 h 525898"/>
                <a:gd name="connsiteX3-161" fmla="*/ 320710 w 560774"/>
                <a:gd name="connsiteY3-162" fmla="*/ 525898 h 525898"/>
                <a:gd name="connsiteX4-163" fmla="*/ 558835 w 560774"/>
                <a:gd name="connsiteY4-164" fmla="*/ 192523 h 525898"/>
                <a:gd name="connsiteX5-165" fmla="*/ 402573 w 560774"/>
                <a:gd name="connsiteY5-166" fmla="*/ 991 h 525898"/>
                <a:gd name="connsiteX6-167" fmla="*/ 265475 w 560774"/>
                <a:gd name="connsiteY6-168" fmla="*/ 272893 h 525898"/>
                <a:gd name="connsiteX0-169" fmla="*/ 265475 w 560772"/>
                <a:gd name="connsiteY0-170" fmla="*/ 272893 h 525898"/>
                <a:gd name="connsiteX1-171" fmla="*/ 38114 w 560772"/>
                <a:gd name="connsiteY1-172" fmla="*/ 158670 h 525898"/>
                <a:gd name="connsiteX2-173" fmla="*/ 34960 w 560772"/>
                <a:gd name="connsiteY2-174" fmla="*/ 373498 h 525898"/>
                <a:gd name="connsiteX3-175" fmla="*/ 320710 w 560772"/>
                <a:gd name="connsiteY3-176" fmla="*/ 525898 h 525898"/>
                <a:gd name="connsiteX4-177" fmla="*/ 558835 w 560772"/>
                <a:gd name="connsiteY4-178" fmla="*/ 192523 h 525898"/>
                <a:gd name="connsiteX5-179" fmla="*/ 402573 w 560772"/>
                <a:gd name="connsiteY5-180" fmla="*/ 991 h 525898"/>
                <a:gd name="connsiteX6-181" fmla="*/ 265475 w 560772"/>
                <a:gd name="connsiteY6-182" fmla="*/ 272893 h 525898"/>
                <a:gd name="connsiteX0-183" fmla="*/ 265475 w 560659"/>
                <a:gd name="connsiteY0-184" fmla="*/ 165509 h 418514"/>
                <a:gd name="connsiteX1-185" fmla="*/ 38114 w 560659"/>
                <a:gd name="connsiteY1-186" fmla="*/ 51286 h 418514"/>
                <a:gd name="connsiteX2-187" fmla="*/ 34960 w 560659"/>
                <a:gd name="connsiteY2-188" fmla="*/ 266114 h 418514"/>
                <a:gd name="connsiteX3-189" fmla="*/ 320710 w 560659"/>
                <a:gd name="connsiteY3-190" fmla="*/ 418514 h 418514"/>
                <a:gd name="connsiteX4-191" fmla="*/ 558835 w 560659"/>
                <a:gd name="connsiteY4-192" fmla="*/ 85139 h 418514"/>
                <a:gd name="connsiteX5-193" fmla="*/ 393711 w 560659"/>
                <a:gd name="connsiteY5-194" fmla="*/ 4374 h 418514"/>
                <a:gd name="connsiteX6-195" fmla="*/ 265475 w 560659"/>
                <a:gd name="connsiteY6-196" fmla="*/ 165509 h 418514"/>
                <a:gd name="connsiteX0-197" fmla="*/ 265475 w 561037"/>
                <a:gd name="connsiteY0-198" fmla="*/ 170938 h 423943"/>
                <a:gd name="connsiteX1-199" fmla="*/ 38114 w 561037"/>
                <a:gd name="connsiteY1-200" fmla="*/ 56715 h 423943"/>
                <a:gd name="connsiteX2-201" fmla="*/ 34960 w 561037"/>
                <a:gd name="connsiteY2-202" fmla="*/ 271543 h 423943"/>
                <a:gd name="connsiteX3-203" fmla="*/ 320710 w 561037"/>
                <a:gd name="connsiteY3-204" fmla="*/ 423943 h 423943"/>
                <a:gd name="connsiteX4-205" fmla="*/ 558835 w 561037"/>
                <a:gd name="connsiteY4-206" fmla="*/ 90568 h 423943"/>
                <a:gd name="connsiteX5-207" fmla="*/ 393711 w 561037"/>
                <a:gd name="connsiteY5-208" fmla="*/ 9803 h 423943"/>
                <a:gd name="connsiteX6-209" fmla="*/ 265475 w 561037"/>
                <a:gd name="connsiteY6-210" fmla="*/ 170938 h 423943"/>
                <a:gd name="connsiteX0-211" fmla="*/ 265475 w 561117"/>
                <a:gd name="connsiteY0-212" fmla="*/ 215271 h 468276"/>
                <a:gd name="connsiteX1-213" fmla="*/ 38114 w 561117"/>
                <a:gd name="connsiteY1-214" fmla="*/ 101048 h 468276"/>
                <a:gd name="connsiteX2-215" fmla="*/ 34960 w 561117"/>
                <a:gd name="connsiteY2-216" fmla="*/ 315876 h 468276"/>
                <a:gd name="connsiteX3-217" fmla="*/ 320710 w 561117"/>
                <a:gd name="connsiteY3-218" fmla="*/ 468276 h 468276"/>
                <a:gd name="connsiteX4-219" fmla="*/ 558835 w 561117"/>
                <a:gd name="connsiteY4-220" fmla="*/ 134901 h 468276"/>
                <a:gd name="connsiteX5-221" fmla="*/ 398144 w 561117"/>
                <a:gd name="connsiteY5-222" fmla="*/ 5400 h 468276"/>
                <a:gd name="connsiteX6-223" fmla="*/ 265475 w 561117"/>
                <a:gd name="connsiteY6-224" fmla="*/ 215271 h 468276"/>
                <a:gd name="connsiteX0-225" fmla="*/ 265475 w 561489"/>
                <a:gd name="connsiteY0-226" fmla="*/ 215271 h 468276"/>
                <a:gd name="connsiteX1-227" fmla="*/ 38114 w 561489"/>
                <a:gd name="connsiteY1-228" fmla="*/ 101048 h 468276"/>
                <a:gd name="connsiteX2-229" fmla="*/ 34960 w 561489"/>
                <a:gd name="connsiteY2-230" fmla="*/ 315876 h 468276"/>
                <a:gd name="connsiteX3-231" fmla="*/ 320710 w 561489"/>
                <a:gd name="connsiteY3-232" fmla="*/ 468276 h 468276"/>
                <a:gd name="connsiteX4-233" fmla="*/ 558835 w 561489"/>
                <a:gd name="connsiteY4-234" fmla="*/ 134901 h 468276"/>
                <a:gd name="connsiteX5-235" fmla="*/ 398144 w 561489"/>
                <a:gd name="connsiteY5-236" fmla="*/ 5400 h 468276"/>
                <a:gd name="connsiteX6-237" fmla="*/ 265475 w 561489"/>
                <a:gd name="connsiteY6-238" fmla="*/ 215271 h 468276"/>
                <a:gd name="connsiteX0-239" fmla="*/ 320710 w 561491"/>
                <a:gd name="connsiteY0-240" fmla="*/ 468276 h 638411"/>
                <a:gd name="connsiteX1-241" fmla="*/ 558835 w 561491"/>
                <a:gd name="connsiteY1-242" fmla="*/ 134901 h 638411"/>
                <a:gd name="connsiteX2-243" fmla="*/ 398144 w 561491"/>
                <a:gd name="connsiteY2-244" fmla="*/ 5400 h 638411"/>
                <a:gd name="connsiteX3-245" fmla="*/ 265475 w 561491"/>
                <a:gd name="connsiteY3-246" fmla="*/ 215271 h 638411"/>
                <a:gd name="connsiteX4-247" fmla="*/ 38114 w 561491"/>
                <a:gd name="connsiteY4-248" fmla="*/ 101048 h 638411"/>
                <a:gd name="connsiteX5-249" fmla="*/ 34960 w 561491"/>
                <a:gd name="connsiteY5-250" fmla="*/ 315876 h 638411"/>
                <a:gd name="connsiteX6-251" fmla="*/ 490845 w 561491"/>
                <a:gd name="connsiteY6-252" fmla="*/ 638411 h 638411"/>
                <a:gd name="connsiteX0-253" fmla="*/ 319324 w 560103"/>
                <a:gd name="connsiteY0-254" fmla="*/ 468276 h 532077"/>
                <a:gd name="connsiteX1-255" fmla="*/ 557449 w 560103"/>
                <a:gd name="connsiteY1-256" fmla="*/ 134901 h 532077"/>
                <a:gd name="connsiteX2-257" fmla="*/ 396758 w 560103"/>
                <a:gd name="connsiteY2-258" fmla="*/ 5400 h 532077"/>
                <a:gd name="connsiteX3-259" fmla="*/ 264089 w 560103"/>
                <a:gd name="connsiteY3-260" fmla="*/ 215271 h 532077"/>
                <a:gd name="connsiteX4-261" fmla="*/ 36728 w 560103"/>
                <a:gd name="connsiteY4-262" fmla="*/ 101048 h 532077"/>
                <a:gd name="connsiteX5-263" fmla="*/ 33574 w 560103"/>
                <a:gd name="connsiteY5-264" fmla="*/ 315876 h 532077"/>
                <a:gd name="connsiteX6-265" fmla="*/ 360973 w 560103"/>
                <a:gd name="connsiteY6-266" fmla="*/ 532077 h 532077"/>
                <a:gd name="connsiteX0-267" fmla="*/ 319322 w 560103"/>
                <a:gd name="connsiteY0-268" fmla="*/ 468276 h 532077"/>
                <a:gd name="connsiteX1-269" fmla="*/ 557447 w 560103"/>
                <a:gd name="connsiteY1-270" fmla="*/ 134901 h 532077"/>
                <a:gd name="connsiteX2-271" fmla="*/ 396756 w 560103"/>
                <a:gd name="connsiteY2-272" fmla="*/ 5400 h 532077"/>
                <a:gd name="connsiteX3-273" fmla="*/ 264087 w 560103"/>
                <a:gd name="connsiteY3-274" fmla="*/ 215271 h 532077"/>
                <a:gd name="connsiteX4-275" fmla="*/ 36726 w 560103"/>
                <a:gd name="connsiteY4-276" fmla="*/ 101048 h 532077"/>
                <a:gd name="connsiteX5-277" fmla="*/ 33572 w 560103"/>
                <a:gd name="connsiteY5-278" fmla="*/ 315876 h 532077"/>
                <a:gd name="connsiteX6-279" fmla="*/ 360971 w 560103"/>
                <a:gd name="connsiteY6-280" fmla="*/ 532077 h 5320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560103" h="532077">
                  <a:moveTo>
                    <a:pt x="319322" y="468276"/>
                  </a:moveTo>
                  <a:cubicBezTo>
                    <a:pt x="398697" y="357151"/>
                    <a:pt x="538397" y="214276"/>
                    <a:pt x="557447" y="134901"/>
                  </a:cubicBezTo>
                  <a:cubicBezTo>
                    <a:pt x="576497" y="55526"/>
                    <a:pt x="489953" y="-21286"/>
                    <a:pt x="396756" y="5400"/>
                  </a:cubicBezTo>
                  <a:cubicBezTo>
                    <a:pt x="303559" y="32086"/>
                    <a:pt x="260393" y="107726"/>
                    <a:pt x="264087" y="215271"/>
                  </a:cubicBezTo>
                  <a:cubicBezTo>
                    <a:pt x="190718" y="24855"/>
                    <a:pt x="75145" y="84280"/>
                    <a:pt x="36726" y="101048"/>
                  </a:cubicBezTo>
                  <a:cubicBezTo>
                    <a:pt x="-1693" y="117816"/>
                    <a:pt x="-20469" y="244038"/>
                    <a:pt x="33572" y="315876"/>
                  </a:cubicBezTo>
                  <a:cubicBezTo>
                    <a:pt x="87613" y="387714"/>
                    <a:pt x="131030" y="382031"/>
                    <a:pt x="360971" y="532077"/>
                  </a:cubicBezTo>
                </a:path>
              </a:pathLst>
            </a:custGeom>
            <a:solidFill>
              <a:schemeClr val="accent5">
                <a:lumMod val="90000"/>
              </a:schemeClr>
            </a:solidFill>
            <a:ln w="190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061960" y="2073910"/>
            <a:ext cx="4324350" cy="530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可以追溯到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</a:t>
            </a:r>
            <a:r>
              <a:rPr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世纪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70</a:t>
            </a:r>
            <a:r>
              <a:rPr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年代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541135" y="1673225"/>
            <a:ext cx="1407160" cy="1437640"/>
            <a:chOff x="13922" y="2665"/>
            <a:chExt cx="2216" cy="2264"/>
          </a:xfrm>
        </p:grpSpPr>
        <p:sp>
          <p:nvSpPr>
            <p:cNvPr id="21" name="任意多边形 3"/>
            <p:cNvSpPr/>
            <p:nvPr/>
          </p:nvSpPr>
          <p:spPr>
            <a:xfrm rot="12455369">
              <a:off x="13922" y="2665"/>
              <a:ext cx="2215" cy="2265"/>
            </a:xfrm>
            <a:custGeom>
              <a:avLst/>
              <a:gdLst>
                <a:gd name="connsiteX0" fmla="*/ 0 w 2579278"/>
                <a:gd name="connsiteY0" fmla="*/ 1293430 h 2586860"/>
                <a:gd name="connsiteX1" fmla="*/ 1289639 w 2579278"/>
                <a:gd name="connsiteY1" fmla="*/ 0 h 2586860"/>
                <a:gd name="connsiteX2" fmla="*/ 2579278 w 2579278"/>
                <a:gd name="connsiteY2" fmla="*/ 1293430 h 2586860"/>
                <a:gd name="connsiteX3" fmla="*/ 1289639 w 2579278"/>
                <a:gd name="connsiteY3" fmla="*/ 2586860 h 2586860"/>
                <a:gd name="connsiteX4" fmla="*/ 0 w 2579278"/>
                <a:gd name="connsiteY4" fmla="*/ 1293430 h 2586860"/>
                <a:gd name="connsiteX0-1" fmla="*/ 2579278 w 2670718"/>
                <a:gd name="connsiteY0-2" fmla="*/ 1293430 h 2586860"/>
                <a:gd name="connsiteX1-3" fmla="*/ 1289639 w 2670718"/>
                <a:gd name="connsiteY1-4" fmla="*/ 2586860 h 2586860"/>
                <a:gd name="connsiteX2-5" fmla="*/ 0 w 2670718"/>
                <a:gd name="connsiteY2-6" fmla="*/ 1293430 h 2586860"/>
                <a:gd name="connsiteX3-7" fmla="*/ 1289639 w 2670718"/>
                <a:gd name="connsiteY3-8" fmla="*/ 0 h 2586860"/>
                <a:gd name="connsiteX4-9" fmla="*/ 2670718 w 2670718"/>
                <a:gd name="connsiteY4-10" fmla="*/ 1384870 h 2586860"/>
                <a:gd name="connsiteX0-11" fmla="*/ 2593792 w 2670718"/>
                <a:gd name="connsiteY0-12" fmla="*/ 1496630 h 2588806"/>
                <a:gd name="connsiteX1-13" fmla="*/ 1289639 w 2670718"/>
                <a:gd name="connsiteY1-14" fmla="*/ 2586860 h 2588806"/>
                <a:gd name="connsiteX2-15" fmla="*/ 0 w 2670718"/>
                <a:gd name="connsiteY2-16" fmla="*/ 1293430 h 2588806"/>
                <a:gd name="connsiteX3-17" fmla="*/ 1289639 w 2670718"/>
                <a:gd name="connsiteY3-18" fmla="*/ 0 h 2588806"/>
                <a:gd name="connsiteX4-19" fmla="*/ 2670718 w 2670718"/>
                <a:gd name="connsiteY4-20" fmla="*/ 1384870 h 2588806"/>
                <a:gd name="connsiteX0-21" fmla="*/ 2593792 w 2593792"/>
                <a:gd name="connsiteY0-22" fmla="*/ 1497453 h 2589629"/>
                <a:gd name="connsiteX1-23" fmla="*/ 1289639 w 2593792"/>
                <a:gd name="connsiteY1-24" fmla="*/ 2587683 h 2589629"/>
                <a:gd name="connsiteX2-25" fmla="*/ 0 w 2593792"/>
                <a:gd name="connsiteY2-26" fmla="*/ 1294253 h 2589629"/>
                <a:gd name="connsiteX3-27" fmla="*/ 1289639 w 2593792"/>
                <a:gd name="connsiteY3-28" fmla="*/ 823 h 2589629"/>
                <a:gd name="connsiteX4-29" fmla="*/ 2583632 w 2593792"/>
                <a:gd name="connsiteY4-30" fmla="*/ 1167979 h 2589629"/>
                <a:gd name="connsiteX0-31" fmla="*/ 2593792 w 2593792"/>
                <a:gd name="connsiteY0-32" fmla="*/ 1497453 h 2589659"/>
                <a:gd name="connsiteX1-33" fmla="*/ 1289639 w 2593792"/>
                <a:gd name="connsiteY1-34" fmla="*/ 2587683 h 2589659"/>
                <a:gd name="connsiteX2-35" fmla="*/ 0 w 2593792"/>
                <a:gd name="connsiteY2-36" fmla="*/ 1294253 h 2589659"/>
                <a:gd name="connsiteX3-37" fmla="*/ 1289639 w 2593792"/>
                <a:gd name="connsiteY3-38" fmla="*/ 823 h 2589659"/>
                <a:gd name="connsiteX4-39" fmla="*/ 2583632 w 2593792"/>
                <a:gd name="connsiteY4-40" fmla="*/ 1167979 h 2589659"/>
                <a:gd name="connsiteX0-41" fmla="*/ 2593792 w 2593792"/>
                <a:gd name="connsiteY0-42" fmla="*/ 1497453 h 2594741"/>
                <a:gd name="connsiteX1-43" fmla="*/ 1289639 w 2593792"/>
                <a:gd name="connsiteY1-44" fmla="*/ 2587683 h 2594741"/>
                <a:gd name="connsiteX2-45" fmla="*/ 0 w 2593792"/>
                <a:gd name="connsiteY2-46" fmla="*/ 1294253 h 2594741"/>
                <a:gd name="connsiteX3-47" fmla="*/ 1289639 w 2593792"/>
                <a:gd name="connsiteY3-48" fmla="*/ 823 h 2594741"/>
                <a:gd name="connsiteX4-49" fmla="*/ 2583632 w 2593792"/>
                <a:gd name="connsiteY4-50" fmla="*/ 1167979 h 2594741"/>
                <a:gd name="connsiteX0-51" fmla="*/ 2593792 w 2593792"/>
                <a:gd name="connsiteY0-52" fmla="*/ 1497453 h 2587686"/>
                <a:gd name="connsiteX1-53" fmla="*/ 1289639 w 2593792"/>
                <a:gd name="connsiteY1-54" fmla="*/ 2587683 h 2587686"/>
                <a:gd name="connsiteX2-55" fmla="*/ 0 w 2593792"/>
                <a:gd name="connsiteY2-56" fmla="*/ 1294253 h 2587686"/>
                <a:gd name="connsiteX3-57" fmla="*/ 1289639 w 2593792"/>
                <a:gd name="connsiteY3-58" fmla="*/ 823 h 2587686"/>
                <a:gd name="connsiteX4-59" fmla="*/ 2583632 w 2593792"/>
                <a:gd name="connsiteY4-60" fmla="*/ 1167979 h 2587686"/>
                <a:gd name="connsiteX0-61" fmla="*/ 2483016 w 2483016"/>
                <a:gd name="connsiteY0-62" fmla="*/ 1497738 h 2589548"/>
                <a:gd name="connsiteX1-63" fmla="*/ 1178863 w 2483016"/>
                <a:gd name="connsiteY1-64" fmla="*/ 2587968 h 2589548"/>
                <a:gd name="connsiteX2-65" fmla="*/ 0 w 2483016"/>
                <a:gd name="connsiteY2-66" fmla="*/ 1316112 h 2589548"/>
                <a:gd name="connsiteX3-67" fmla="*/ 1178863 w 2483016"/>
                <a:gd name="connsiteY3-68" fmla="*/ 1108 h 2589548"/>
                <a:gd name="connsiteX4-69" fmla="*/ 2472856 w 2483016"/>
                <a:gd name="connsiteY4-70" fmla="*/ 1168264 h 2589548"/>
                <a:gd name="connsiteX0-71" fmla="*/ 2531194 w 2531194"/>
                <a:gd name="connsiteY0-72" fmla="*/ 1395681 h 2588230"/>
                <a:gd name="connsiteX1-73" fmla="*/ 1178863 w 2531194"/>
                <a:gd name="connsiteY1-74" fmla="*/ 2587968 h 2588230"/>
                <a:gd name="connsiteX2-75" fmla="*/ 0 w 2531194"/>
                <a:gd name="connsiteY2-76" fmla="*/ 1316112 h 2588230"/>
                <a:gd name="connsiteX3-77" fmla="*/ 1178863 w 2531194"/>
                <a:gd name="connsiteY3-78" fmla="*/ 1108 h 2588230"/>
                <a:gd name="connsiteX4-79" fmla="*/ 2472856 w 2531194"/>
                <a:gd name="connsiteY4-80" fmla="*/ 1168264 h 25882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31194" h="2588230">
                  <a:moveTo>
                    <a:pt x="2531194" y="1395681"/>
                  </a:moveTo>
                  <a:cubicBezTo>
                    <a:pt x="2531194" y="2110023"/>
                    <a:pt x="1600729" y="2601230"/>
                    <a:pt x="1178863" y="2587968"/>
                  </a:cubicBezTo>
                  <a:cubicBezTo>
                    <a:pt x="756997" y="2574707"/>
                    <a:pt x="0" y="2030454"/>
                    <a:pt x="0" y="1316112"/>
                  </a:cubicBezTo>
                  <a:cubicBezTo>
                    <a:pt x="0" y="601770"/>
                    <a:pt x="766720" y="25749"/>
                    <a:pt x="1178863" y="1108"/>
                  </a:cubicBezTo>
                  <a:cubicBezTo>
                    <a:pt x="1591006" y="-23533"/>
                    <a:pt x="2381416" y="362482"/>
                    <a:pt x="2472856" y="116826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lgDash"/>
            </a:ln>
          </p:spPr>
          <p:txBody>
            <a:bodyPr rtlCol="0" anchor="ctr"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任意多边形 42"/>
            <p:cNvSpPr/>
            <p:nvPr/>
          </p:nvSpPr>
          <p:spPr>
            <a:xfrm>
              <a:off x="14368" y="3224"/>
              <a:ext cx="1267" cy="980"/>
            </a:xfrm>
            <a:custGeom>
              <a:avLst/>
              <a:gdLst>
                <a:gd name="connsiteX0" fmla="*/ 969611 w 1394599"/>
                <a:gd name="connsiteY0" fmla="*/ 581966 h 1077993"/>
                <a:gd name="connsiteX1" fmla="*/ 1394599 w 1394599"/>
                <a:gd name="connsiteY1" fmla="*/ 581966 h 1077993"/>
                <a:gd name="connsiteX2" fmla="*/ 1394599 w 1394599"/>
                <a:gd name="connsiteY2" fmla="*/ 1046974 h 1077993"/>
                <a:gd name="connsiteX3" fmla="*/ 765794 w 1394599"/>
                <a:gd name="connsiteY3" fmla="*/ 1046974 h 1077993"/>
                <a:gd name="connsiteX4" fmla="*/ 765794 w 1394599"/>
                <a:gd name="connsiteY4" fmla="*/ 775397 h 1077993"/>
                <a:gd name="connsiteX5" fmla="*/ 1080198 w 1394599"/>
                <a:gd name="connsiteY5" fmla="*/ 775397 h 1077993"/>
                <a:gd name="connsiteX6" fmla="*/ 268465 w 1394599"/>
                <a:gd name="connsiteY6" fmla="*/ 534807 h 1077993"/>
                <a:gd name="connsiteX7" fmla="*/ 322570 w 1394599"/>
                <a:gd name="connsiteY7" fmla="*/ 540325 h 1077993"/>
                <a:gd name="connsiteX8" fmla="*/ 327160 w 1394599"/>
                <a:gd name="connsiteY8" fmla="*/ 541766 h 1077993"/>
                <a:gd name="connsiteX9" fmla="*/ 193590 w 1394599"/>
                <a:gd name="connsiteY9" fmla="*/ 775397 h 1077993"/>
                <a:gd name="connsiteX10" fmla="*/ 533841 w 1394599"/>
                <a:gd name="connsiteY10" fmla="*/ 775397 h 1077993"/>
                <a:gd name="connsiteX11" fmla="*/ 536930 w 1394599"/>
                <a:gd name="connsiteY11" fmla="*/ 806400 h 1077993"/>
                <a:gd name="connsiteX12" fmla="*/ 268465 w 1394599"/>
                <a:gd name="connsiteY12" fmla="*/ 1077993 h 1077993"/>
                <a:gd name="connsiteX13" fmla="*/ 0 w 1394599"/>
                <a:gd name="connsiteY13" fmla="*/ 806400 h 1077993"/>
                <a:gd name="connsiteX14" fmla="*/ 268465 w 1394599"/>
                <a:gd name="connsiteY14" fmla="*/ 534807 h 1077993"/>
                <a:gd name="connsiteX15" fmla="*/ 636894 w 1394599"/>
                <a:gd name="connsiteY15" fmla="*/ 0 h 1077993"/>
                <a:gd name="connsiteX16" fmla="*/ 969611 w 1394599"/>
                <a:gd name="connsiteY16" fmla="*/ 581966 h 1077993"/>
                <a:gd name="connsiteX17" fmla="*/ 765794 w 1394599"/>
                <a:gd name="connsiteY17" fmla="*/ 581966 h 1077993"/>
                <a:gd name="connsiteX18" fmla="*/ 765794 w 1394599"/>
                <a:gd name="connsiteY18" fmla="*/ 775397 h 1077993"/>
                <a:gd name="connsiteX19" fmla="*/ 533841 w 1394599"/>
                <a:gd name="connsiteY19" fmla="*/ 775397 h 1077993"/>
                <a:gd name="connsiteX20" fmla="*/ 531476 w 1394599"/>
                <a:gd name="connsiteY20" fmla="*/ 751665 h 1077993"/>
                <a:gd name="connsiteX21" fmla="*/ 372964 w 1394599"/>
                <a:gd name="connsiteY21" fmla="*/ 556150 h 1077993"/>
                <a:gd name="connsiteX22" fmla="*/ 327160 w 1394599"/>
                <a:gd name="connsiteY22" fmla="*/ 541766 h 1077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94599" h="1077993">
                  <a:moveTo>
                    <a:pt x="969611" y="581966"/>
                  </a:moveTo>
                  <a:lnTo>
                    <a:pt x="1394599" y="581966"/>
                  </a:lnTo>
                  <a:lnTo>
                    <a:pt x="1394599" y="1046974"/>
                  </a:lnTo>
                  <a:lnTo>
                    <a:pt x="765794" y="1046974"/>
                  </a:lnTo>
                  <a:lnTo>
                    <a:pt x="765794" y="775397"/>
                  </a:lnTo>
                  <a:lnTo>
                    <a:pt x="1080198" y="775397"/>
                  </a:lnTo>
                  <a:close/>
                  <a:moveTo>
                    <a:pt x="268465" y="534807"/>
                  </a:moveTo>
                  <a:cubicBezTo>
                    <a:pt x="286999" y="534807"/>
                    <a:pt x="305094" y="536707"/>
                    <a:pt x="322570" y="540325"/>
                  </a:cubicBezTo>
                  <a:lnTo>
                    <a:pt x="327160" y="541766"/>
                  </a:lnTo>
                  <a:lnTo>
                    <a:pt x="193590" y="775397"/>
                  </a:lnTo>
                  <a:lnTo>
                    <a:pt x="533841" y="775397"/>
                  </a:lnTo>
                  <a:lnTo>
                    <a:pt x="536930" y="806400"/>
                  </a:lnTo>
                  <a:cubicBezTo>
                    <a:pt x="536930" y="956397"/>
                    <a:pt x="416734" y="1077993"/>
                    <a:pt x="268465" y="1077993"/>
                  </a:cubicBezTo>
                  <a:cubicBezTo>
                    <a:pt x="120196" y="1077993"/>
                    <a:pt x="0" y="956397"/>
                    <a:pt x="0" y="806400"/>
                  </a:cubicBezTo>
                  <a:cubicBezTo>
                    <a:pt x="0" y="656403"/>
                    <a:pt x="120196" y="534807"/>
                    <a:pt x="268465" y="534807"/>
                  </a:cubicBezTo>
                  <a:close/>
                  <a:moveTo>
                    <a:pt x="636894" y="0"/>
                  </a:moveTo>
                  <a:lnTo>
                    <a:pt x="969611" y="581966"/>
                  </a:lnTo>
                  <a:lnTo>
                    <a:pt x="765794" y="581966"/>
                  </a:lnTo>
                  <a:lnTo>
                    <a:pt x="765794" y="775397"/>
                  </a:lnTo>
                  <a:lnTo>
                    <a:pt x="533841" y="775397"/>
                  </a:lnTo>
                  <a:lnTo>
                    <a:pt x="531476" y="751665"/>
                  </a:lnTo>
                  <a:cubicBezTo>
                    <a:pt x="513595" y="663264"/>
                    <a:pt x="453261" y="590509"/>
                    <a:pt x="372964" y="556150"/>
                  </a:cubicBezTo>
                  <a:lnTo>
                    <a:pt x="327160" y="541766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 w="190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41135" y="3843655"/>
            <a:ext cx="1407160" cy="1437640"/>
            <a:chOff x="13922" y="6048"/>
            <a:chExt cx="2216" cy="2264"/>
          </a:xfrm>
        </p:grpSpPr>
        <p:sp>
          <p:nvSpPr>
            <p:cNvPr id="23" name="任意多边形 3"/>
            <p:cNvSpPr/>
            <p:nvPr/>
          </p:nvSpPr>
          <p:spPr>
            <a:xfrm rot="12455369">
              <a:off x="13922" y="6048"/>
              <a:ext cx="2215" cy="2265"/>
            </a:xfrm>
            <a:custGeom>
              <a:avLst/>
              <a:gdLst>
                <a:gd name="connsiteX0" fmla="*/ 0 w 2579278"/>
                <a:gd name="connsiteY0" fmla="*/ 1293430 h 2586860"/>
                <a:gd name="connsiteX1" fmla="*/ 1289639 w 2579278"/>
                <a:gd name="connsiteY1" fmla="*/ 0 h 2586860"/>
                <a:gd name="connsiteX2" fmla="*/ 2579278 w 2579278"/>
                <a:gd name="connsiteY2" fmla="*/ 1293430 h 2586860"/>
                <a:gd name="connsiteX3" fmla="*/ 1289639 w 2579278"/>
                <a:gd name="connsiteY3" fmla="*/ 2586860 h 2586860"/>
                <a:gd name="connsiteX4" fmla="*/ 0 w 2579278"/>
                <a:gd name="connsiteY4" fmla="*/ 1293430 h 2586860"/>
                <a:gd name="connsiteX0-1" fmla="*/ 2579278 w 2670718"/>
                <a:gd name="connsiteY0-2" fmla="*/ 1293430 h 2586860"/>
                <a:gd name="connsiteX1-3" fmla="*/ 1289639 w 2670718"/>
                <a:gd name="connsiteY1-4" fmla="*/ 2586860 h 2586860"/>
                <a:gd name="connsiteX2-5" fmla="*/ 0 w 2670718"/>
                <a:gd name="connsiteY2-6" fmla="*/ 1293430 h 2586860"/>
                <a:gd name="connsiteX3-7" fmla="*/ 1289639 w 2670718"/>
                <a:gd name="connsiteY3-8" fmla="*/ 0 h 2586860"/>
                <a:gd name="connsiteX4-9" fmla="*/ 2670718 w 2670718"/>
                <a:gd name="connsiteY4-10" fmla="*/ 1384870 h 2586860"/>
                <a:gd name="connsiteX0-11" fmla="*/ 2593792 w 2670718"/>
                <a:gd name="connsiteY0-12" fmla="*/ 1496630 h 2588806"/>
                <a:gd name="connsiteX1-13" fmla="*/ 1289639 w 2670718"/>
                <a:gd name="connsiteY1-14" fmla="*/ 2586860 h 2588806"/>
                <a:gd name="connsiteX2-15" fmla="*/ 0 w 2670718"/>
                <a:gd name="connsiteY2-16" fmla="*/ 1293430 h 2588806"/>
                <a:gd name="connsiteX3-17" fmla="*/ 1289639 w 2670718"/>
                <a:gd name="connsiteY3-18" fmla="*/ 0 h 2588806"/>
                <a:gd name="connsiteX4-19" fmla="*/ 2670718 w 2670718"/>
                <a:gd name="connsiteY4-20" fmla="*/ 1384870 h 2588806"/>
                <a:gd name="connsiteX0-21" fmla="*/ 2593792 w 2593792"/>
                <a:gd name="connsiteY0-22" fmla="*/ 1497453 h 2589629"/>
                <a:gd name="connsiteX1-23" fmla="*/ 1289639 w 2593792"/>
                <a:gd name="connsiteY1-24" fmla="*/ 2587683 h 2589629"/>
                <a:gd name="connsiteX2-25" fmla="*/ 0 w 2593792"/>
                <a:gd name="connsiteY2-26" fmla="*/ 1294253 h 2589629"/>
                <a:gd name="connsiteX3-27" fmla="*/ 1289639 w 2593792"/>
                <a:gd name="connsiteY3-28" fmla="*/ 823 h 2589629"/>
                <a:gd name="connsiteX4-29" fmla="*/ 2583632 w 2593792"/>
                <a:gd name="connsiteY4-30" fmla="*/ 1167979 h 2589629"/>
                <a:gd name="connsiteX0-31" fmla="*/ 2593792 w 2593792"/>
                <a:gd name="connsiteY0-32" fmla="*/ 1497453 h 2589659"/>
                <a:gd name="connsiteX1-33" fmla="*/ 1289639 w 2593792"/>
                <a:gd name="connsiteY1-34" fmla="*/ 2587683 h 2589659"/>
                <a:gd name="connsiteX2-35" fmla="*/ 0 w 2593792"/>
                <a:gd name="connsiteY2-36" fmla="*/ 1294253 h 2589659"/>
                <a:gd name="connsiteX3-37" fmla="*/ 1289639 w 2593792"/>
                <a:gd name="connsiteY3-38" fmla="*/ 823 h 2589659"/>
                <a:gd name="connsiteX4-39" fmla="*/ 2583632 w 2593792"/>
                <a:gd name="connsiteY4-40" fmla="*/ 1167979 h 2589659"/>
                <a:gd name="connsiteX0-41" fmla="*/ 2593792 w 2593792"/>
                <a:gd name="connsiteY0-42" fmla="*/ 1497453 h 2594741"/>
                <a:gd name="connsiteX1-43" fmla="*/ 1289639 w 2593792"/>
                <a:gd name="connsiteY1-44" fmla="*/ 2587683 h 2594741"/>
                <a:gd name="connsiteX2-45" fmla="*/ 0 w 2593792"/>
                <a:gd name="connsiteY2-46" fmla="*/ 1294253 h 2594741"/>
                <a:gd name="connsiteX3-47" fmla="*/ 1289639 w 2593792"/>
                <a:gd name="connsiteY3-48" fmla="*/ 823 h 2594741"/>
                <a:gd name="connsiteX4-49" fmla="*/ 2583632 w 2593792"/>
                <a:gd name="connsiteY4-50" fmla="*/ 1167979 h 2594741"/>
                <a:gd name="connsiteX0-51" fmla="*/ 2593792 w 2593792"/>
                <a:gd name="connsiteY0-52" fmla="*/ 1497453 h 2587686"/>
                <a:gd name="connsiteX1-53" fmla="*/ 1289639 w 2593792"/>
                <a:gd name="connsiteY1-54" fmla="*/ 2587683 h 2587686"/>
                <a:gd name="connsiteX2-55" fmla="*/ 0 w 2593792"/>
                <a:gd name="connsiteY2-56" fmla="*/ 1294253 h 2587686"/>
                <a:gd name="connsiteX3-57" fmla="*/ 1289639 w 2593792"/>
                <a:gd name="connsiteY3-58" fmla="*/ 823 h 2587686"/>
                <a:gd name="connsiteX4-59" fmla="*/ 2583632 w 2593792"/>
                <a:gd name="connsiteY4-60" fmla="*/ 1167979 h 2587686"/>
                <a:gd name="connsiteX0-61" fmla="*/ 2483016 w 2483016"/>
                <a:gd name="connsiteY0-62" fmla="*/ 1497738 h 2589548"/>
                <a:gd name="connsiteX1-63" fmla="*/ 1178863 w 2483016"/>
                <a:gd name="connsiteY1-64" fmla="*/ 2587968 h 2589548"/>
                <a:gd name="connsiteX2-65" fmla="*/ 0 w 2483016"/>
                <a:gd name="connsiteY2-66" fmla="*/ 1316112 h 2589548"/>
                <a:gd name="connsiteX3-67" fmla="*/ 1178863 w 2483016"/>
                <a:gd name="connsiteY3-68" fmla="*/ 1108 h 2589548"/>
                <a:gd name="connsiteX4-69" fmla="*/ 2472856 w 2483016"/>
                <a:gd name="connsiteY4-70" fmla="*/ 1168264 h 2589548"/>
                <a:gd name="connsiteX0-71" fmla="*/ 2531194 w 2531194"/>
                <a:gd name="connsiteY0-72" fmla="*/ 1395681 h 2588230"/>
                <a:gd name="connsiteX1-73" fmla="*/ 1178863 w 2531194"/>
                <a:gd name="connsiteY1-74" fmla="*/ 2587968 h 2588230"/>
                <a:gd name="connsiteX2-75" fmla="*/ 0 w 2531194"/>
                <a:gd name="connsiteY2-76" fmla="*/ 1316112 h 2588230"/>
                <a:gd name="connsiteX3-77" fmla="*/ 1178863 w 2531194"/>
                <a:gd name="connsiteY3-78" fmla="*/ 1108 h 2588230"/>
                <a:gd name="connsiteX4-79" fmla="*/ 2472856 w 2531194"/>
                <a:gd name="connsiteY4-80" fmla="*/ 1168264 h 25882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31194" h="2588230">
                  <a:moveTo>
                    <a:pt x="2531194" y="1395681"/>
                  </a:moveTo>
                  <a:cubicBezTo>
                    <a:pt x="2531194" y="2110023"/>
                    <a:pt x="1600729" y="2601230"/>
                    <a:pt x="1178863" y="2587968"/>
                  </a:cubicBezTo>
                  <a:cubicBezTo>
                    <a:pt x="756997" y="2574707"/>
                    <a:pt x="0" y="2030454"/>
                    <a:pt x="0" y="1316112"/>
                  </a:cubicBezTo>
                  <a:cubicBezTo>
                    <a:pt x="0" y="601770"/>
                    <a:pt x="766720" y="25749"/>
                    <a:pt x="1178863" y="1108"/>
                  </a:cubicBezTo>
                  <a:cubicBezTo>
                    <a:pt x="1591006" y="-23533"/>
                    <a:pt x="2381416" y="362482"/>
                    <a:pt x="2472856" y="116826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lgDash"/>
            </a:ln>
          </p:spPr>
          <p:txBody>
            <a:bodyPr rtlCol="0" anchor="ctr"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任意多边形 48"/>
            <p:cNvSpPr/>
            <p:nvPr/>
          </p:nvSpPr>
          <p:spPr>
            <a:xfrm>
              <a:off x="14483" y="6742"/>
              <a:ext cx="1149" cy="871"/>
            </a:xfrm>
            <a:custGeom>
              <a:avLst/>
              <a:gdLst>
                <a:gd name="connsiteX0" fmla="*/ 227908 w 962049"/>
                <a:gd name="connsiteY0" fmla="*/ 0 h 628171"/>
                <a:gd name="connsiteX1" fmla="*/ 896999 w 962049"/>
                <a:gd name="connsiteY1" fmla="*/ 74343 h 628171"/>
                <a:gd name="connsiteX2" fmla="*/ 562454 w 962049"/>
                <a:gd name="connsiteY2" fmla="*/ 381010 h 628171"/>
                <a:gd name="connsiteX3" fmla="*/ 962049 w 962049"/>
                <a:gd name="connsiteY3" fmla="*/ 399596 h 628171"/>
                <a:gd name="connsiteX4" fmla="*/ 896999 w 962049"/>
                <a:gd name="connsiteY4" fmla="*/ 511111 h 628171"/>
                <a:gd name="connsiteX5" fmla="*/ 306355 w 962049"/>
                <a:gd name="connsiteY5" fmla="*/ 452047 h 628171"/>
                <a:gd name="connsiteX6" fmla="*/ 225381 w 962049"/>
                <a:gd name="connsiteY6" fmla="*/ 526273 h 628171"/>
                <a:gd name="connsiteX7" fmla="*/ 382835 w 962049"/>
                <a:gd name="connsiteY7" fmla="*/ 533596 h 628171"/>
                <a:gd name="connsiteX8" fmla="*/ 357203 w 962049"/>
                <a:gd name="connsiteY8" fmla="*/ 577537 h 628171"/>
                <a:gd name="connsiteX9" fmla="*/ 130927 w 962049"/>
                <a:gd name="connsiteY9" fmla="*/ 554910 h 628171"/>
                <a:gd name="connsiteX10" fmla="*/ 83511 w 962049"/>
                <a:gd name="connsiteY10" fmla="*/ 598374 h 628171"/>
                <a:gd name="connsiteX11" fmla="*/ 172650 w 962049"/>
                <a:gd name="connsiteY11" fmla="*/ 609774 h 628171"/>
                <a:gd name="connsiteX12" fmla="*/ 160132 w 962049"/>
                <a:gd name="connsiteY12" fmla="*/ 628171 h 628171"/>
                <a:gd name="connsiteX13" fmla="*/ 11147 w 962049"/>
                <a:gd name="connsiteY13" fmla="*/ 613273 h 628171"/>
                <a:gd name="connsiteX14" fmla="*/ 98410 w 962049"/>
                <a:gd name="connsiteY14" fmla="*/ 551550 h 628171"/>
                <a:gd name="connsiteX15" fmla="*/ 0 w 962049"/>
                <a:gd name="connsiteY15" fmla="*/ 538379 h 628171"/>
                <a:gd name="connsiteX16" fmla="*/ 6890 w 962049"/>
                <a:gd name="connsiteY16" fmla="*/ 511111 h 628171"/>
                <a:gd name="connsiteX17" fmla="*/ 116035 w 962049"/>
                <a:gd name="connsiteY17" fmla="*/ 522335 h 628171"/>
                <a:gd name="connsiteX18" fmla="*/ 138507 w 962049"/>
                <a:gd name="connsiteY18" fmla="*/ 525292 h 628171"/>
                <a:gd name="connsiteX19" fmla="*/ 250025 w 962049"/>
                <a:gd name="connsiteY19" fmla="*/ 446414 h 628171"/>
                <a:gd name="connsiteX20" fmla="*/ 246493 w 962049"/>
                <a:gd name="connsiteY20" fmla="*/ 446060 h 628171"/>
                <a:gd name="connsiteX21" fmla="*/ 246802 w 962049"/>
                <a:gd name="connsiteY21" fmla="*/ 445842 h 628171"/>
                <a:gd name="connsiteX22" fmla="*/ 89897 w 962049"/>
                <a:gd name="connsiteY22" fmla="*/ 450574 h 628171"/>
                <a:gd name="connsiteX23" fmla="*/ 93559 w 962049"/>
                <a:gd name="connsiteY23" fmla="*/ 376142 h 628171"/>
                <a:gd name="connsiteX24" fmla="*/ 281337 w 962049"/>
                <a:gd name="connsiteY24" fmla="*/ 395452 h 628171"/>
                <a:gd name="connsiteX25" fmla="*/ 312285 w 962049"/>
                <a:gd name="connsiteY25" fmla="*/ 399524 h 628171"/>
                <a:gd name="connsiteX26" fmla="*/ 627504 w 962049"/>
                <a:gd name="connsiteY26" fmla="*/ 176565 h 628171"/>
                <a:gd name="connsiteX27" fmla="*/ 218615 w 962049"/>
                <a:gd name="connsiteY27" fmla="*/ 223030 h 62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62049" h="628171">
                  <a:moveTo>
                    <a:pt x="227908" y="0"/>
                  </a:moveTo>
                  <a:cubicBezTo>
                    <a:pt x="536123" y="27878"/>
                    <a:pt x="585686" y="32525"/>
                    <a:pt x="896999" y="74343"/>
                  </a:cubicBezTo>
                  <a:lnTo>
                    <a:pt x="562454" y="381010"/>
                  </a:lnTo>
                  <a:lnTo>
                    <a:pt x="962049" y="399596"/>
                  </a:lnTo>
                  <a:lnTo>
                    <a:pt x="896999" y="511111"/>
                  </a:lnTo>
                  <a:lnTo>
                    <a:pt x="306355" y="452047"/>
                  </a:lnTo>
                  <a:lnTo>
                    <a:pt x="225381" y="526273"/>
                  </a:lnTo>
                  <a:lnTo>
                    <a:pt x="382835" y="533596"/>
                  </a:lnTo>
                  <a:lnTo>
                    <a:pt x="357203" y="577537"/>
                  </a:lnTo>
                  <a:lnTo>
                    <a:pt x="130927" y="554910"/>
                  </a:lnTo>
                  <a:lnTo>
                    <a:pt x="83511" y="598374"/>
                  </a:lnTo>
                  <a:lnTo>
                    <a:pt x="172650" y="609774"/>
                  </a:lnTo>
                  <a:lnTo>
                    <a:pt x="160132" y="628171"/>
                  </a:lnTo>
                  <a:lnTo>
                    <a:pt x="11147" y="613273"/>
                  </a:lnTo>
                  <a:lnTo>
                    <a:pt x="98410" y="551550"/>
                  </a:lnTo>
                  <a:lnTo>
                    <a:pt x="0" y="538379"/>
                  </a:lnTo>
                  <a:lnTo>
                    <a:pt x="6890" y="511111"/>
                  </a:lnTo>
                  <a:cubicBezTo>
                    <a:pt x="59833" y="515900"/>
                    <a:pt x="79454" y="517696"/>
                    <a:pt x="116035" y="522335"/>
                  </a:cubicBezTo>
                  <a:lnTo>
                    <a:pt x="138507" y="525292"/>
                  </a:lnTo>
                  <a:lnTo>
                    <a:pt x="250025" y="446414"/>
                  </a:lnTo>
                  <a:lnTo>
                    <a:pt x="246493" y="446060"/>
                  </a:lnTo>
                  <a:lnTo>
                    <a:pt x="246802" y="445842"/>
                  </a:lnTo>
                  <a:lnTo>
                    <a:pt x="89897" y="450574"/>
                  </a:lnTo>
                  <a:lnTo>
                    <a:pt x="93559" y="376142"/>
                  </a:lnTo>
                  <a:cubicBezTo>
                    <a:pt x="184644" y="384381"/>
                    <a:pt x="218401" y="387470"/>
                    <a:pt x="281337" y="395452"/>
                  </a:cubicBezTo>
                  <a:lnTo>
                    <a:pt x="312285" y="399524"/>
                  </a:lnTo>
                  <a:lnTo>
                    <a:pt x="627504" y="176565"/>
                  </a:lnTo>
                  <a:lnTo>
                    <a:pt x="218615" y="223030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 w="190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346325" y="4509770"/>
            <a:ext cx="3681730" cy="4298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200" b="0">
                <a:latin typeface="微软雅黑" panose="020B0503020204020204" pitchFamily="34" charset="-122"/>
                <a:ea typeface="微软雅黑" panose="020B0503020204020204" pitchFamily="34" charset="-122"/>
                <a:cs typeface="Heiti SC Light" panose="02000000000000000000" charset="-122"/>
              </a:rPr>
              <a:t>提供了一种强测试标准</a:t>
            </a:r>
            <a:endParaRPr lang="en-US" altLang="zh-CN" sz="2200" b="0">
              <a:latin typeface="微软雅黑" panose="020B0503020204020204" pitchFamily="34" charset="-122"/>
              <a:ea typeface="微软雅黑" panose="020B0503020204020204" pitchFamily="34" charset="-122"/>
              <a:cs typeface="Heiti SC Light" panose="020000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201025" y="4335780"/>
            <a:ext cx="2976880" cy="5308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工业上使用该标准较少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516" y="484693"/>
            <a:ext cx="4450968" cy="58928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Mutation Testing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25"/>
          </p:nvPr>
        </p:nvSpPr>
        <p:spPr>
          <a:xfrm>
            <a:off x="9237980" y="6189980"/>
            <a:ext cx="1407795" cy="423545"/>
          </a:xfrm>
        </p:spPr>
        <p:txBody>
          <a:bodyPr wrap="square"/>
          <a:lstStyle/>
          <a:p>
            <a:pPr>
              <a:spcBef>
                <a:spcPts val="5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Mutant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36905" y="1459230"/>
            <a:ext cx="2662276" cy="4577715"/>
            <a:chOff x="14742" y="2912"/>
            <a:chExt cx="3026" cy="7209"/>
          </a:xfrm>
        </p:grpSpPr>
        <p:sp>
          <p:nvSpPr>
            <p:cNvPr id="17" name="任意多边形 3"/>
            <p:cNvSpPr/>
            <p:nvPr userDrawn="1"/>
          </p:nvSpPr>
          <p:spPr>
            <a:xfrm>
              <a:off x="14742" y="2912"/>
              <a:ext cx="2830" cy="7209"/>
            </a:xfrm>
            <a:custGeom>
              <a:avLst/>
              <a:gdLst>
                <a:gd name="connsiteX0" fmla="*/ 235132 w 4441372"/>
                <a:gd name="connsiteY0" fmla="*/ 26126 h 2312126"/>
                <a:gd name="connsiteX1" fmla="*/ 0 w 4441372"/>
                <a:gd name="connsiteY1" fmla="*/ 26126 h 2312126"/>
                <a:gd name="connsiteX2" fmla="*/ 52252 w 4441372"/>
                <a:gd name="connsiteY2" fmla="*/ 2299063 h 2312126"/>
                <a:gd name="connsiteX3" fmla="*/ 4441372 w 4441372"/>
                <a:gd name="connsiteY3" fmla="*/ 2312126 h 2312126"/>
                <a:gd name="connsiteX4" fmla="*/ 4284618 w 4441372"/>
                <a:gd name="connsiteY4" fmla="*/ 52251 h 2312126"/>
                <a:gd name="connsiteX5" fmla="*/ 1854926 w 4441372"/>
                <a:gd name="connsiteY5" fmla="*/ 0 h 2312126"/>
                <a:gd name="connsiteX0-1" fmla="*/ 235132 w 4441372"/>
                <a:gd name="connsiteY0-2" fmla="*/ 26126 h 2312126"/>
                <a:gd name="connsiteX1-3" fmla="*/ 0 w 4441372"/>
                <a:gd name="connsiteY1-4" fmla="*/ 26126 h 2312126"/>
                <a:gd name="connsiteX2-5" fmla="*/ 52252 w 4441372"/>
                <a:gd name="connsiteY2-6" fmla="*/ 2299063 h 2312126"/>
                <a:gd name="connsiteX3-7" fmla="*/ 4441372 w 4441372"/>
                <a:gd name="connsiteY3-8" fmla="*/ 2312126 h 2312126"/>
                <a:gd name="connsiteX4-9" fmla="*/ 4389121 w 4441372"/>
                <a:gd name="connsiteY4-10" fmla="*/ 39188 h 2312126"/>
                <a:gd name="connsiteX5-11" fmla="*/ 1854926 w 4441372"/>
                <a:gd name="connsiteY5-12" fmla="*/ 0 h 2312126"/>
                <a:gd name="connsiteX0-13" fmla="*/ 235132 w 4860149"/>
                <a:gd name="connsiteY0-14" fmla="*/ 165813 h 2451813"/>
                <a:gd name="connsiteX1-15" fmla="*/ 0 w 4860149"/>
                <a:gd name="connsiteY1-16" fmla="*/ 165813 h 2451813"/>
                <a:gd name="connsiteX2-17" fmla="*/ 52252 w 4860149"/>
                <a:gd name="connsiteY2-18" fmla="*/ 2438750 h 2451813"/>
                <a:gd name="connsiteX3-19" fmla="*/ 4441372 w 4860149"/>
                <a:gd name="connsiteY3-20" fmla="*/ 2451813 h 2451813"/>
                <a:gd name="connsiteX4-21" fmla="*/ 4389121 w 4860149"/>
                <a:gd name="connsiteY4-22" fmla="*/ 178875 h 2451813"/>
                <a:gd name="connsiteX5-23" fmla="*/ 1854926 w 4860149"/>
                <a:gd name="connsiteY5-24" fmla="*/ 139687 h 2451813"/>
                <a:gd name="connsiteX0-25" fmla="*/ 235132 w 4752333"/>
                <a:gd name="connsiteY0-26" fmla="*/ 39388 h 2325388"/>
                <a:gd name="connsiteX1-27" fmla="*/ 0 w 4752333"/>
                <a:gd name="connsiteY1-28" fmla="*/ 39388 h 2325388"/>
                <a:gd name="connsiteX2-29" fmla="*/ 52252 w 4752333"/>
                <a:gd name="connsiteY2-30" fmla="*/ 2312325 h 2325388"/>
                <a:gd name="connsiteX3-31" fmla="*/ 4441372 w 4752333"/>
                <a:gd name="connsiteY3-32" fmla="*/ 2325388 h 2325388"/>
                <a:gd name="connsiteX4-33" fmla="*/ 4389121 w 4752333"/>
                <a:gd name="connsiteY4-34" fmla="*/ 52450 h 2325388"/>
                <a:gd name="connsiteX5-35" fmla="*/ 1854926 w 4752333"/>
                <a:gd name="connsiteY5-36" fmla="*/ 13262 h 2325388"/>
                <a:gd name="connsiteX0-37" fmla="*/ 235132 w 4860149"/>
                <a:gd name="connsiteY0-38" fmla="*/ 39388 h 2603032"/>
                <a:gd name="connsiteX1-39" fmla="*/ 0 w 4860149"/>
                <a:gd name="connsiteY1-40" fmla="*/ 39388 h 2603032"/>
                <a:gd name="connsiteX2-41" fmla="*/ 52252 w 4860149"/>
                <a:gd name="connsiteY2-42" fmla="*/ 2312325 h 2603032"/>
                <a:gd name="connsiteX3-43" fmla="*/ 4441372 w 4860149"/>
                <a:gd name="connsiteY3-44" fmla="*/ 2325388 h 2603032"/>
                <a:gd name="connsiteX4-45" fmla="*/ 4389121 w 4860149"/>
                <a:gd name="connsiteY4-46" fmla="*/ 52450 h 2603032"/>
                <a:gd name="connsiteX5-47" fmla="*/ 1854926 w 4860149"/>
                <a:gd name="connsiteY5-48" fmla="*/ 13262 h 2603032"/>
                <a:gd name="connsiteX0-49" fmla="*/ 235132 w 4617563"/>
                <a:gd name="connsiteY0-50" fmla="*/ 39388 h 2493940"/>
                <a:gd name="connsiteX1-51" fmla="*/ 0 w 4617563"/>
                <a:gd name="connsiteY1-52" fmla="*/ 39388 h 2493940"/>
                <a:gd name="connsiteX2-53" fmla="*/ 52252 w 4617563"/>
                <a:gd name="connsiteY2-54" fmla="*/ 2312325 h 2493940"/>
                <a:gd name="connsiteX3-55" fmla="*/ 4441372 w 4617563"/>
                <a:gd name="connsiteY3-56" fmla="*/ 2325388 h 2493940"/>
                <a:gd name="connsiteX4-57" fmla="*/ 4389121 w 4617563"/>
                <a:gd name="connsiteY4-58" fmla="*/ 52450 h 2493940"/>
                <a:gd name="connsiteX5-59" fmla="*/ 1854926 w 4617563"/>
                <a:gd name="connsiteY5-60" fmla="*/ 13262 h 2493940"/>
                <a:gd name="connsiteX0-61" fmla="*/ 235132 w 4479124"/>
                <a:gd name="connsiteY0-62" fmla="*/ 26126 h 2480678"/>
                <a:gd name="connsiteX1-63" fmla="*/ 0 w 4479124"/>
                <a:gd name="connsiteY1-64" fmla="*/ 26126 h 2480678"/>
                <a:gd name="connsiteX2-65" fmla="*/ 52252 w 4479124"/>
                <a:gd name="connsiteY2-66" fmla="*/ 2299063 h 2480678"/>
                <a:gd name="connsiteX3-67" fmla="*/ 4441372 w 4479124"/>
                <a:gd name="connsiteY3-68" fmla="*/ 2312126 h 2480678"/>
                <a:gd name="connsiteX4-69" fmla="*/ 4389121 w 4479124"/>
                <a:gd name="connsiteY4-70" fmla="*/ 39188 h 2480678"/>
                <a:gd name="connsiteX5-71" fmla="*/ 1854926 w 4479124"/>
                <a:gd name="connsiteY5-72" fmla="*/ 0 h 2480678"/>
                <a:gd name="connsiteX0-73" fmla="*/ 533373 w 4777365"/>
                <a:gd name="connsiteY0-74" fmla="*/ 26126 h 2589770"/>
                <a:gd name="connsiteX1-75" fmla="*/ 298241 w 4777365"/>
                <a:gd name="connsiteY1-76" fmla="*/ 26126 h 2589770"/>
                <a:gd name="connsiteX2-77" fmla="*/ 350493 w 4777365"/>
                <a:gd name="connsiteY2-78" fmla="*/ 2299063 h 2589770"/>
                <a:gd name="connsiteX3-79" fmla="*/ 4739613 w 4777365"/>
                <a:gd name="connsiteY3-80" fmla="*/ 2312126 h 2589770"/>
                <a:gd name="connsiteX4-81" fmla="*/ 4687362 w 4777365"/>
                <a:gd name="connsiteY4-82" fmla="*/ 39188 h 2589770"/>
                <a:gd name="connsiteX5-83" fmla="*/ 2153167 w 4777365"/>
                <a:gd name="connsiteY5-84" fmla="*/ 0 h 2589770"/>
                <a:gd name="connsiteX0-85" fmla="*/ 248811 w 4492803"/>
                <a:gd name="connsiteY0-86" fmla="*/ 26126 h 2476671"/>
                <a:gd name="connsiteX1-87" fmla="*/ 13679 w 4492803"/>
                <a:gd name="connsiteY1-88" fmla="*/ 26126 h 2476671"/>
                <a:gd name="connsiteX2-89" fmla="*/ 65931 w 4492803"/>
                <a:gd name="connsiteY2-90" fmla="*/ 2299063 h 2476671"/>
                <a:gd name="connsiteX3-91" fmla="*/ 4455051 w 4492803"/>
                <a:gd name="connsiteY3-92" fmla="*/ 2312126 h 2476671"/>
                <a:gd name="connsiteX4-93" fmla="*/ 4402800 w 4492803"/>
                <a:gd name="connsiteY4-94" fmla="*/ 39188 h 2476671"/>
                <a:gd name="connsiteX5-95" fmla="*/ 1868605 w 4492803"/>
                <a:gd name="connsiteY5-96" fmla="*/ 0 h 2476671"/>
                <a:gd name="connsiteX0-97" fmla="*/ 248811 w 4475396"/>
                <a:gd name="connsiteY0-98" fmla="*/ 26126 h 2343322"/>
                <a:gd name="connsiteX1-99" fmla="*/ 13679 w 4475396"/>
                <a:gd name="connsiteY1-100" fmla="*/ 26126 h 2343322"/>
                <a:gd name="connsiteX2-101" fmla="*/ 65931 w 4475396"/>
                <a:gd name="connsiteY2-102" fmla="*/ 2299063 h 2343322"/>
                <a:gd name="connsiteX3-103" fmla="*/ 4455051 w 4475396"/>
                <a:gd name="connsiteY3-104" fmla="*/ 2312126 h 2343322"/>
                <a:gd name="connsiteX4-105" fmla="*/ 4402800 w 4475396"/>
                <a:gd name="connsiteY4-106" fmla="*/ 39188 h 2343322"/>
                <a:gd name="connsiteX5-107" fmla="*/ 1868605 w 4475396"/>
                <a:gd name="connsiteY5-108" fmla="*/ 0 h 2343322"/>
                <a:gd name="connsiteX0-109" fmla="*/ 1129968 w 4475396"/>
                <a:gd name="connsiteY0-110" fmla="*/ 65314 h 2343322"/>
                <a:gd name="connsiteX1-111" fmla="*/ 13679 w 4475396"/>
                <a:gd name="connsiteY1-112" fmla="*/ 26126 h 2343322"/>
                <a:gd name="connsiteX2-113" fmla="*/ 65931 w 4475396"/>
                <a:gd name="connsiteY2-114" fmla="*/ 2299063 h 2343322"/>
                <a:gd name="connsiteX3-115" fmla="*/ 4455051 w 4475396"/>
                <a:gd name="connsiteY3-116" fmla="*/ 2312126 h 2343322"/>
                <a:gd name="connsiteX4-117" fmla="*/ 4402800 w 4475396"/>
                <a:gd name="connsiteY4-118" fmla="*/ 39188 h 2343322"/>
                <a:gd name="connsiteX5-119" fmla="*/ 1868605 w 4475396"/>
                <a:gd name="connsiteY5-120" fmla="*/ 0 h 2343322"/>
                <a:gd name="connsiteX0-121" fmla="*/ 1129968 w 4517641"/>
                <a:gd name="connsiteY0-122" fmla="*/ 200403 h 2478411"/>
                <a:gd name="connsiteX1-123" fmla="*/ 13679 w 4517641"/>
                <a:gd name="connsiteY1-124" fmla="*/ 161215 h 2478411"/>
                <a:gd name="connsiteX2-125" fmla="*/ 65931 w 4517641"/>
                <a:gd name="connsiteY2-126" fmla="*/ 2434152 h 2478411"/>
                <a:gd name="connsiteX3-127" fmla="*/ 4455051 w 4517641"/>
                <a:gd name="connsiteY3-128" fmla="*/ 2447215 h 2478411"/>
                <a:gd name="connsiteX4-129" fmla="*/ 4402800 w 4517641"/>
                <a:gd name="connsiteY4-130" fmla="*/ 174277 h 2478411"/>
                <a:gd name="connsiteX5-131" fmla="*/ 3308240 w 4517641"/>
                <a:gd name="connsiteY5-132" fmla="*/ 148152 h 2478411"/>
                <a:gd name="connsiteX0-133" fmla="*/ 1129968 w 4493857"/>
                <a:gd name="connsiteY0-134" fmla="*/ 84545 h 2362553"/>
                <a:gd name="connsiteX1-135" fmla="*/ 13679 w 4493857"/>
                <a:gd name="connsiteY1-136" fmla="*/ 45357 h 2362553"/>
                <a:gd name="connsiteX2-137" fmla="*/ 65931 w 4493857"/>
                <a:gd name="connsiteY2-138" fmla="*/ 2318294 h 2362553"/>
                <a:gd name="connsiteX3-139" fmla="*/ 4455051 w 4493857"/>
                <a:gd name="connsiteY3-140" fmla="*/ 2331357 h 2362553"/>
                <a:gd name="connsiteX4-141" fmla="*/ 4402800 w 4493857"/>
                <a:gd name="connsiteY4-142" fmla="*/ 58419 h 2362553"/>
                <a:gd name="connsiteX5-143" fmla="*/ 3308240 w 4493857"/>
                <a:gd name="connsiteY5-144" fmla="*/ 32294 h 2362553"/>
                <a:gd name="connsiteX0-145" fmla="*/ 1129968 w 4478639"/>
                <a:gd name="connsiteY0-146" fmla="*/ 52251 h 2330259"/>
                <a:gd name="connsiteX1-147" fmla="*/ 13679 w 4478639"/>
                <a:gd name="connsiteY1-148" fmla="*/ 13063 h 2330259"/>
                <a:gd name="connsiteX2-149" fmla="*/ 65931 w 4478639"/>
                <a:gd name="connsiteY2-150" fmla="*/ 2286000 h 2330259"/>
                <a:gd name="connsiteX3-151" fmla="*/ 4455051 w 4478639"/>
                <a:gd name="connsiteY3-152" fmla="*/ 2299063 h 2330259"/>
                <a:gd name="connsiteX4-153" fmla="*/ 4402800 w 4478639"/>
                <a:gd name="connsiteY4-154" fmla="*/ 26125 h 2330259"/>
                <a:gd name="connsiteX5-155" fmla="*/ 3308240 w 4478639"/>
                <a:gd name="connsiteY5-156" fmla="*/ 0 h 2330259"/>
                <a:gd name="connsiteX0-157" fmla="*/ 1129968 w 4478639"/>
                <a:gd name="connsiteY0-158" fmla="*/ 13063 h 2330259"/>
                <a:gd name="connsiteX1-159" fmla="*/ 13679 w 4478639"/>
                <a:gd name="connsiteY1-160" fmla="*/ 13063 h 2330259"/>
                <a:gd name="connsiteX2-161" fmla="*/ 65931 w 4478639"/>
                <a:gd name="connsiteY2-162" fmla="*/ 2286000 h 2330259"/>
                <a:gd name="connsiteX3-163" fmla="*/ 4455051 w 4478639"/>
                <a:gd name="connsiteY3-164" fmla="*/ 2299063 h 2330259"/>
                <a:gd name="connsiteX4-165" fmla="*/ 4402800 w 4478639"/>
                <a:gd name="connsiteY4-166" fmla="*/ 26125 h 2330259"/>
                <a:gd name="connsiteX5-167" fmla="*/ 3308240 w 4478639"/>
                <a:gd name="connsiteY5-168" fmla="*/ 0 h 2330259"/>
                <a:gd name="connsiteX0-169" fmla="*/ 1129968 w 4478639"/>
                <a:gd name="connsiteY0-170" fmla="*/ 13063 h 2330259"/>
                <a:gd name="connsiteX1-171" fmla="*/ 13679 w 4478639"/>
                <a:gd name="connsiteY1-172" fmla="*/ 13063 h 2330259"/>
                <a:gd name="connsiteX2-173" fmla="*/ 65931 w 4478639"/>
                <a:gd name="connsiteY2-174" fmla="*/ 2286000 h 2330259"/>
                <a:gd name="connsiteX3-175" fmla="*/ 4455051 w 4478639"/>
                <a:gd name="connsiteY3-176" fmla="*/ 2299063 h 2330259"/>
                <a:gd name="connsiteX4-177" fmla="*/ 4402800 w 4478639"/>
                <a:gd name="connsiteY4-178" fmla="*/ 26125 h 2330259"/>
                <a:gd name="connsiteX5-179" fmla="*/ 3308240 w 4478639"/>
                <a:gd name="connsiteY5-180" fmla="*/ 0 h 2330259"/>
                <a:gd name="connsiteX6" fmla="*/ 1129968 w 4478639"/>
                <a:gd name="connsiteY6" fmla="*/ 13063 h 2330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4478639" h="2330259">
                  <a:moveTo>
                    <a:pt x="1129968" y="13063"/>
                  </a:moveTo>
                  <a:lnTo>
                    <a:pt x="13679" y="13063"/>
                  </a:lnTo>
                  <a:cubicBezTo>
                    <a:pt x="-16801" y="391886"/>
                    <a:pt x="4971" y="2283823"/>
                    <a:pt x="65931" y="2286000"/>
                  </a:cubicBezTo>
                  <a:cubicBezTo>
                    <a:pt x="126891" y="2288177"/>
                    <a:pt x="4411508" y="2375263"/>
                    <a:pt x="4455051" y="2299063"/>
                  </a:cubicBezTo>
                  <a:cubicBezTo>
                    <a:pt x="4498594" y="2222863"/>
                    <a:pt x="4482237" y="69668"/>
                    <a:pt x="4402800" y="26125"/>
                  </a:cubicBezTo>
                  <a:cubicBezTo>
                    <a:pt x="4323363" y="-17418"/>
                    <a:pt x="4152972" y="13063"/>
                    <a:pt x="3308240" y="0"/>
                  </a:cubicBezTo>
                  <a:lnTo>
                    <a:pt x="1129968" y="13063"/>
                  </a:ln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prstDash val="lgDash"/>
            </a:ln>
          </p:spPr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003" y="3112"/>
              <a:ext cx="2765" cy="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auto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/>
                <a:t>begin</a:t>
              </a:r>
              <a:endParaRPr lang="en-US" altLang="zh-CN" sz="2000"/>
            </a:p>
            <a:p>
              <a:pPr fontAlgn="auto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/>
                <a:t>    int x,y;</a:t>
              </a:r>
              <a:endParaRPr lang="en-US" altLang="zh-CN" sz="2000"/>
            </a:p>
            <a:p>
              <a:pPr fontAlgn="auto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/>
                <a:t>    input(x,y);</a:t>
              </a:r>
              <a:endParaRPr lang="en-US" altLang="zh-CN" sz="2000"/>
            </a:p>
            <a:p>
              <a:pPr fontAlgn="auto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/>
                <a:t>    if(x!=y)</a:t>
              </a:r>
              <a:endParaRPr lang="en-US" altLang="zh-CN" sz="2000"/>
            </a:p>
            <a:p>
              <a:pPr fontAlgn="auto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/>
                <a:t>      output(x+y);</a:t>
              </a:r>
              <a:endParaRPr lang="en-US" altLang="zh-CN" sz="2000"/>
            </a:p>
            <a:p>
              <a:pPr fontAlgn="auto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/>
                <a:t>    else</a:t>
              </a:r>
              <a:endParaRPr lang="en-US" altLang="zh-CN" sz="2000"/>
            </a:p>
            <a:p>
              <a:pPr fontAlgn="auto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/>
                <a:t>      output(x*y);</a:t>
              </a:r>
              <a:endParaRPr lang="en-US" altLang="zh-CN" sz="2000"/>
            </a:p>
            <a:p>
              <a:pPr fontAlgn="auto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/>
                <a:t>end</a:t>
              </a:r>
              <a:endParaRPr lang="en-US" altLang="zh-CN" sz="20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95665" y="1459230"/>
            <a:ext cx="2662276" cy="4577715"/>
            <a:chOff x="14742" y="2912"/>
            <a:chExt cx="3026" cy="7209"/>
          </a:xfrm>
        </p:grpSpPr>
        <p:sp>
          <p:nvSpPr>
            <p:cNvPr id="16" name="任意多边形 3"/>
            <p:cNvSpPr/>
            <p:nvPr userDrawn="1"/>
          </p:nvSpPr>
          <p:spPr>
            <a:xfrm>
              <a:off x="14742" y="2912"/>
              <a:ext cx="2830" cy="7209"/>
            </a:xfrm>
            <a:custGeom>
              <a:avLst/>
              <a:gdLst>
                <a:gd name="connsiteX0" fmla="*/ 235132 w 4441372"/>
                <a:gd name="connsiteY0" fmla="*/ 26126 h 2312126"/>
                <a:gd name="connsiteX1" fmla="*/ 0 w 4441372"/>
                <a:gd name="connsiteY1" fmla="*/ 26126 h 2312126"/>
                <a:gd name="connsiteX2" fmla="*/ 52252 w 4441372"/>
                <a:gd name="connsiteY2" fmla="*/ 2299063 h 2312126"/>
                <a:gd name="connsiteX3" fmla="*/ 4441372 w 4441372"/>
                <a:gd name="connsiteY3" fmla="*/ 2312126 h 2312126"/>
                <a:gd name="connsiteX4" fmla="*/ 4284618 w 4441372"/>
                <a:gd name="connsiteY4" fmla="*/ 52251 h 2312126"/>
                <a:gd name="connsiteX5" fmla="*/ 1854926 w 4441372"/>
                <a:gd name="connsiteY5" fmla="*/ 0 h 2312126"/>
                <a:gd name="connsiteX0-1" fmla="*/ 235132 w 4441372"/>
                <a:gd name="connsiteY0-2" fmla="*/ 26126 h 2312126"/>
                <a:gd name="connsiteX1-3" fmla="*/ 0 w 4441372"/>
                <a:gd name="connsiteY1-4" fmla="*/ 26126 h 2312126"/>
                <a:gd name="connsiteX2-5" fmla="*/ 52252 w 4441372"/>
                <a:gd name="connsiteY2-6" fmla="*/ 2299063 h 2312126"/>
                <a:gd name="connsiteX3-7" fmla="*/ 4441372 w 4441372"/>
                <a:gd name="connsiteY3-8" fmla="*/ 2312126 h 2312126"/>
                <a:gd name="connsiteX4-9" fmla="*/ 4389121 w 4441372"/>
                <a:gd name="connsiteY4-10" fmla="*/ 39188 h 2312126"/>
                <a:gd name="connsiteX5-11" fmla="*/ 1854926 w 4441372"/>
                <a:gd name="connsiteY5-12" fmla="*/ 0 h 2312126"/>
                <a:gd name="connsiteX0-13" fmla="*/ 235132 w 4860149"/>
                <a:gd name="connsiteY0-14" fmla="*/ 165813 h 2451813"/>
                <a:gd name="connsiteX1-15" fmla="*/ 0 w 4860149"/>
                <a:gd name="connsiteY1-16" fmla="*/ 165813 h 2451813"/>
                <a:gd name="connsiteX2-17" fmla="*/ 52252 w 4860149"/>
                <a:gd name="connsiteY2-18" fmla="*/ 2438750 h 2451813"/>
                <a:gd name="connsiteX3-19" fmla="*/ 4441372 w 4860149"/>
                <a:gd name="connsiteY3-20" fmla="*/ 2451813 h 2451813"/>
                <a:gd name="connsiteX4-21" fmla="*/ 4389121 w 4860149"/>
                <a:gd name="connsiteY4-22" fmla="*/ 178875 h 2451813"/>
                <a:gd name="connsiteX5-23" fmla="*/ 1854926 w 4860149"/>
                <a:gd name="connsiteY5-24" fmla="*/ 139687 h 2451813"/>
                <a:gd name="connsiteX0-25" fmla="*/ 235132 w 4752333"/>
                <a:gd name="connsiteY0-26" fmla="*/ 39388 h 2325388"/>
                <a:gd name="connsiteX1-27" fmla="*/ 0 w 4752333"/>
                <a:gd name="connsiteY1-28" fmla="*/ 39388 h 2325388"/>
                <a:gd name="connsiteX2-29" fmla="*/ 52252 w 4752333"/>
                <a:gd name="connsiteY2-30" fmla="*/ 2312325 h 2325388"/>
                <a:gd name="connsiteX3-31" fmla="*/ 4441372 w 4752333"/>
                <a:gd name="connsiteY3-32" fmla="*/ 2325388 h 2325388"/>
                <a:gd name="connsiteX4-33" fmla="*/ 4389121 w 4752333"/>
                <a:gd name="connsiteY4-34" fmla="*/ 52450 h 2325388"/>
                <a:gd name="connsiteX5-35" fmla="*/ 1854926 w 4752333"/>
                <a:gd name="connsiteY5-36" fmla="*/ 13262 h 2325388"/>
                <a:gd name="connsiteX0-37" fmla="*/ 235132 w 4860149"/>
                <a:gd name="connsiteY0-38" fmla="*/ 39388 h 2603032"/>
                <a:gd name="connsiteX1-39" fmla="*/ 0 w 4860149"/>
                <a:gd name="connsiteY1-40" fmla="*/ 39388 h 2603032"/>
                <a:gd name="connsiteX2-41" fmla="*/ 52252 w 4860149"/>
                <a:gd name="connsiteY2-42" fmla="*/ 2312325 h 2603032"/>
                <a:gd name="connsiteX3-43" fmla="*/ 4441372 w 4860149"/>
                <a:gd name="connsiteY3-44" fmla="*/ 2325388 h 2603032"/>
                <a:gd name="connsiteX4-45" fmla="*/ 4389121 w 4860149"/>
                <a:gd name="connsiteY4-46" fmla="*/ 52450 h 2603032"/>
                <a:gd name="connsiteX5-47" fmla="*/ 1854926 w 4860149"/>
                <a:gd name="connsiteY5-48" fmla="*/ 13262 h 2603032"/>
                <a:gd name="connsiteX0-49" fmla="*/ 235132 w 4617563"/>
                <a:gd name="connsiteY0-50" fmla="*/ 39388 h 2493940"/>
                <a:gd name="connsiteX1-51" fmla="*/ 0 w 4617563"/>
                <a:gd name="connsiteY1-52" fmla="*/ 39388 h 2493940"/>
                <a:gd name="connsiteX2-53" fmla="*/ 52252 w 4617563"/>
                <a:gd name="connsiteY2-54" fmla="*/ 2312325 h 2493940"/>
                <a:gd name="connsiteX3-55" fmla="*/ 4441372 w 4617563"/>
                <a:gd name="connsiteY3-56" fmla="*/ 2325388 h 2493940"/>
                <a:gd name="connsiteX4-57" fmla="*/ 4389121 w 4617563"/>
                <a:gd name="connsiteY4-58" fmla="*/ 52450 h 2493940"/>
                <a:gd name="connsiteX5-59" fmla="*/ 1854926 w 4617563"/>
                <a:gd name="connsiteY5-60" fmla="*/ 13262 h 2493940"/>
                <a:gd name="connsiteX0-61" fmla="*/ 235132 w 4479124"/>
                <a:gd name="connsiteY0-62" fmla="*/ 26126 h 2480678"/>
                <a:gd name="connsiteX1-63" fmla="*/ 0 w 4479124"/>
                <a:gd name="connsiteY1-64" fmla="*/ 26126 h 2480678"/>
                <a:gd name="connsiteX2-65" fmla="*/ 52252 w 4479124"/>
                <a:gd name="connsiteY2-66" fmla="*/ 2299063 h 2480678"/>
                <a:gd name="connsiteX3-67" fmla="*/ 4441372 w 4479124"/>
                <a:gd name="connsiteY3-68" fmla="*/ 2312126 h 2480678"/>
                <a:gd name="connsiteX4-69" fmla="*/ 4389121 w 4479124"/>
                <a:gd name="connsiteY4-70" fmla="*/ 39188 h 2480678"/>
                <a:gd name="connsiteX5-71" fmla="*/ 1854926 w 4479124"/>
                <a:gd name="connsiteY5-72" fmla="*/ 0 h 2480678"/>
                <a:gd name="connsiteX0-73" fmla="*/ 533373 w 4777365"/>
                <a:gd name="connsiteY0-74" fmla="*/ 26126 h 2589770"/>
                <a:gd name="connsiteX1-75" fmla="*/ 298241 w 4777365"/>
                <a:gd name="connsiteY1-76" fmla="*/ 26126 h 2589770"/>
                <a:gd name="connsiteX2-77" fmla="*/ 350493 w 4777365"/>
                <a:gd name="connsiteY2-78" fmla="*/ 2299063 h 2589770"/>
                <a:gd name="connsiteX3-79" fmla="*/ 4739613 w 4777365"/>
                <a:gd name="connsiteY3-80" fmla="*/ 2312126 h 2589770"/>
                <a:gd name="connsiteX4-81" fmla="*/ 4687362 w 4777365"/>
                <a:gd name="connsiteY4-82" fmla="*/ 39188 h 2589770"/>
                <a:gd name="connsiteX5-83" fmla="*/ 2153167 w 4777365"/>
                <a:gd name="connsiteY5-84" fmla="*/ 0 h 2589770"/>
                <a:gd name="connsiteX0-85" fmla="*/ 248811 w 4492803"/>
                <a:gd name="connsiteY0-86" fmla="*/ 26126 h 2476671"/>
                <a:gd name="connsiteX1-87" fmla="*/ 13679 w 4492803"/>
                <a:gd name="connsiteY1-88" fmla="*/ 26126 h 2476671"/>
                <a:gd name="connsiteX2-89" fmla="*/ 65931 w 4492803"/>
                <a:gd name="connsiteY2-90" fmla="*/ 2299063 h 2476671"/>
                <a:gd name="connsiteX3-91" fmla="*/ 4455051 w 4492803"/>
                <a:gd name="connsiteY3-92" fmla="*/ 2312126 h 2476671"/>
                <a:gd name="connsiteX4-93" fmla="*/ 4402800 w 4492803"/>
                <a:gd name="connsiteY4-94" fmla="*/ 39188 h 2476671"/>
                <a:gd name="connsiteX5-95" fmla="*/ 1868605 w 4492803"/>
                <a:gd name="connsiteY5-96" fmla="*/ 0 h 2476671"/>
                <a:gd name="connsiteX0-97" fmla="*/ 248811 w 4475396"/>
                <a:gd name="connsiteY0-98" fmla="*/ 26126 h 2343322"/>
                <a:gd name="connsiteX1-99" fmla="*/ 13679 w 4475396"/>
                <a:gd name="connsiteY1-100" fmla="*/ 26126 h 2343322"/>
                <a:gd name="connsiteX2-101" fmla="*/ 65931 w 4475396"/>
                <a:gd name="connsiteY2-102" fmla="*/ 2299063 h 2343322"/>
                <a:gd name="connsiteX3-103" fmla="*/ 4455051 w 4475396"/>
                <a:gd name="connsiteY3-104" fmla="*/ 2312126 h 2343322"/>
                <a:gd name="connsiteX4-105" fmla="*/ 4402800 w 4475396"/>
                <a:gd name="connsiteY4-106" fmla="*/ 39188 h 2343322"/>
                <a:gd name="connsiteX5-107" fmla="*/ 1868605 w 4475396"/>
                <a:gd name="connsiteY5-108" fmla="*/ 0 h 2343322"/>
                <a:gd name="connsiteX0-109" fmla="*/ 1129968 w 4475396"/>
                <a:gd name="connsiteY0-110" fmla="*/ 65314 h 2343322"/>
                <a:gd name="connsiteX1-111" fmla="*/ 13679 w 4475396"/>
                <a:gd name="connsiteY1-112" fmla="*/ 26126 h 2343322"/>
                <a:gd name="connsiteX2-113" fmla="*/ 65931 w 4475396"/>
                <a:gd name="connsiteY2-114" fmla="*/ 2299063 h 2343322"/>
                <a:gd name="connsiteX3-115" fmla="*/ 4455051 w 4475396"/>
                <a:gd name="connsiteY3-116" fmla="*/ 2312126 h 2343322"/>
                <a:gd name="connsiteX4-117" fmla="*/ 4402800 w 4475396"/>
                <a:gd name="connsiteY4-118" fmla="*/ 39188 h 2343322"/>
                <a:gd name="connsiteX5-119" fmla="*/ 1868605 w 4475396"/>
                <a:gd name="connsiteY5-120" fmla="*/ 0 h 2343322"/>
                <a:gd name="connsiteX0-121" fmla="*/ 1129968 w 4517641"/>
                <a:gd name="connsiteY0-122" fmla="*/ 200403 h 2478411"/>
                <a:gd name="connsiteX1-123" fmla="*/ 13679 w 4517641"/>
                <a:gd name="connsiteY1-124" fmla="*/ 161215 h 2478411"/>
                <a:gd name="connsiteX2-125" fmla="*/ 65931 w 4517641"/>
                <a:gd name="connsiteY2-126" fmla="*/ 2434152 h 2478411"/>
                <a:gd name="connsiteX3-127" fmla="*/ 4455051 w 4517641"/>
                <a:gd name="connsiteY3-128" fmla="*/ 2447215 h 2478411"/>
                <a:gd name="connsiteX4-129" fmla="*/ 4402800 w 4517641"/>
                <a:gd name="connsiteY4-130" fmla="*/ 174277 h 2478411"/>
                <a:gd name="connsiteX5-131" fmla="*/ 3308240 w 4517641"/>
                <a:gd name="connsiteY5-132" fmla="*/ 148152 h 2478411"/>
                <a:gd name="connsiteX0-133" fmla="*/ 1129968 w 4493857"/>
                <a:gd name="connsiteY0-134" fmla="*/ 84545 h 2362553"/>
                <a:gd name="connsiteX1-135" fmla="*/ 13679 w 4493857"/>
                <a:gd name="connsiteY1-136" fmla="*/ 45357 h 2362553"/>
                <a:gd name="connsiteX2-137" fmla="*/ 65931 w 4493857"/>
                <a:gd name="connsiteY2-138" fmla="*/ 2318294 h 2362553"/>
                <a:gd name="connsiteX3-139" fmla="*/ 4455051 w 4493857"/>
                <a:gd name="connsiteY3-140" fmla="*/ 2331357 h 2362553"/>
                <a:gd name="connsiteX4-141" fmla="*/ 4402800 w 4493857"/>
                <a:gd name="connsiteY4-142" fmla="*/ 58419 h 2362553"/>
                <a:gd name="connsiteX5-143" fmla="*/ 3308240 w 4493857"/>
                <a:gd name="connsiteY5-144" fmla="*/ 32294 h 2362553"/>
                <a:gd name="connsiteX0-145" fmla="*/ 1129968 w 4478639"/>
                <a:gd name="connsiteY0-146" fmla="*/ 52251 h 2330259"/>
                <a:gd name="connsiteX1-147" fmla="*/ 13679 w 4478639"/>
                <a:gd name="connsiteY1-148" fmla="*/ 13063 h 2330259"/>
                <a:gd name="connsiteX2-149" fmla="*/ 65931 w 4478639"/>
                <a:gd name="connsiteY2-150" fmla="*/ 2286000 h 2330259"/>
                <a:gd name="connsiteX3-151" fmla="*/ 4455051 w 4478639"/>
                <a:gd name="connsiteY3-152" fmla="*/ 2299063 h 2330259"/>
                <a:gd name="connsiteX4-153" fmla="*/ 4402800 w 4478639"/>
                <a:gd name="connsiteY4-154" fmla="*/ 26125 h 2330259"/>
                <a:gd name="connsiteX5-155" fmla="*/ 3308240 w 4478639"/>
                <a:gd name="connsiteY5-156" fmla="*/ 0 h 2330259"/>
                <a:gd name="connsiteX0-157" fmla="*/ 1129968 w 4478639"/>
                <a:gd name="connsiteY0-158" fmla="*/ 13063 h 2330259"/>
                <a:gd name="connsiteX1-159" fmla="*/ 13679 w 4478639"/>
                <a:gd name="connsiteY1-160" fmla="*/ 13063 h 2330259"/>
                <a:gd name="connsiteX2-161" fmla="*/ 65931 w 4478639"/>
                <a:gd name="connsiteY2-162" fmla="*/ 2286000 h 2330259"/>
                <a:gd name="connsiteX3-163" fmla="*/ 4455051 w 4478639"/>
                <a:gd name="connsiteY3-164" fmla="*/ 2299063 h 2330259"/>
                <a:gd name="connsiteX4-165" fmla="*/ 4402800 w 4478639"/>
                <a:gd name="connsiteY4-166" fmla="*/ 26125 h 2330259"/>
                <a:gd name="connsiteX5-167" fmla="*/ 3308240 w 4478639"/>
                <a:gd name="connsiteY5-168" fmla="*/ 0 h 2330259"/>
                <a:gd name="connsiteX0-169" fmla="*/ 1129968 w 4478639"/>
                <a:gd name="connsiteY0-170" fmla="*/ 13063 h 2330259"/>
                <a:gd name="connsiteX1-171" fmla="*/ 13679 w 4478639"/>
                <a:gd name="connsiteY1-172" fmla="*/ 13063 h 2330259"/>
                <a:gd name="connsiteX2-173" fmla="*/ 65931 w 4478639"/>
                <a:gd name="connsiteY2-174" fmla="*/ 2286000 h 2330259"/>
                <a:gd name="connsiteX3-175" fmla="*/ 4455051 w 4478639"/>
                <a:gd name="connsiteY3-176" fmla="*/ 2299063 h 2330259"/>
                <a:gd name="connsiteX4-177" fmla="*/ 4402800 w 4478639"/>
                <a:gd name="connsiteY4-178" fmla="*/ 26125 h 2330259"/>
                <a:gd name="connsiteX5-179" fmla="*/ 3308240 w 4478639"/>
                <a:gd name="connsiteY5-180" fmla="*/ 0 h 2330259"/>
                <a:gd name="connsiteX6" fmla="*/ 1129968 w 4478639"/>
                <a:gd name="connsiteY6" fmla="*/ 13063 h 2330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4478639" h="2330259">
                  <a:moveTo>
                    <a:pt x="1129968" y="13063"/>
                  </a:moveTo>
                  <a:lnTo>
                    <a:pt x="13679" y="13063"/>
                  </a:lnTo>
                  <a:cubicBezTo>
                    <a:pt x="-16801" y="391886"/>
                    <a:pt x="4971" y="2283823"/>
                    <a:pt x="65931" y="2286000"/>
                  </a:cubicBezTo>
                  <a:cubicBezTo>
                    <a:pt x="126891" y="2288177"/>
                    <a:pt x="4411508" y="2375263"/>
                    <a:pt x="4455051" y="2299063"/>
                  </a:cubicBezTo>
                  <a:cubicBezTo>
                    <a:pt x="4498594" y="2222863"/>
                    <a:pt x="4482237" y="69668"/>
                    <a:pt x="4402800" y="26125"/>
                  </a:cubicBezTo>
                  <a:cubicBezTo>
                    <a:pt x="4323363" y="-17418"/>
                    <a:pt x="4152972" y="13063"/>
                    <a:pt x="3308240" y="0"/>
                  </a:cubicBezTo>
                  <a:lnTo>
                    <a:pt x="1129968" y="13063"/>
                  </a:ln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prstDash val="lgDash"/>
            </a:ln>
          </p:spPr>
          <p:txBody>
            <a:bodyPr rtlCol="0" anchor="ctr"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003" y="3112"/>
              <a:ext cx="2765" cy="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auto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/>
                <a:t>begin</a:t>
              </a:r>
              <a:endParaRPr lang="en-US" altLang="zh-CN" sz="2000"/>
            </a:p>
            <a:p>
              <a:pPr fontAlgn="auto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/>
                <a:t>    int x,y;</a:t>
              </a:r>
              <a:endParaRPr lang="en-US" altLang="zh-CN" sz="2000"/>
            </a:p>
            <a:p>
              <a:pPr fontAlgn="auto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/>
                <a:t>    input(x,y);</a:t>
              </a:r>
              <a:endParaRPr lang="en-US" altLang="zh-CN" sz="2000"/>
            </a:p>
            <a:p>
              <a:pPr fontAlgn="auto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/>
                <a:t>    if(x</a:t>
              </a:r>
              <a:r>
                <a:rPr lang="en-US" altLang="zh-CN" sz="2000">
                  <a:solidFill>
                    <a:srgbClr val="FF0000"/>
                  </a:solidFill>
                </a:rPr>
                <a:t>&lt;</a:t>
              </a:r>
              <a:r>
                <a:rPr lang="en-US" altLang="zh-CN" sz="2000"/>
                <a:t>y)</a:t>
              </a:r>
              <a:endParaRPr lang="en-US" altLang="zh-CN" sz="2000"/>
            </a:p>
            <a:p>
              <a:pPr fontAlgn="auto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/>
                <a:t>      output(x+y);</a:t>
              </a:r>
              <a:endParaRPr lang="en-US" altLang="zh-CN" sz="2000"/>
            </a:p>
            <a:p>
              <a:pPr fontAlgn="auto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/>
                <a:t>    else</a:t>
              </a:r>
              <a:endParaRPr lang="en-US" altLang="zh-CN" sz="2000"/>
            </a:p>
            <a:p>
              <a:pPr fontAlgn="auto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/>
                <a:t>      output(x*y);</a:t>
              </a:r>
              <a:endParaRPr lang="en-US" altLang="zh-CN" sz="2000"/>
            </a:p>
            <a:p>
              <a:pPr fontAlgn="auto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000"/>
                <a:t>end</a:t>
              </a:r>
              <a:endParaRPr lang="en-US" altLang="zh-CN" sz="20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514090" y="2054225"/>
                <a:ext cx="4807585" cy="290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={(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),(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)}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𝑀𝑆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 sz="2200"/>
                  <a:t>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charset="0"/>
                        <a:cs typeface="Cambria Math" panose="02040503050406030204" charset="0"/>
                      </a:rPr>
                      <m:t> = #</m:t>
                    </m:r>
                  </m:oMath>
                </a14:m>
                <a:r>
                  <a:rPr lang="en-US" altLang="zh-CN" sz="2200"/>
                  <a:t>killed mutants</a:t>
                </a:r>
                <a:endParaRPr lang="en-US" altLang="zh-CN" sz="2200"/>
              </a:p>
              <a:p>
                <a:r>
                  <a:rPr lang="en-US" altLang="zh-CN" sz="2200"/>
                  <a:t>2)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charset="0"/>
                      </a:rPr>
                      <m:t> 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charset="0"/>
                        <a:cs typeface="Cambria Math" panose="02040503050406030204" charset="0"/>
                      </a:rPr>
                      <m:t> = #</m:t>
                    </m:r>
                  </m:oMath>
                </a14:m>
                <a:r>
                  <a:rPr lang="en-US" altLang="zh-CN" sz="2200"/>
                  <a:t>mutants</a:t>
                </a:r>
                <a:endParaRPr lang="en-US" altLang="zh-CN" sz="2200"/>
              </a:p>
              <a:p>
                <a:r>
                  <a:rPr lang="en-US" altLang="zh-CN" sz="2200"/>
                  <a:t>3)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charset="0"/>
                      </a:rPr>
                      <m:t> 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charset="0"/>
                        <a:cs typeface="Cambria Math" panose="02040503050406030204" charset="0"/>
                      </a:rPr>
                      <m:t> = #</m:t>
                    </m:r>
                  </m:oMath>
                </a14:m>
                <a:r>
                  <a:rPr lang="en-US" altLang="zh-CN" sz="2200"/>
                  <a:t>equivalent mutants</a:t>
                </a:r>
                <a:endParaRPr lang="en-US" altLang="zh-CN" sz="220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090" y="2054225"/>
                <a:ext cx="4807585" cy="290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1158220" y="3308985"/>
            <a:ext cx="59499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500" b="1">
                <a:solidFill>
                  <a:srgbClr val="FF0000"/>
                </a:solidFill>
              </a:rPr>
              <a:t>&gt;</a:t>
            </a:r>
            <a:endParaRPr lang="en-US" altLang="zh-CN" sz="25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516" y="484693"/>
            <a:ext cx="4450968" cy="58928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Mutation Testing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4980" y="1073785"/>
            <a:ext cx="4097020" cy="57842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6940" y="1991995"/>
            <a:ext cx="515810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This 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able lists the first set of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formalized mutation operators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for the Fortran programming language.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These typical mutation operators were implemented in the Mothra mutation system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707640" y="4120515"/>
            <a:ext cx="7178040" cy="755650"/>
          </a:xfrm>
        </p:spPr>
        <p:txBody>
          <a:bodyPr wrap="square"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How Does It Work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快照 2021-07-18 上午10.01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6140" y="867410"/>
            <a:ext cx="7747635" cy="568769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17500" y="1635760"/>
            <a:ext cx="439229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 fontAlgn="auto">
              <a:lnSpc>
                <a:spcPct val="150000"/>
              </a:lnSpc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   	</a:t>
            </a:r>
            <a:r>
              <a:rPr lang="zh-CN" altLang="en-US" b="0">
                <a:solidFill>
                  <a:srgbClr val="7E7E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被测程序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auto">
              <a:lnSpc>
                <a:spcPct val="150000"/>
              </a:lnSpc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   	</a:t>
            </a:r>
            <a:r>
              <a:rPr lang="zh-CN" altLang="en-US" b="0">
                <a:solidFill>
                  <a:srgbClr val="7E7E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设定的一个测试用例集合</a:t>
            </a:r>
            <a:endParaRPr lang="zh-CN" altLang="en-US" b="0">
              <a:solidFill>
                <a:srgbClr val="7E7E7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p'  	</a:t>
            </a:r>
            <a:r>
              <a:rPr lang="en-US" altLang="zh-CN">
                <a:solidFill>
                  <a:srgbClr val="7E7E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变异算子</a:t>
            </a:r>
            <a:endParaRPr lang="en-US" altLang="zh-CN">
              <a:solidFill>
                <a:srgbClr val="7E7E7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auto"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auto"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survived 	          </a:t>
            </a:r>
            <a:r>
              <a:rPr lang="en-US" altLang="zh-CN">
                <a:solidFill>
                  <a:srgbClr val="7E7E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可存活变异体</a:t>
            </a:r>
            <a:endParaRPr lang="en-US" altLang="zh-CN">
              <a:solidFill>
                <a:srgbClr val="7E7E7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killed		          </a:t>
            </a:r>
            <a:r>
              <a:rPr lang="en-US" altLang="zh-CN">
                <a:solidFill>
                  <a:srgbClr val="7E7E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可杀除变异体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Equivalent Mutant        </a:t>
            </a:r>
            <a:r>
              <a:rPr lang="zh-CN" altLang="en-US">
                <a:solidFill>
                  <a:srgbClr val="7E7E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等价变异体</a:t>
            </a:r>
            <a:endParaRPr lang="zh-CN" altLang="en-US">
              <a:solidFill>
                <a:srgbClr val="7E7E7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" name="标题 1"/>
          <p:cNvSpPr>
            <a:spLocks noGrp="1"/>
          </p:cNvSpPr>
          <p:nvPr/>
        </p:nvSpPr>
        <p:spPr>
          <a:xfrm>
            <a:off x="3833051" y="89723"/>
            <a:ext cx="4450968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0" kern="1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Mutation Testing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0" name="组合 89"/>
          <p:cNvGrpSpPr/>
          <p:nvPr userDrawn="1"/>
        </p:nvGrpSpPr>
        <p:grpSpPr>
          <a:xfrm>
            <a:off x="4002821" y="687552"/>
            <a:ext cx="4186359" cy="163210"/>
            <a:chOff x="3165003" y="4030582"/>
            <a:chExt cx="5853910" cy="276264"/>
          </a:xfrm>
        </p:grpSpPr>
        <p:sp>
          <p:nvSpPr>
            <p:cNvPr id="91" name="任意多边形 29"/>
            <p:cNvSpPr/>
            <p:nvPr/>
          </p:nvSpPr>
          <p:spPr>
            <a:xfrm>
              <a:off x="3165003" y="4030582"/>
              <a:ext cx="5853910" cy="276264"/>
            </a:xfrm>
            <a:custGeom>
              <a:avLst/>
              <a:gdLst>
                <a:gd name="connsiteX0" fmla="*/ 383416 w 6863855"/>
                <a:gd name="connsiteY0" fmla="*/ 497045 h 741328"/>
                <a:gd name="connsiteX1" fmla="*/ 3431416 w 6863855"/>
                <a:gd name="connsiteY1" fmla="*/ 141445 h 741328"/>
                <a:gd name="connsiteX2" fmla="*/ 6835016 w 6863855"/>
                <a:gd name="connsiteY2" fmla="*/ 27145 h 741328"/>
                <a:gd name="connsiteX3" fmla="*/ 3139316 w 6863855"/>
                <a:gd name="connsiteY3" fmla="*/ 319245 h 741328"/>
                <a:gd name="connsiteX4" fmla="*/ 345316 w 6863855"/>
                <a:gd name="connsiteY4" fmla="*/ 738345 h 741328"/>
                <a:gd name="connsiteX5" fmla="*/ 383416 w 6863855"/>
                <a:gd name="connsiteY5" fmla="*/ 497045 h 74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3855" h="741328">
                  <a:moveTo>
                    <a:pt x="383416" y="497045"/>
                  </a:moveTo>
                  <a:cubicBezTo>
                    <a:pt x="897766" y="397562"/>
                    <a:pt x="2356149" y="219762"/>
                    <a:pt x="3431416" y="141445"/>
                  </a:cubicBezTo>
                  <a:cubicBezTo>
                    <a:pt x="4506683" y="63128"/>
                    <a:pt x="7169449" y="-53288"/>
                    <a:pt x="6835016" y="27145"/>
                  </a:cubicBezTo>
                  <a:cubicBezTo>
                    <a:pt x="5603116" y="124512"/>
                    <a:pt x="4220933" y="200712"/>
                    <a:pt x="3139316" y="319245"/>
                  </a:cubicBezTo>
                  <a:cubicBezTo>
                    <a:pt x="2057699" y="437778"/>
                    <a:pt x="802516" y="710828"/>
                    <a:pt x="345316" y="738345"/>
                  </a:cubicBezTo>
                  <a:cubicBezTo>
                    <a:pt x="-111884" y="765862"/>
                    <a:pt x="-130934" y="596528"/>
                    <a:pt x="383416" y="497045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2" name="任意多边形 30"/>
            <p:cNvSpPr/>
            <p:nvPr/>
          </p:nvSpPr>
          <p:spPr>
            <a:xfrm>
              <a:off x="4594609" y="4124484"/>
              <a:ext cx="4378994" cy="165002"/>
            </a:xfrm>
            <a:custGeom>
              <a:avLst/>
              <a:gdLst>
                <a:gd name="connsiteX0" fmla="*/ 0 w 4657663"/>
                <a:gd name="connsiteY0" fmla="*/ 239002 h 239002"/>
                <a:gd name="connsiteX1" fmla="*/ 2857500 w 4657663"/>
                <a:gd name="connsiteY1" fmla="*/ 35802 h 239002"/>
                <a:gd name="connsiteX2" fmla="*/ 4597400 w 4657663"/>
                <a:gd name="connsiteY2" fmla="*/ 10402 h 239002"/>
                <a:gd name="connsiteX3" fmla="*/ 4089400 w 4657663"/>
                <a:gd name="connsiteY3" fmla="*/ 150102 h 23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7663" h="239002">
                  <a:moveTo>
                    <a:pt x="0" y="239002"/>
                  </a:moveTo>
                  <a:lnTo>
                    <a:pt x="2857500" y="35802"/>
                  </a:lnTo>
                  <a:cubicBezTo>
                    <a:pt x="3623733" y="-2298"/>
                    <a:pt x="4392083" y="-8648"/>
                    <a:pt x="4597400" y="10402"/>
                  </a:cubicBezTo>
                  <a:cubicBezTo>
                    <a:pt x="4802717" y="29452"/>
                    <a:pt x="4446058" y="89777"/>
                    <a:pt x="4089400" y="150102"/>
                  </a:cubicBezTo>
                </a:path>
              </a:pathLst>
            </a:custGeom>
            <a:noFill/>
            <a:ln w="28575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5941060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33425" y="5527040"/>
                <a:ext cx="2776220" cy="65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𝑀𝑆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5527040"/>
                <a:ext cx="2776220" cy="6591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986915" y="4118610"/>
            <a:ext cx="8423910" cy="755650"/>
          </a:xfrm>
        </p:spPr>
        <p:txBody>
          <a:bodyPr wrap="square"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Why Use Compiler Testing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516" y="484693"/>
            <a:ext cx="4450968" cy="58928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Compiler Testing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内容占位符 34"/>
          <p:cNvSpPr>
            <a:spLocks noGrp="1"/>
          </p:cNvSpPr>
          <p:nvPr/>
        </p:nvSpPr>
        <p:spPr>
          <a:xfrm>
            <a:off x="2522400" y="3565246"/>
            <a:ext cx="318928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0" dirty="0" smtClean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defRPr>
            </a:lvl1pPr>
            <a:lvl2pPr>
              <a:defRPr lang="zh-CN" altLang="en-US" sz="1800" b="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/>
            <a:endParaRPr lang="zh-CN" altLang="en-US" dirty="0"/>
          </a:p>
          <a:p>
            <a:pPr marL="457200" lvl="1"/>
            <a:endParaRPr lang="zh-CN" altLang="en-US" dirty="0"/>
          </a:p>
        </p:txBody>
      </p:sp>
      <p:sp>
        <p:nvSpPr>
          <p:cNvPr id="9" name="内容占位符 47"/>
          <p:cNvSpPr>
            <a:spLocks noGrp="1"/>
          </p:cNvSpPr>
          <p:nvPr>
            <p:ph sz="quarter" idx="24" hasCustomPrompt="1"/>
          </p:nvPr>
        </p:nvSpPr>
        <p:spPr>
          <a:xfrm>
            <a:off x="2274570" y="2029460"/>
            <a:ext cx="3824605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30000"/>
              </a:lnSpc>
              <a:buNone/>
              <a:defRPr lang="zh-CN" altLang="en-US" sz="1600" dirty="0" smtClean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1pPr>
            <a:lvl2pPr marL="228600" indent="0" algn="l">
              <a:lnSpc>
                <a:spcPct val="130000"/>
              </a:lnSpc>
              <a:buNone/>
              <a:defRPr lang="zh-CN" altLang="en-US" sz="1600" dirty="0">
                <a:latin typeface="站酷快乐体" panose="02010600030101010101" pitchFamily="2" charset="-122"/>
                <a:ea typeface="微软雅黑 Light" panose="020B0502040204020203" pitchFamily="34" charset="-122"/>
              </a:defRPr>
            </a:lvl2pPr>
          </a:lstStyle>
          <a:p>
            <a:pPr marL="0" lvl="0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Heiti SC Light" panose="02000000000000000000" charset="-122"/>
              </a:rPr>
              <a:t>是对于编译器的测试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Heiti SC Light" panose="02000000000000000000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5315" y="1628140"/>
            <a:ext cx="1405890" cy="1437640"/>
            <a:chOff x="1654" y="3456"/>
            <a:chExt cx="2214" cy="2264"/>
          </a:xfrm>
        </p:grpSpPr>
        <p:sp>
          <p:nvSpPr>
            <p:cNvPr id="12" name="任意多边形 3"/>
            <p:cNvSpPr/>
            <p:nvPr/>
          </p:nvSpPr>
          <p:spPr>
            <a:xfrm rot="12455369">
              <a:off x="1654" y="3456"/>
              <a:ext cx="2215" cy="2265"/>
            </a:xfrm>
            <a:custGeom>
              <a:avLst/>
              <a:gdLst>
                <a:gd name="connsiteX0" fmla="*/ 0 w 2579278"/>
                <a:gd name="connsiteY0" fmla="*/ 1293430 h 2586860"/>
                <a:gd name="connsiteX1" fmla="*/ 1289639 w 2579278"/>
                <a:gd name="connsiteY1" fmla="*/ 0 h 2586860"/>
                <a:gd name="connsiteX2" fmla="*/ 2579278 w 2579278"/>
                <a:gd name="connsiteY2" fmla="*/ 1293430 h 2586860"/>
                <a:gd name="connsiteX3" fmla="*/ 1289639 w 2579278"/>
                <a:gd name="connsiteY3" fmla="*/ 2586860 h 2586860"/>
                <a:gd name="connsiteX4" fmla="*/ 0 w 2579278"/>
                <a:gd name="connsiteY4" fmla="*/ 1293430 h 2586860"/>
                <a:gd name="connsiteX0-1" fmla="*/ 2579278 w 2670718"/>
                <a:gd name="connsiteY0-2" fmla="*/ 1293430 h 2586860"/>
                <a:gd name="connsiteX1-3" fmla="*/ 1289639 w 2670718"/>
                <a:gd name="connsiteY1-4" fmla="*/ 2586860 h 2586860"/>
                <a:gd name="connsiteX2-5" fmla="*/ 0 w 2670718"/>
                <a:gd name="connsiteY2-6" fmla="*/ 1293430 h 2586860"/>
                <a:gd name="connsiteX3-7" fmla="*/ 1289639 w 2670718"/>
                <a:gd name="connsiteY3-8" fmla="*/ 0 h 2586860"/>
                <a:gd name="connsiteX4-9" fmla="*/ 2670718 w 2670718"/>
                <a:gd name="connsiteY4-10" fmla="*/ 1384870 h 2586860"/>
                <a:gd name="connsiteX0-11" fmla="*/ 2593792 w 2670718"/>
                <a:gd name="connsiteY0-12" fmla="*/ 1496630 h 2588806"/>
                <a:gd name="connsiteX1-13" fmla="*/ 1289639 w 2670718"/>
                <a:gd name="connsiteY1-14" fmla="*/ 2586860 h 2588806"/>
                <a:gd name="connsiteX2-15" fmla="*/ 0 w 2670718"/>
                <a:gd name="connsiteY2-16" fmla="*/ 1293430 h 2588806"/>
                <a:gd name="connsiteX3-17" fmla="*/ 1289639 w 2670718"/>
                <a:gd name="connsiteY3-18" fmla="*/ 0 h 2588806"/>
                <a:gd name="connsiteX4-19" fmla="*/ 2670718 w 2670718"/>
                <a:gd name="connsiteY4-20" fmla="*/ 1384870 h 2588806"/>
                <a:gd name="connsiteX0-21" fmla="*/ 2593792 w 2593792"/>
                <a:gd name="connsiteY0-22" fmla="*/ 1497453 h 2589629"/>
                <a:gd name="connsiteX1-23" fmla="*/ 1289639 w 2593792"/>
                <a:gd name="connsiteY1-24" fmla="*/ 2587683 h 2589629"/>
                <a:gd name="connsiteX2-25" fmla="*/ 0 w 2593792"/>
                <a:gd name="connsiteY2-26" fmla="*/ 1294253 h 2589629"/>
                <a:gd name="connsiteX3-27" fmla="*/ 1289639 w 2593792"/>
                <a:gd name="connsiteY3-28" fmla="*/ 823 h 2589629"/>
                <a:gd name="connsiteX4-29" fmla="*/ 2583632 w 2593792"/>
                <a:gd name="connsiteY4-30" fmla="*/ 1167979 h 2589629"/>
                <a:gd name="connsiteX0-31" fmla="*/ 2593792 w 2593792"/>
                <a:gd name="connsiteY0-32" fmla="*/ 1497453 h 2589659"/>
                <a:gd name="connsiteX1-33" fmla="*/ 1289639 w 2593792"/>
                <a:gd name="connsiteY1-34" fmla="*/ 2587683 h 2589659"/>
                <a:gd name="connsiteX2-35" fmla="*/ 0 w 2593792"/>
                <a:gd name="connsiteY2-36" fmla="*/ 1294253 h 2589659"/>
                <a:gd name="connsiteX3-37" fmla="*/ 1289639 w 2593792"/>
                <a:gd name="connsiteY3-38" fmla="*/ 823 h 2589659"/>
                <a:gd name="connsiteX4-39" fmla="*/ 2583632 w 2593792"/>
                <a:gd name="connsiteY4-40" fmla="*/ 1167979 h 2589659"/>
                <a:gd name="connsiteX0-41" fmla="*/ 2593792 w 2593792"/>
                <a:gd name="connsiteY0-42" fmla="*/ 1497453 h 2594741"/>
                <a:gd name="connsiteX1-43" fmla="*/ 1289639 w 2593792"/>
                <a:gd name="connsiteY1-44" fmla="*/ 2587683 h 2594741"/>
                <a:gd name="connsiteX2-45" fmla="*/ 0 w 2593792"/>
                <a:gd name="connsiteY2-46" fmla="*/ 1294253 h 2594741"/>
                <a:gd name="connsiteX3-47" fmla="*/ 1289639 w 2593792"/>
                <a:gd name="connsiteY3-48" fmla="*/ 823 h 2594741"/>
                <a:gd name="connsiteX4-49" fmla="*/ 2583632 w 2593792"/>
                <a:gd name="connsiteY4-50" fmla="*/ 1167979 h 2594741"/>
                <a:gd name="connsiteX0-51" fmla="*/ 2593792 w 2593792"/>
                <a:gd name="connsiteY0-52" fmla="*/ 1497453 h 2587686"/>
                <a:gd name="connsiteX1-53" fmla="*/ 1289639 w 2593792"/>
                <a:gd name="connsiteY1-54" fmla="*/ 2587683 h 2587686"/>
                <a:gd name="connsiteX2-55" fmla="*/ 0 w 2593792"/>
                <a:gd name="connsiteY2-56" fmla="*/ 1294253 h 2587686"/>
                <a:gd name="connsiteX3-57" fmla="*/ 1289639 w 2593792"/>
                <a:gd name="connsiteY3-58" fmla="*/ 823 h 2587686"/>
                <a:gd name="connsiteX4-59" fmla="*/ 2583632 w 2593792"/>
                <a:gd name="connsiteY4-60" fmla="*/ 1167979 h 2587686"/>
                <a:gd name="connsiteX0-61" fmla="*/ 2483016 w 2483016"/>
                <a:gd name="connsiteY0-62" fmla="*/ 1497738 h 2589548"/>
                <a:gd name="connsiteX1-63" fmla="*/ 1178863 w 2483016"/>
                <a:gd name="connsiteY1-64" fmla="*/ 2587968 h 2589548"/>
                <a:gd name="connsiteX2-65" fmla="*/ 0 w 2483016"/>
                <a:gd name="connsiteY2-66" fmla="*/ 1316112 h 2589548"/>
                <a:gd name="connsiteX3-67" fmla="*/ 1178863 w 2483016"/>
                <a:gd name="connsiteY3-68" fmla="*/ 1108 h 2589548"/>
                <a:gd name="connsiteX4-69" fmla="*/ 2472856 w 2483016"/>
                <a:gd name="connsiteY4-70" fmla="*/ 1168264 h 2589548"/>
                <a:gd name="connsiteX0-71" fmla="*/ 2531194 w 2531194"/>
                <a:gd name="connsiteY0-72" fmla="*/ 1395681 h 2588230"/>
                <a:gd name="connsiteX1-73" fmla="*/ 1178863 w 2531194"/>
                <a:gd name="connsiteY1-74" fmla="*/ 2587968 h 2588230"/>
                <a:gd name="connsiteX2-75" fmla="*/ 0 w 2531194"/>
                <a:gd name="connsiteY2-76" fmla="*/ 1316112 h 2588230"/>
                <a:gd name="connsiteX3-77" fmla="*/ 1178863 w 2531194"/>
                <a:gd name="connsiteY3-78" fmla="*/ 1108 h 2588230"/>
                <a:gd name="connsiteX4-79" fmla="*/ 2472856 w 2531194"/>
                <a:gd name="connsiteY4-80" fmla="*/ 1168264 h 25882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31194" h="2588230">
                  <a:moveTo>
                    <a:pt x="2531194" y="1395681"/>
                  </a:moveTo>
                  <a:cubicBezTo>
                    <a:pt x="2531194" y="2110023"/>
                    <a:pt x="1600729" y="2601230"/>
                    <a:pt x="1178863" y="2587968"/>
                  </a:cubicBezTo>
                  <a:cubicBezTo>
                    <a:pt x="756997" y="2574707"/>
                    <a:pt x="0" y="2030454"/>
                    <a:pt x="0" y="1316112"/>
                  </a:cubicBezTo>
                  <a:cubicBezTo>
                    <a:pt x="0" y="601770"/>
                    <a:pt x="766720" y="25749"/>
                    <a:pt x="1178863" y="1108"/>
                  </a:cubicBezTo>
                  <a:cubicBezTo>
                    <a:pt x="1591006" y="-23533"/>
                    <a:pt x="2381416" y="362482"/>
                    <a:pt x="2472856" y="116826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lgDash"/>
            </a:ln>
          </p:spPr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任意多边形 34"/>
            <p:cNvSpPr/>
            <p:nvPr/>
          </p:nvSpPr>
          <p:spPr>
            <a:xfrm>
              <a:off x="2268" y="4088"/>
              <a:ext cx="1214" cy="1002"/>
            </a:xfrm>
            <a:custGeom>
              <a:avLst/>
              <a:gdLst>
                <a:gd name="connsiteX0" fmla="*/ 1561296 w 3271392"/>
                <a:gd name="connsiteY0" fmla="*/ 1750736 h 3142708"/>
                <a:gd name="connsiteX1" fmla="*/ 1741727 w 3271392"/>
                <a:gd name="connsiteY1" fmla="*/ 1817683 h 3142708"/>
                <a:gd name="connsiteX2" fmla="*/ 1728664 w 3271392"/>
                <a:gd name="connsiteY2" fmla="*/ 2287946 h 3142708"/>
                <a:gd name="connsiteX3" fmla="*/ 1127773 w 3271392"/>
                <a:gd name="connsiteY3" fmla="*/ 2470826 h 3142708"/>
                <a:gd name="connsiteX4" fmla="*/ 1349841 w 3271392"/>
                <a:gd name="connsiteY4" fmla="*/ 1843809 h 3142708"/>
                <a:gd name="connsiteX5" fmla="*/ 1561296 w 3271392"/>
                <a:gd name="connsiteY5" fmla="*/ 1750736 h 3142708"/>
                <a:gd name="connsiteX6" fmla="*/ 565565 w 3271392"/>
                <a:gd name="connsiteY6" fmla="*/ 1726324 h 3142708"/>
                <a:gd name="connsiteX7" fmla="*/ 278553 w 3271392"/>
                <a:gd name="connsiteY7" fmla="*/ 2000962 h 3142708"/>
                <a:gd name="connsiteX8" fmla="*/ 565565 w 3271392"/>
                <a:gd name="connsiteY8" fmla="*/ 2275600 h 3142708"/>
                <a:gd name="connsiteX9" fmla="*/ 852577 w 3271392"/>
                <a:gd name="connsiteY9" fmla="*/ 2000962 h 3142708"/>
                <a:gd name="connsiteX10" fmla="*/ 565565 w 3271392"/>
                <a:gd name="connsiteY10" fmla="*/ 1726324 h 3142708"/>
                <a:gd name="connsiteX11" fmla="*/ 778982 w 3271392"/>
                <a:gd name="connsiteY11" fmla="*/ 923101 h 3142708"/>
                <a:gd name="connsiteX12" fmla="*/ 491970 w 3271392"/>
                <a:gd name="connsiteY12" fmla="*/ 1197739 h 3142708"/>
                <a:gd name="connsiteX13" fmla="*/ 778982 w 3271392"/>
                <a:gd name="connsiteY13" fmla="*/ 1472377 h 3142708"/>
                <a:gd name="connsiteX14" fmla="*/ 1065994 w 3271392"/>
                <a:gd name="connsiteY14" fmla="*/ 1197739 h 3142708"/>
                <a:gd name="connsiteX15" fmla="*/ 778982 w 3271392"/>
                <a:gd name="connsiteY15" fmla="*/ 923101 h 3142708"/>
                <a:gd name="connsiteX16" fmla="*/ 1417656 w 3271392"/>
                <a:gd name="connsiteY16" fmla="*/ 484636 h 3142708"/>
                <a:gd name="connsiteX17" fmla="*/ 1130644 w 3271392"/>
                <a:gd name="connsiteY17" fmla="*/ 759274 h 3142708"/>
                <a:gd name="connsiteX18" fmla="*/ 1417656 w 3271392"/>
                <a:gd name="connsiteY18" fmla="*/ 1033912 h 3142708"/>
                <a:gd name="connsiteX19" fmla="*/ 1704668 w 3271392"/>
                <a:gd name="connsiteY19" fmla="*/ 759274 h 3142708"/>
                <a:gd name="connsiteX20" fmla="*/ 1417656 w 3271392"/>
                <a:gd name="connsiteY20" fmla="*/ 484636 h 3142708"/>
                <a:gd name="connsiteX21" fmla="*/ 1536664 w 3271392"/>
                <a:gd name="connsiteY21" fmla="*/ 162657 h 3142708"/>
                <a:gd name="connsiteX22" fmla="*/ 1807042 w 3271392"/>
                <a:gd name="connsiteY22" fmla="*/ 210953 h 3142708"/>
                <a:gd name="connsiteX23" fmla="*/ 1976860 w 3271392"/>
                <a:gd name="connsiteY23" fmla="*/ 707341 h 3142708"/>
                <a:gd name="connsiteX24" fmla="*/ 1833168 w 3271392"/>
                <a:gd name="connsiteY24" fmla="*/ 1125353 h 3142708"/>
                <a:gd name="connsiteX25" fmla="*/ 1558848 w 3271392"/>
                <a:gd name="connsiteY25" fmla="*/ 1543364 h 3142708"/>
                <a:gd name="connsiteX26" fmla="*/ 1036334 w 3271392"/>
                <a:gd name="connsiteY26" fmla="*/ 1909124 h 3142708"/>
                <a:gd name="connsiteX27" fmla="*/ 944894 w 3271392"/>
                <a:gd name="connsiteY27" fmla="*/ 2758210 h 3142708"/>
                <a:gd name="connsiteX28" fmla="*/ 1872356 w 3271392"/>
                <a:gd name="connsiteY28" fmla="*/ 2457764 h 3142708"/>
                <a:gd name="connsiteX29" fmla="*/ 2055236 w 3271392"/>
                <a:gd name="connsiteY29" fmla="*/ 1909124 h 3142708"/>
                <a:gd name="connsiteX30" fmla="*/ 2577751 w 3271392"/>
                <a:gd name="connsiteY30" fmla="*/ 1543364 h 3142708"/>
                <a:gd name="connsiteX31" fmla="*/ 2603876 w 3271392"/>
                <a:gd name="connsiteY31" fmla="*/ 2039753 h 3142708"/>
                <a:gd name="connsiteX32" fmla="*/ 1793979 w 3271392"/>
                <a:gd name="connsiteY32" fmla="*/ 2993342 h 3142708"/>
                <a:gd name="connsiteX33" fmla="*/ 775076 w 3271392"/>
                <a:gd name="connsiteY33" fmla="*/ 3045593 h 3142708"/>
                <a:gd name="connsiteX34" fmla="*/ 56619 w 3271392"/>
                <a:gd name="connsiteY34" fmla="*/ 2065879 h 3142708"/>
                <a:gd name="connsiteX35" fmla="*/ 148059 w 3271392"/>
                <a:gd name="connsiteY35" fmla="*/ 1177604 h 3142708"/>
                <a:gd name="connsiteX36" fmla="*/ 957956 w 3271392"/>
                <a:gd name="connsiteY36" fmla="*/ 289330 h 3142708"/>
                <a:gd name="connsiteX37" fmla="*/ 1536664 w 3271392"/>
                <a:gd name="connsiteY37" fmla="*/ 162657 h 3142708"/>
                <a:gd name="connsiteX38" fmla="*/ 3270081 w 3271392"/>
                <a:gd name="connsiteY38" fmla="*/ 1946 h 3142708"/>
                <a:gd name="connsiteX39" fmla="*/ 2055235 w 3271392"/>
                <a:gd name="connsiteY39" fmla="*/ 1765432 h 3142708"/>
                <a:gd name="connsiteX40" fmla="*/ 1754790 w 3271392"/>
                <a:gd name="connsiteY40" fmla="*/ 1556426 h 3142708"/>
                <a:gd name="connsiteX41" fmla="*/ 1820104 w 3271392"/>
                <a:gd name="connsiteY41" fmla="*/ 1491112 h 3142708"/>
                <a:gd name="connsiteX42" fmla="*/ 3270081 w 3271392"/>
                <a:gd name="connsiteY42" fmla="*/ 1946 h 314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1392" h="3142708">
                  <a:moveTo>
                    <a:pt x="1561296" y="1750736"/>
                  </a:moveTo>
                  <a:cubicBezTo>
                    <a:pt x="1638313" y="1752369"/>
                    <a:pt x="1710159" y="1780672"/>
                    <a:pt x="1741727" y="1817683"/>
                  </a:cubicBezTo>
                  <a:cubicBezTo>
                    <a:pt x="1804864" y="1891706"/>
                    <a:pt x="1833167" y="2183443"/>
                    <a:pt x="1728664" y="2287946"/>
                  </a:cubicBezTo>
                  <a:cubicBezTo>
                    <a:pt x="1624161" y="2392449"/>
                    <a:pt x="1321539" y="2427284"/>
                    <a:pt x="1127773" y="2470826"/>
                  </a:cubicBezTo>
                  <a:cubicBezTo>
                    <a:pt x="1208327" y="2344551"/>
                    <a:pt x="1245338" y="1983147"/>
                    <a:pt x="1349841" y="1843809"/>
                  </a:cubicBezTo>
                  <a:cubicBezTo>
                    <a:pt x="1402093" y="1774140"/>
                    <a:pt x="1484280" y="1749103"/>
                    <a:pt x="1561296" y="1750736"/>
                  </a:cubicBezTo>
                  <a:close/>
                  <a:moveTo>
                    <a:pt x="565565" y="1726324"/>
                  </a:moveTo>
                  <a:cubicBezTo>
                    <a:pt x="407053" y="1726324"/>
                    <a:pt x="278553" y="1849284"/>
                    <a:pt x="278553" y="2000962"/>
                  </a:cubicBezTo>
                  <a:cubicBezTo>
                    <a:pt x="278553" y="2152640"/>
                    <a:pt x="407053" y="2275600"/>
                    <a:pt x="565565" y="2275600"/>
                  </a:cubicBezTo>
                  <a:cubicBezTo>
                    <a:pt x="724077" y="2275600"/>
                    <a:pt x="852577" y="2152640"/>
                    <a:pt x="852577" y="2000962"/>
                  </a:cubicBezTo>
                  <a:cubicBezTo>
                    <a:pt x="852577" y="1849284"/>
                    <a:pt x="724077" y="1726324"/>
                    <a:pt x="565565" y="1726324"/>
                  </a:cubicBezTo>
                  <a:close/>
                  <a:moveTo>
                    <a:pt x="778982" y="923101"/>
                  </a:moveTo>
                  <a:cubicBezTo>
                    <a:pt x="620470" y="923101"/>
                    <a:pt x="491970" y="1046061"/>
                    <a:pt x="491970" y="1197739"/>
                  </a:cubicBezTo>
                  <a:cubicBezTo>
                    <a:pt x="491970" y="1349417"/>
                    <a:pt x="620470" y="1472377"/>
                    <a:pt x="778982" y="1472377"/>
                  </a:cubicBezTo>
                  <a:cubicBezTo>
                    <a:pt x="937494" y="1472377"/>
                    <a:pt x="1065994" y="1349417"/>
                    <a:pt x="1065994" y="1197739"/>
                  </a:cubicBezTo>
                  <a:cubicBezTo>
                    <a:pt x="1065994" y="1046061"/>
                    <a:pt x="937494" y="923101"/>
                    <a:pt x="778982" y="923101"/>
                  </a:cubicBezTo>
                  <a:close/>
                  <a:moveTo>
                    <a:pt x="1417656" y="484636"/>
                  </a:moveTo>
                  <a:cubicBezTo>
                    <a:pt x="1259144" y="484636"/>
                    <a:pt x="1130644" y="607596"/>
                    <a:pt x="1130644" y="759274"/>
                  </a:cubicBezTo>
                  <a:cubicBezTo>
                    <a:pt x="1130644" y="910952"/>
                    <a:pt x="1259144" y="1033912"/>
                    <a:pt x="1417656" y="1033912"/>
                  </a:cubicBezTo>
                  <a:cubicBezTo>
                    <a:pt x="1576168" y="1033912"/>
                    <a:pt x="1704668" y="910952"/>
                    <a:pt x="1704668" y="759274"/>
                  </a:cubicBezTo>
                  <a:cubicBezTo>
                    <a:pt x="1704668" y="607596"/>
                    <a:pt x="1576168" y="484636"/>
                    <a:pt x="1417656" y="484636"/>
                  </a:cubicBezTo>
                  <a:close/>
                  <a:moveTo>
                    <a:pt x="1536664" y="162657"/>
                  </a:moveTo>
                  <a:cubicBezTo>
                    <a:pt x="1646920" y="166662"/>
                    <a:pt x="1743361" y="184828"/>
                    <a:pt x="1807042" y="210953"/>
                  </a:cubicBezTo>
                  <a:cubicBezTo>
                    <a:pt x="1976859" y="280621"/>
                    <a:pt x="1972506" y="554941"/>
                    <a:pt x="1976860" y="707341"/>
                  </a:cubicBezTo>
                  <a:cubicBezTo>
                    <a:pt x="1981214" y="859741"/>
                    <a:pt x="1902837" y="986016"/>
                    <a:pt x="1833168" y="1125353"/>
                  </a:cubicBezTo>
                  <a:cubicBezTo>
                    <a:pt x="1763499" y="1264690"/>
                    <a:pt x="1678591" y="1395318"/>
                    <a:pt x="1558848" y="1543364"/>
                  </a:cubicBezTo>
                  <a:cubicBezTo>
                    <a:pt x="1373791" y="1534655"/>
                    <a:pt x="1138660" y="1713181"/>
                    <a:pt x="1036334" y="1909124"/>
                  </a:cubicBezTo>
                  <a:cubicBezTo>
                    <a:pt x="934008" y="2105067"/>
                    <a:pt x="975374" y="2475181"/>
                    <a:pt x="944894" y="2758210"/>
                  </a:cubicBezTo>
                  <a:cubicBezTo>
                    <a:pt x="1092940" y="2777804"/>
                    <a:pt x="1687299" y="2599278"/>
                    <a:pt x="1872356" y="2457764"/>
                  </a:cubicBezTo>
                  <a:cubicBezTo>
                    <a:pt x="2057413" y="2316250"/>
                    <a:pt x="2072653" y="2105067"/>
                    <a:pt x="2055236" y="1909124"/>
                  </a:cubicBezTo>
                  <a:cubicBezTo>
                    <a:pt x="2325202" y="1776318"/>
                    <a:pt x="2486311" y="1639159"/>
                    <a:pt x="2577751" y="1543364"/>
                  </a:cubicBezTo>
                  <a:cubicBezTo>
                    <a:pt x="2577751" y="1543364"/>
                    <a:pt x="2734505" y="1798090"/>
                    <a:pt x="2603876" y="2039753"/>
                  </a:cubicBezTo>
                  <a:cubicBezTo>
                    <a:pt x="2473247" y="2281416"/>
                    <a:pt x="2098779" y="2825702"/>
                    <a:pt x="1793979" y="2993342"/>
                  </a:cubicBezTo>
                  <a:cubicBezTo>
                    <a:pt x="1489179" y="3160982"/>
                    <a:pt x="1064636" y="3200170"/>
                    <a:pt x="775076" y="3045593"/>
                  </a:cubicBezTo>
                  <a:cubicBezTo>
                    <a:pt x="485516" y="2891016"/>
                    <a:pt x="161122" y="2377210"/>
                    <a:pt x="56619" y="2065879"/>
                  </a:cubicBezTo>
                  <a:cubicBezTo>
                    <a:pt x="-47884" y="1754548"/>
                    <a:pt x="-2164" y="1473696"/>
                    <a:pt x="148059" y="1177604"/>
                  </a:cubicBezTo>
                  <a:cubicBezTo>
                    <a:pt x="298282" y="881512"/>
                    <a:pt x="681459" y="450438"/>
                    <a:pt x="957956" y="289330"/>
                  </a:cubicBezTo>
                  <a:cubicBezTo>
                    <a:pt x="1130767" y="188638"/>
                    <a:pt x="1352904" y="155981"/>
                    <a:pt x="1536664" y="162657"/>
                  </a:cubicBezTo>
                  <a:close/>
                  <a:moveTo>
                    <a:pt x="3270081" y="1946"/>
                  </a:moveTo>
                  <a:cubicBezTo>
                    <a:pt x="3309270" y="47666"/>
                    <a:pt x="2460184" y="1177603"/>
                    <a:pt x="2055235" y="1765432"/>
                  </a:cubicBezTo>
                  <a:lnTo>
                    <a:pt x="1754790" y="1556426"/>
                  </a:lnTo>
                  <a:lnTo>
                    <a:pt x="1820104" y="1491112"/>
                  </a:lnTo>
                  <a:cubicBezTo>
                    <a:pt x="2525498" y="723669"/>
                    <a:pt x="3230892" y="-43774"/>
                    <a:pt x="3270081" y="1946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 w="190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0395" y="3859530"/>
            <a:ext cx="1405890" cy="1437640"/>
            <a:chOff x="1654" y="6872"/>
            <a:chExt cx="2214" cy="2264"/>
          </a:xfrm>
        </p:grpSpPr>
        <p:sp>
          <p:nvSpPr>
            <p:cNvPr id="15" name="任意多边形 3"/>
            <p:cNvSpPr/>
            <p:nvPr/>
          </p:nvSpPr>
          <p:spPr>
            <a:xfrm rot="12455369">
              <a:off x="1654" y="6872"/>
              <a:ext cx="2215" cy="2265"/>
            </a:xfrm>
            <a:custGeom>
              <a:avLst/>
              <a:gdLst>
                <a:gd name="connsiteX0" fmla="*/ 0 w 2579278"/>
                <a:gd name="connsiteY0" fmla="*/ 1293430 h 2586860"/>
                <a:gd name="connsiteX1" fmla="*/ 1289639 w 2579278"/>
                <a:gd name="connsiteY1" fmla="*/ 0 h 2586860"/>
                <a:gd name="connsiteX2" fmla="*/ 2579278 w 2579278"/>
                <a:gd name="connsiteY2" fmla="*/ 1293430 h 2586860"/>
                <a:gd name="connsiteX3" fmla="*/ 1289639 w 2579278"/>
                <a:gd name="connsiteY3" fmla="*/ 2586860 h 2586860"/>
                <a:gd name="connsiteX4" fmla="*/ 0 w 2579278"/>
                <a:gd name="connsiteY4" fmla="*/ 1293430 h 2586860"/>
                <a:gd name="connsiteX0-1" fmla="*/ 2579278 w 2670718"/>
                <a:gd name="connsiteY0-2" fmla="*/ 1293430 h 2586860"/>
                <a:gd name="connsiteX1-3" fmla="*/ 1289639 w 2670718"/>
                <a:gd name="connsiteY1-4" fmla="*/ 2586860 h 2586860"/>
                <a:gd name="connsiteX2-5" fmla="*/ 0 w 2670718"/>
                <a:gd name="connsiteY2-6" fmla="*/ 1293430 h 2586860"/>
                <a:gd name="connsiteX3-7" fmla="*/ 1289639 w 2670718"/>
                <a:gd name="connsiteY3-8" fmla="*/ 0 h 2586860"/>
                <a:gd name="connsiteX4-9" fmla="*/ 2670718 w 2670718"/>
                <a:gd name="connsiteY4-10" fmla="*/ 1384870 h 2586860"/>
                <a:gd name="connsiteX0-11" fmla="*/ 2593792 w 2670718"/>
                <a:gd name="connsiteY0-12" fmla="*/ 1496630 h 2588806"/>
                <a:gd name="connsiteX1-13" fmla="*/ 1289639 w 2670718"/>
                <a:gd name="connsiteY1-14" fmla="*/ 2586860 h 2588806"/>
                <a:gd name="connsiteX2-15" fmla="*/ 0 w 2670718"/>
                <a:gd name="connsiteY2-16" fmla="*/ 1293430 h 2588806"/>
                <a:gd name="connsiteX3-17" fmla="*/ 1289639 w 2670718"/>
                <a:gd name="connsiteY3-18" fmla="*/ 0 h 2588806"/>
                <a:gd name="connsiteX4-19" fmla="*/ 2670718 w 2670718"/>
                <a:gd name="connsiteY4-20" fmla="*/ 1384870 h 2588806"/>
                <a:gd name="connsiteX0-21" fmla="*/ 2593792 w 2593792"/>
                <a:gd name="connsiteY0-22" fmla="*/ 1497453 h 2589629"/>
                <a:gd name="connsiteX1-23" fmla="*/ 1289639 w 2593792"/>
                <a:gd name="connsiteY1-24" fmla="*/ 2587683 h 2589629"/>
                <a:gd name="connsiteX2-25" fmla="*/ 0 w 2593792"/>
                <a:gd name="connsiteY2-26" fmla="*/ 1294253 h 2589629"/>
                <a:gd name="connsiteX3-27" fmla="*/ 1289639 w 2593792"/>
                <a:gd name="connsiteY3-28" fmla="*/ 823 h 2589629"/>
                <a:gd name="connsiteX4-29" fmla="*/ 2583632 w 2593792"/>
                <a:gd name="connsiteY4-30" fmla="*/ 1167979 h 2589629"/>
                <a:gd name="connsiteX0-31" fmla="*/ 2593792 w 2593792"/>
                <a:gd name="connsiteY0-32" fmla="*/ 1497453 h 2589659"/>
                <a:gd name="connsiteX1-33" fmla="*/ 1289639 w 2593792"/>
                <a:gd name="connsiteY1-34" fmla="*/ 2587683 h 2589659"/>
                <a:gd name="connsiteX2-35" fmla="*/ 0 w 2593792"/>
                <a:gd name="connsiteY2-36" fmla="*/ 1294253 h 2589659"/>
                <a:gd name="connsiteX3-37" fmla="*/ 1289639 w 2593792"/>
                <a:gd name="connsiteY3-38" fmla="*/ 823 h 2589659"/>
                <a:gd name="connsiteX4-39" fmla="*/ 2583632 w 2593792"/>
                <a:gd name="connsiteY4-40" fmla="*/ 1167979 h 2589659"/>
                <a:gd name="connsiteX0-41" fmla="*/ 2593792 w 2593792"/>
                <a:gd name="connsiteY0-42" fmla="*/ 1497453 h 2594741"/>
                <a:gd name="connsiteX1-43" fmla="*/ 1289639 w 2593792"/>
                <a:gd name="connsiteY1-44" fmla="*/ 2587683 h 2594741"/>
                <a:gd name="connsiteX2-45" fmla="*/ 0 w 2593792"/>
                <a:gd name="connsiteY2-46" fmla="*/ 1294253 h 2594741"/>
                <a:gd name="connsiteX3-47" fmla="*/ 1289639 w 2593792"/>
                <a:gd name="connsiteY3-48" fmla="*/ 823 h 2594741"/>
                <a:gd name="connsiteX4-49" fmla="*/ 2583632 w 2593792"/>
                <a:gd name="connsiteY4-50" fmla="*/ 1167979 h 2594741"/>
                <a:gd name="connsiteX0-51" fmla="*/ 2593792 w 2593792"/>
                <a:gd name="connsiteY0-52" fmla="*/ 1497453 h 2587686"/>
                <a:gd name="connsiteX1-53" fmla="*/ 1289639 w 2593792"/>
                <a:gd name="connsiteY1-54" fmla="*/ 2587683 h 2587686"/>
                <a:gd name="connsiteX2-55" fmla="*/ 0 w 2593792"/>
                <a:gd name="connsiteY2-56" fmla="*/ 1294253 h 2587686"/>
                <a:gd name="connsiteX3-57" fmla="*/ 1289639 w 2593792"/>
                <a:gd name="connsiteY3-58" fmla="*/ 823 h 2587686"/>
                <a:gd name="connsiteX4-59" fmla="*/ 2583632 w 2593792"/>
                <a:gd name="connsiteY4-60" fmla="*/ 1167979 h 2587686"/>
                <a:gd name="connsiteX0-61" fmla="*/ 2483016 w 2483016"/>
                <a:gd name="connsiteY0-62" fmla="*/ 1497738 h 2589548"/>
                <a:gd name="connsiteX1-63" fmla="*/ 1178863 w 2483016"/>
                <a:gd name="connsiteY1-64" fmla="*/ 2587968 h 2589548"/>
                <a:gd name="connsiteX2-65" fmla="*/ 0 w 2483016"/>
                <a:gd name="connsiteY2-66" fmla="*/ 1316112 h 2589548"/>
                <a:gd name="connsiteX3-67" fmla="*/ 1178863 w 2483016"/>
                <a:gd name="connsiteY3-68" fmla="*/ 1108 h 2589548"/>
                <a:gd name="connsiteX4-69" fmla="*/ 2472856 w 2483016"/>
                <a:gd name="connsiteY4-70" fmla="*/ 1168264 h 2589548"/>
                <a:gd name="connsiteX0-71" fmla="*/ 2531194 w 2531194"/>
                <a:gd name="connsiteY0-72" fmla="*/ 1395681 h 2588230"/>
                <a:gd name="connsiteX1-73" fmla="*/ 1178863 w 2531194"/>
                <a:gd name="connsiteY1-74" fmla="*/ 2587968 h 2588230"/>
                <a:gd name="connsiteX2-75" fmla="*/ 0 w 2531194"/>
                <a:gd name="connsiteY2-76" fmla="*/ 1316112 h 2588230"/>
                <a:gd name="connsiteX3-77" fmla="*/ 1178863 w 2531194"/>
                <a:gd name="connsiteY3-78" fmla="*/ 1108 h 2588230"/>
                <a:gd name="connsiteX4-79" fmla="*/ 2472856 w 2531194"/>
                <a:gd name="connsiteY4-80" fmla="*/ 1168264 h 25882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31194" h="2588230">
                  <a:moveTo>
                    <a:pt x="2531194" y="1395681"/>
                  </a:moveTo>
                  <a:cubicBezTo>
                    <a:pt x="2531194" y="2110023"/>
                    <a:pt x="1600729" y="2601230"/>
                    <a:pt x="1178863" y="2587968"/>
                  </a:cubicBezTo>
                  <a:cubicBezTo>
                    <a:pt x="756997" y="2574707"/>
                    <a:pt x="0" y="2030454"/>
                    <a:pt x="0" y="1316112"/>
                  </a:cubicBezTo>
                  <a:cubicBezTo>
                    <a:pt x="0" y="601770"/>
                    <a:pt x="766720" y="25749"/>
                    <a:pt x="1178863" y="1108"/>
                  </a:cubicBezTo>
                  <a:cubicBezTo>
                    <a:pt x="1591006" y="-23533"/>
                    <a:pt x="2381416" y="362482"/>
                    <a:pt x="2472856" y="116826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lgDash"/>
            </a:ln>
          </p:spPr>
          <p:txBody>
            <a:bodyPr rtlCol="0" anchor="ctr"/>
            <a:lstStyle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任意多边形 47"/>
            <p:cNvSpPr/>
            <p:nvPr/>
          </p:nvSpPr>
          <p:spPr>
            <a:xfrm>
              <a:off x="2207" y="7561"/>
              <a:ext cx="1092" cy="1037"/>
            </a:xfrm>
            <a:custGeom>
              <a:avLst/>
              <a:gdLst>
                <a:gd name="connsiteX0" fmla="*/ 277371 w 546456"/>
                <a:gd name="connsiteY0" fmla="*/ 162033 h 476358"/>
                <a:gd name="connsiteX1" fmla="*/ 58296 w 546456"/>
                <a:gd name="connsiteY1" fmla="*/ 85833 h 476358"/>
                <a:gd name="connsiteX2" fmla="*/ 20196 w 546456"/>
                <a:gd name="connsiteY2" fmla="*/ 323958 h 476358"/>
                <a:gd name="connsiteX3" fmla="*/ 305946 w 546456"/>
                <a:gd name="connsiteY3" fmla="*/ 476358 h 476358"/>
                <a:gd name="connsiteX4" fmla="*/ 544071 w 546456"/>
                <a:gd name="connsiteY4" fmla="*/ 142983 h 476358"/>
                <a:gd name="connsiteX5" fmla="*/ 420246 w 546456"/>
                <a:gd name="connsiteY5" fmla="*/ 108 h 476358"/>
                <a:gd name="connsiteX6" fmla="*/ 277371 w 546456"/>
                <a:gd name="connsiteY6" fmla="*/ 162033 h 476358"/>
                <a:gd name="connsiteX0-1" fmla="*/ 277371 w 546456"/>
                <a:gd name="connsiteY0-2" fmla="*/ 162033 h 476358"/>
                <a:gd name="connsiteX1-3" fmla="*/ 58296 w 546456"/>
                <a:gd name="connsiteY1-4" fmla="*/ 85833 h 476358"/>
                <a:gd name="connsiteX2-5" fmla="*/ 20196 w 546456"/>
                <a:gd name="connsiteY2-6" fmla="*/ 323958 h 476358"/>
                <a:gd name="connsiteX3-7" fmla="*/ 305946 w 546456"/>
                <a:gd name="connsiteY3-8" fmla="*/ 476358 h 476358"/>
                <a:gd name="connsiteX4-9" fmla="*/ 544071 w 546456"/>
                <a:gd name="connsiteY4-10" fmla="*/ 142983 h 476358"/>
                <a:gd name="connsiteX5-11" fmla="*/ 420246 w 546456"/>
                <a:gd name="connsiteY5-12" fmla="*/ 108 h 476358"/>
                <a:gd name="connsiteX6-13" fmla="*/ 277371 w 546456"/>
                <a:gd name="connsiteY6-14" fmla="*/ 162033 h 476358"/>
                <a:gd name="connsiteX0-15" fmla="*/ 277371 w 546456"/>
                <a:gd name="connsiteY0-16" fmla="*/ 162033 h 476358"/>
                <a:gd name="connsiteX1-17" fmla="*/ 58296 w 546456"/>
                <a:gd name="connsiteY1-18" fmla="*/ 85833 h 476358"/>
                <a:gd name="connsiteX2-19" fmla="*/ 20196 w 546456"/>
                <a:gd name="connsiteY2-20" fmla="*/ 323958 h 476358"/>
                <a:gd name="connsiteX3-21" fmla="*/ 305946 w 546456"/>
                <a:gd name="connsiteY3-22" fmla="*/ 476358 h 476358"/>
                <a:gd name="connsiteX4-23" fmla="*/ 544071 w 546456"/>
                <a:gd name="connsiteY4-24" fmla="*/ 142983 h 476358"/>
                <a:gd name="connsiteX5-25" fmla="*/ 420246 w 546456"/>
                <a:gd name="connsiteY5-26" fmla="*/ 108 h 476358"/>
                <a:gd name="connsiteX6-27" fmla="*/ 277371 w 546456"/>
                <a:gd name="connsiteY6-28" fmla="*/ 162033 h 476358"/>
                <a:gd name="connsiteX0-29" fmla="*/ 228243 w 545159"/>
                <a:gd name="connsiteY0-30" fmla="*/ 114696 h 476646"/>
                <a:gd name="connsiteX1-31" fmla="*/ 56793 w 545159"/>
                <a:gd name="connsiteY1-32" fmla="*/ 86121 h 476646"/>
                <a:gd name="connsiteX2-33" fmla="*/ 18693 w 545159"/>
                <a:gd name="connsiteY2-34" fmla="*/ 324246 h 476646"/>
                <a:gd name="connsiteX3-35" fmla="*/ 304443 w 545159"/>
                <a:gd name="connsiteY3-36" fmla="*/ 476646 h 476646"/>
                <a:gd name="connsiteX4-37" fmla="*/ 542568 w 545159"/>
                <a:gd name="connsiteY4-38" fmla="*/ 143271 h 476646"/>
                <a:gd name="connsiteX5-39" fmla="*/ 418743 w 545159"/>
                <a:gd name="connsiteY5-40" fmla="*/ 396 h 476646"/>
                <a:gd name="connsiteX6-41" fmla="*/ 228243 w 545159"/>
                <a:gd name="connsiteY6-42" fmla="*/ 114696 h 476646"/>
                <a:gd name="connsiteX0-43" fmla="*/ 238679 w 555595"/>
                <a:gd name="connsiteY0-44" fmla="*/ 114696 h 476646"/>
                <a:gd name="connsiteX1-45" fmla="*/ 32283 w 555595"/>
                <a:gd name="connsiteY1-46" fmla="*/ 109418 h 476646"/>
                <a:gd name="connsiteX2-47" fmla="*/ 29129 w 555595"/>
                <a:gd name="connsiteY2-48" fmla="*/ 324246 h 476646"/>
                <a:gd name="connsiteX3-49" fmla="*/ 314879 w 555595"/>
                <a:gd name="connsiteY3-50" fmla="*/ 476646 h 476646"/>
                <a:gd name="connsiteX4-51" fmla="*/ 553004 w 555595"/>
                <a:gd name="connsiteY4-52" fmla="*/ 143271 h 476646"/>
                <a:gd name="connsiteX5-53" fmla="*/ 429179 w 555595"/>
                <a:gd name="connsiteY5-54" fmla="*/ 396 h 476646"/>
                <a:gd name="connsiteX6-55" fmla="*/ 238679 w 555595"/>
                <a:gd name="connsiteY6-56" fmla="*/ 114696 h 476646"/>
                <a:gd name="connsiteX0-57" fmla="*/ 238679 w 555595"/>
                <a:gd name="connsiteY0-58" fmla="*/ 114696 h 476646"/>
                <a:gd name="connsiteX1-59" fmla="*/ 32283 w 555595"/>
                <a:gd name="connsiteY1-60" fmla="*/ 109418 h 476646"/>
                <a:gd name="connsiteX2-61" fmla="*/ 29129 w 555595"/>
                <a:gd name="connsiteY2-62" fmla="*/ 324246 h 476646"/>
                <a:gd name="connsiteX3-63" fmla="*/ 314879 w 555595"/>
                <a:gd name="connsiteY3-64" fmla="*/ 476646 h 476646"/>
                <a:gd name="connsiteX4-65" fmla="*/ 553004 w 555595"/>
                <a:gd name="connsiteY4-66" fmla="*/ 143271 h 476646"/>
                <a:gd name="connsiteX5-67" fmla="*/ 429179 w 555595"/>
                <a:gd name="connsiteY5-68" fmla="*/ 396 h 476646"/>
                <a:gd name="connsiteX6-69" fmla="*/ 238679 w 555595"/>
                <a:gd name="connsiteY6-70" fmla="*/ 114696 h 476646"/>
                <a:gd name="connsiteX0-71" fmla="*/ 259673 w 576589"/>
                <a:gd name="connsiteY0-72" fmla="*/ 114696 h 476646"/>
                <a:gd name="connsiteX1-73" fmla="*/ 53277 w 576589"/>
                <a:gd name="connsiteY1-74" fmla="*/ 109418 h 476646"/>
                <a:gd name="connsiteX2-75" fmla="*/ 50123 w 576589"/>
                <a:gd name="connsiteY2-76" fmla="*/ 324246 h 476646"/>
                <a:gd name="connsiteX3-77" fmla="*/ 335873 w 576589"/>
                <a:gd name="connsiteY3-78" fmla="*/ 476646 h 476646"/>
                <a:gd name="connsiteX4-79" fmla="*/ 573998 w 576589"/>
                <a:gd name="connsiteY4-80" fmla="*/ 143271 h 476646"/>
                <a:gd name="connsiteX5-81" fmla="*/ 450173 w 576589"/>
                <a:gd name="connsiteY5-82" fmla="*/ 396 h 476646"/>
                <a:gd name="connsiteX6-83" fmla="*/ 259673 w 576589"/>
                <a:gd name="connsiteY6-84" fmla="*/ 114696 h 476646"/>
                <a:gd name="connsiteX0-85" fmla="*/ 243402 w 560318"/>
                <a:gd name="connsiteY0-86" fmla="*/ 114696 h 476646"/>
                <a:gd name="connsiteX1-87" fmla="*/ 37006 w 560318"/>
                <a:gd name="connsiteY1-88" fmla="*/ 109418 h 476646"/>
                <a:gd name="connsiteX2-89" fmla="*/ 33852 w 560318"/>
                <a:gd name="connsiteY2-90" fmla="*/ 324246 h 476646"/>
                <a:gd name="connsiteX3-91" fmla="*/ 319602 w 560318"/>
                <a:gd name="connsiteY3-92" fmla="*/ 476646 h 476646"/>
                <a:gd name="connsiteX4-93" fmla="*/ 557727 w 560318"/>
                <a:gd name="connsiteY4-94" fmla="*/ 143271 h 476646"/>
                <a:gd name="connsiteX5-95" fmla="*/ 433902 w 560318"/>
                <a:gd name="connsiteY5-96" fmla="*/ 396 h 476646"/>
                <a:gd name="connsiteX6-97" fmla="*/ 243402 w 560318"/>
                <a:gd name="connsiteY6-98" fmla="*/ 114696 h 476646"/>
                <a:gd name="connsiteX0-99" fmla="*/ 246813 w 560474"/>
                <a:gd name="connsiteY0-100" fmla="*/ 143494 h 476251"/>
                <a:gd name="connsiteX1-101" fmla="*/ 37174 w 560474"/>
                <a:gd name="connsiteY1-102" fmla="*/ 109023 h 476251"/>
                <a:gd name="connsiteX2-103" fmla="*/ 34020 w 560474"/>
                <a:gd name="connsiteY2-104" fmla="*/ 323851 h 476251"/>
                <a:gd name="connsiteX3-105" fmla="*/ 319770 w 560474"/>
                <a:gd name="connsiteY3-106" fmla="*/ 476251 h 476251"/>
                <a:gd name="connsiteX4-107" fmla="*/ 557895 w 560474"/>
                <a:gd name="connsiteY4-108" fmla="*/ 142876 h 476251"/>
                <a:gd name="connsiteX5-109" fmla="*/ 434070 w 560474"/>
                <a:gd name="connsiteY5-110" fmla="*/ 1 h 476251"/>
                <a:gd name="connsiteX6-111" fmla="*/ 246813 w 560474"/>
                <a:gd name="connsiteY6-112" fmla="*/ 143494 h 476251"/>
                <a:gd name="connsiteX0-113" fmla="*/ 246813 w 559873"/>
                <a:gd name="connsiteY0-114" fmla="*/ 192150 h 524907"/>
                <a:gd name="connsiteX1-115" fmla="*/ 37174 w 559873"/>
                <a:gd name="connsiteY1-116" fmla="*/ 157679 h 524907"/>
                <a:gd name="connsiteX2-117" fmla="*/ 34020 w 559873"/>
                <a:gd name="connsiteY2-118" fmla="*/ 372507 h 524907"/>
                <a:gd name="connsiteX3-119" fmla="*/ 319770 w 559873"/>
                <a:gd name="connsiteY3-120" fmla="*/ 524907 h 524907"/>
                <a:gd name="connsiteX4-121" fmla="*/ 557895 w 559873"/>
                <a:gd name="connsiteY4-122" fmla="*/ 191532 h 524907"/>
                <a:gd name="connsiteX5-123" fmla="*/ 401633 w 559873"/>
                <a:gd name="connsiteY5-124" fmla="*/ 0 h 524907"/>
                <a:gd name="connsiteX6-125" fmla="*/ 246813 w 559873"/>
                <a:gd name="connsiteY6-126" fmla="*/ 192150 h 524907"/>
                <a:gd name="connsiteX0-127" fmla="*/ 246813 w 561189"/>
                <a:gd name="connsiteY0-128" fmla="*/ 192709 h 525466"/>
                <a:gd name="connsiteX1-129" fmla="*/ 37174 w 561189"/>
                <a:gd name="connsiteY1-130" fmla="*/ 158238 h 525466"/>
                <a:gd name="connsiteX2-131" fmla="*/ 34020 w 561189"/>
                <a:gd name="connsiteY2-132" fmla="*/ 373066 h 525466"/>
                <a:gd name="connsiteX3-133" fmla="*/ 319770 w 561189"/>
                <a:gd name="connsiteY3-134" fmla="*/ 525466 h 525466"/>
                <a:gd name="connsiteX4-135" fmla="*/ 557895 w 561189"/>
                <a:gd name="connsiteY4-136" fmla="*/ 192091 h 525466"/>
                <a:gd name="connsiteX5-137" fmla="*/ 401633 w 561189"/>
                <a:gd name="connsiteY5-138" fmla="*/ 559 h 525466"/>
                <a:gd name="connsiteX6-139" fmla="*/ 246813 w 561189"/>
                <a:gd name="connsiteY6-140" fmla="*/ 192709 h 525466"/>
                <a:gd name="connsiteX0-141" fmla="*/ 265475 w 560772"/>
                <a:gd name="connsiteY0-142" fmla="*/ 272893 h 525898"/>
                <a:gd name="connsiteX1-143" fmla="*/ 38114 w 560772"/>
                <a:gd name="connsiteY1-144" fmla="*/ 158670 h 525898"/>
                <a:gd name="connsiteX2-145" fmla="*/ 34960 w 560772"/>
                <a:gd name="connsiteY2-146" fmla="*/ 373498 h 525898"/>
                <a:gd name="connsiteX3-147" fmla="*/ 320710 w 560772"/>
                <a:gd name="connsiteY3-148" fmla="*/ 525898 h 525898"/>
                <a:gd name="connsiteX4-149" fmla="*/ 558835 w 560772"/>
                <a:gd name="connsiteY4-150" fmla="*/ 192523 h 525898"/>
                <a:gd name="connsiteX5-151" fmla="*/ 402573 w 560772"/>
                <a:gd name="connsiteY5-152" fmla="*/ 991 h 525898"/>
                <a:gd name="connsiteX6-153" fmla="*/ 265475 w 560772"/>
                <a:gd name="connsiteY6-154" fmla="*/ 272893 h 525898"/>
                <a:gd name="connsiteX0-155" fmla="*/ 265475 w 560774"/>
                <a:gd name="connsiteY0-156" fmla="*/ 272893 h 525898"/>
                <a:gd name="connsiteX1-157" fmla="*/ 38114 w 560774"/>
                <a:gd name="connsiteY1-158" fmla="*/ 158670 h 525898"/>
                <a:gd name="connsiteX2-159" fmla="*/ 34960 w 560774"/>
                <a:gd name="connsiteY2-160" fmla="*/ 373498 h 525898"/>
                <a:gd name="connsiteX3-161" fmla="*/ 320710 w 560774"/>
                <a:gd name="connsiteY3-162" fmla="*/ 525898 h 525898"/>
                <a:gd name="connsiteX4-163" fmla="*/ 558835 w 560774"/>
                <a:gd name="connsiteY4-164" fmla="*/ 192523 h 525898"/>
                <a:gd name="connsiteX5-165" fmla="*/ 402573 w 560774"/>
                <a:gd name="connsiteY5-166" fmla="*/ 991 h 525898"/>
                <a:gd name="connsiteX6-167" fmla="*/ 265475 w 560774"/>
                <a:gd name="connsiteY6-168" fmla="*/ 272893 h 525898"/>
                <a:gd name="connsiteX0-169" fmla="*/ 265475 w 560772"/>
                <a:gd name="connsiteY0-170" fmla="*/ 272893 h 525898"/>
                <a:gd name="connsiteX1-171" fmla="*/ 38114 w 560772"/>
                <a:gd name="connsiteY1-172" fmla="*/ 158670 h 525898"/>
                <a:gd name="connsiteX2-173" fmla="*/ 34960 w 560772"/>
                <a:gd name="connsiteY2-174" fmla="*/ 373498 h 525898"/>
                <a:gd name="connsiteX3-175" fmla="*/ 320710 w 560772"/>
                <a:gd name="connsiteY3-176" fmla="*/ 525898 h 525898"/>
                <a:gd name="connsiteX4-177" fmla="*/ 558835 w 560772"/>
                <a:gd name="connsiteY4-178" fmla="*/ 192523 h 525898"/>
                <a:gd name="connsiteX5-179" fmla="*/ 402573 w 560772"/>
                <a:gd name="connsiteY5-180" fmla="*/ 991 h 525898"/>
                <a:gd name="connsiteX6-181" fmla="*/ 265475 w 560772"/>
                <a:gd name="connsiteY6-182" fmla="*/ 272893 h 525898"/>
                <a:gd name="connsiteX0-183" fmla="*/ 265475 w 560659"/>
                <a:gd name="connsiteY0-184" fmla="*/ 165509 h 418514"/>
                <a:gd name="connsiteX1-185" fmla="*/ 38114 w 560659"/>
                <a:gd name="connsiteY1-186" fmla="*/ 51286 h 418514"/>
                <a:gd name="connsiteX2-187" fmla="*/ 34960 w 560659"/>
                <a:gd name="connsiteY2-188" fmla="*/ 266114 h 418514"/>
                <a:gd name="connsiteX3-189" fmla="*/ 320710 w 560659"/>
                <a:gd name="connsiteY3-190" fmla="*/ 418514 h 418514"/>
                <a:gd name="connsiteX4-191" fmla="*/ 558835 w 560659"/>
                <a:gd name="connsiteY4-192" fmla="*/ 85139 h 418514"/>
                <a:gd name="connsiteX5-193" fmla="*/ 393711 w 560659"/>
                <a:gd name="connsiteY5-194" fmla="*/ 4374 h 418514"/>
                <a:gd name="connsiteX6-195" fmla="*/ 265475 w 560659"/>
                <a:gd name="connsiteY6-196" fmla="*/ 165509 h 418514"/>
                <a:gd name="connsiteX0-197" fmla="*/ 265475 w 561037"/>
                <a:gd name="connsiteY0-198" fmla="*/ 170938 h 423943"/>
                <a:gd name="connsiteX1-199" fmla="*/ 38114 w 561037"/>
                <a:gd name="connsiteY1-200" fmla="*/ 56715 h 423943"/>
                <a:gd name="connsiteX2-201" fmla="*/ 34960 w 561037"/>
                <a:gd name="connsiteY2-202" fmla="*/ 271543 h 423943"/>
                <a:gd name="connsiteX3-203" fmla="*/ 320710 w 561037"/>
                <a:gd name="connsiteY3-204" fmla="*/ 423943 h 423943"/>
                <a:gd name="connsiteX4-205" fmla="*/ 558835 w 561037"/>
                <a:gd name="connsiteY4-206" fmla="*/ 90568 h 423943"/>
                <a:gd name="connsiteX5-207" fmla="*/ 393711 w 561037"/>
                <a:gd name="connsiteY5-208" fmla="*/ 9803 h 423943"/>
                <a:gd name="connsiteX6-209" fmla="*/ 265475 w 561037"/>
                <a:gd name="connsiteY6-210" fmla="*/ 170938 h 423943"/>
                <a:gd name="connsiteX0-211" fmla="*/ 265475 w 561117"/>
                <a:gd name="connsiteY0-212" fmla="*/ 215271 h 468276"/>
                <a:gd name="connsiteX1-213" fmla="*/ 38114 w 561117"/>
                <a:gd name="connsiteY1-214" fmla="*/ 101048 h 468276"/>
                <a:gd name="connsiteX2-215" fmla="*/ 34960 w 561117"/>
                <a:gd name="connsiteY2-216" fmla="*/ 315876 h 468276"/>
                <a:gd name="connsiteX3-217" fmla="*/ 320710 w 561117"/>
                <a:gd name="connsiteY3-218" fmla="*/ 468276 h 468276"/>
                <a:gd name="connsiteX4-219" fmla="*/ 558835 w 561117"/>
                <a:gd name="connsiteY4-220" fmla="*/ 134901 h 468276"/>
                <a:gd name="connsiteX5-221" fmla="*/ 398144 w 561117"/>
                <a:gd name="connsiteY5-222" fmla="*/ 5400 h 468276"/>
                <a:gd name="connsiteX6-223" fmla="*/ 265475 w 561117"/>
                <a:gd name="connsiteY6-224" fmla="*/ 215271 h 468276"/>
                <a:gd name="connsiteX0-225" fmla="*/ 265475 w 561489"/>
                <a:gd name="connsiteY0-226" fmla="*/ 215271 h 468276"/>
                <a:gd name="connsiteX1-227" fmla="*/ 38114 w 561489"/>
                <a:gd name="connsiteY1-228" fmla="*/ 101048 h 468276"/>
                <a:gd name="connsiteX2-229" fmla="*/ 34960 w 561489"/>
                <a:gd name="connsiteY2-230" fmla="*/ 315876 h 468276"/>
                <a:gd name="connsiteX3-231" fmla="*/ 320710 w 561489"/>
                <a:gd name="connsiteY3-232" fmla="*/ 468276 h 468276"/>
                <a:gd name="connsiteX4-233" fmla="*/ 558835 w 561489"/>
                <a:gd name="connsiteY4-234" fmla="*/ 134901 h 468276"/>
                <a:gd name="connsiteX5-235" fmla="*/ 398144 w 561489"/>
                <a:gd name="connsiteY5-236" fmla="*/ 5400 h 468276"/>
                <a:gd name="connsiteX6-237" fmla="*/ 265475 w 561489"/>
                <a:gd name="connsiteY6-238" fmla="*/ 215271 h 468276"/>
                <a:gd name="connsiteX0-239" fmla="*/ 320710 w 561491"/>
                <a:gd name="connsiteY0-240" fmla="*/ 468276 h 638411"/>
                <a:gd name="connsiteX1-241" fmla="*/ 558835 w 561491"/>
                <a:gd name="connsiteY1-242" fmla="*/ 134901 h 638411"/>
                <a:gd name="connsiteX2-243" fmla="*/ 398144 w 561491"/>
                <a:gd name="connsiteY2-244" fmla="*/ 5400 h 638411"/>
                <a:gd name="connsiteX3-245" fmla="*/ 265475 w 561491"/>
                <a:gd name="connsiteY3-246" fmla="*/ 215271 h 638411"/>
                <a:gd name="connsiteX4-247" fmla="*/ 38114 w 561491"/>
                <a:gd name="connsiteY4-248" fmla="*/ 101048 h 638411"/>
                <a:gd name="connsiteX5-249" fmla="*/ 34960 w 561491"/>
                <a:gd name="connsiteY5-250" fmla="*/ 315876 h 638411"/>
                <a:gd name="connsiteX6-251" fmla="*/ 490845 w 561491"/>
                <a:gd name="connsiteY6-252" fmla="*/ 638411 h 638411"/>
                <a:gd name="connsiteX0-253" fmla="*/ 319324 w 560103"/>
                <a:gd name="connsiteY0-254" fmla="*/ 468276 h 532077"/>
                <a:gd name="connsiteX1-255" fmla="*/ 557449 w 560103"/>
                <a:gd name="connsiteY1-256" fmla="*/ 134901 h 532077"/>
                <a:gd name="connsiteX2-257" fmla="*/ 396758 w 560103"/>
                <a:gd name="connsiteY2-258" fmla="*/ 5400 h 532077"/>
                <a:gd name="connsiteX3-259" fmla="*/ 264089 w 560103"/>
                <a:gd name="connsiteY3-260" fmla="*/ 215271 h 532077"/>
                <a:gd name="connsiteX4-261" fmla="*/ 36728 w 560103"/>
                <a:gd name="connsiteY4-262" fmla="*/ 101048 h 532077"/>
                <a:gd name="connsiteX5-263" fmla="*/ 33574 w 560103"/>
                <a:gd name="connsiteY5-264" fmla="*/ 315876 h 532077"/>
                <a:gd name="connsiteX6-265" fmla="*/ 360973 w 560103"/>
                <a:gd name="connsiteY6-266" fmla="*/ 532077 h 532077"/>
                <a:gd name="connsiteX0-267" fmla="*/ 319322 w 560103"/>
                <a:gd name="connsiteY0-268" fmla="*/ 468276 h 532077"/>
                <a:gd name="connsiteX1-269" fmla="*/ 557447 w 560103"/>
                <a:gd name="connsiteY1-270" fmla="*/ 134901 h 532077"/>
                <a:gd name="connsiteX2-271" fmla="*/ 396756 w 560103"/>
                <a:gd name="connsiteY2-272" fmla="*/ 5400 h 532077"/>
                <a:gd name="connsiteX3-273" fmla="*/ 264087 w 560103"/>
                <a:gd name="connsiteY3-274" fmla="*/ 215271 h 532077"/>
                <a:gd name="connsiteX4-275" fmla="*/ 36726 w 560103"/>
                <a:gd name="connsiteY4-276" fmla="*/ 101048 h 532077"/>
                <a:gd name="connsiteX5-277" fmla="*/ 33572 w 560103"/>
                <a:gd name="connsiteY5-278" fmla="*/ 315876 h 532077"/>
                <a:gd name="connsiteX6-279" fmla="*/ 360971 w 560103"/>
                <a:gd name="connsiteY6-280" fmla="*/ 532077 h 5320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560103" h="532077">
                  <a:moveTo>
                    <a:pt x="319322" y="468276"/>
                  </a:moveTo>
                  <a:cubicBezTo>
                    <a:pt x="398697" y="357151"/>
                    <a:pt x="538397" y="214276"/>
                    <a:pt x="557447" y="134901"/>
                  </a:cubicBezTo>
                  <a:cubicBezTo>
                    <a:pt x="576497" y="55526"/>
                    <a:pt x="489953" y="-21286"/>
                    <a:pt x="396756" y="5400"/>
                  </a:cubicBezTo>
                  <a:cubicBezTo>
                    <a:pt x="303559" y="32086"/>
                    <a:pt x="260393" y="107726"/>
                    <a:pt x="264087" y="215271"/>
                  </a:cubicBezTo>
                  <a:cubicBezTo>
                    <a:pt x="190718" y="24855"/>
                    <a:pt x="75145" y="84280"/>
                    <a:pt x="36726" y="101048"/>
                  </a:cubicBezTo>
                  <a:cubicBezTo>
                    <a:pt x="-1693" y="117816"/>
                    <a:pt x="-20469" y="244038"/>
                    <a:pt x="33572" y="315876"/>
                  </a:cubicBezTo>
                  <a:cubicBezTo>
                    <a:pt x="87613" y="387714"/>
                    <a:pt x="131030" y="382031"/>
                    <a:pt x="360971" y="532077"/>
                  </a:cubicBezTo>
                </a:path>
              </a:pathLst>
            </a:custGeom>
            <a:solidFill>
              <a:schemeClr val="accent5">
                <a:lumMod val="90000"/>
              </a:schemeClr>
            </a:solidFill>
            <a:ln w="1905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030210" y="2029460"/>
            <a:ext cx="4324350" cy="97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编译器错误会导致从正确的源代码生成不正确的二进制代码</a:t>
            </a:r>
            <a:endParaRPr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541135" y="1689100"/>
            <a:ext cx="1407160" cy="1437640"/>
            <a:chOff x="13922" y="2665"/>
            <a:chExt cx="2216" cy="2264"/>
          </a:xfrm>
        </p:grpSpPr>
        <p:sp>
          <p:nvSpPr>
            <p:cNvPr id="21" name="任意多边形 3"/>
            <p:cNvSpPr/>
            <p:nvPr/>
          </p:nvSpPr>
          <p:spPr>
            <a:xfrm rot="12455369">
              <a:off x="13922" y="2665"/>
              <a:ext cx="2215" cy="2265"/>
            </a:xfrm>
            <a:custGeom>
              <a:avLst/>
              <a:gdLst>
                <a:gd name="connsiteX0" fmla="*/ 0 w 2579278"/>
                <a:gd name="connsiteY0" fmla="*/ 1293430 h 2586860"/>
                <a:gd name="connsiteX1" fmla="*/ 1289639 w 2579278"/>
                <a:gd name="connsiteY1" fmla="*/ 0 h 2586860"/>
                <a:gd name="connsiteX2" fmla="*/ 2579278 w 2579278"/>
                <a:gd name="connsiteY2" fmla="*/ 1293430 h 2586860"/>
                <a:gd name="connsiteX3" fmla="*/ 1289639 w 2579278"/>
                <a:gd name="connsiteY3" fmla="*/ 2586860 h 2586860"/>
                <a:gd name="connsiteX4" fmla="*/ 0 w 2579278"/>
                <a:gd name="connsiteY4" fmla="*/ 1293430 h 2586860"/>
                <a:gd name="connsiteX0-1" fmla="*/ 2579278 w 2670718"/>
                <a:gd name="connsiteY0-2" fmla="*/ 1293430 h 2586860"/>
                <a:gd name="connsiteX1-3" fmla="*/ 1289639 w 2670718"/>
                <a:gd name="connsiteY1-4" fmla="*/ 2586860 h 2586860"/>
                <a:gd name="connsiteX2-5" fmla="*/ 0 w 2670718"/>
                <a:gd name="connsiteY2-6" fmla="*/ 1293430 h 2586860"/>
                <a:gd name="connsiteX3-7" fmla="*/ 1289639 w 2670718"/>
                <a:gd name="connsiteY3-8" fmla="*/ 0 h 2586860"/>
                <a:gd name="connsiteX4-9" fmla="*/ 2670718 w 2670718"/>
                <a:gd name="connsiteY4-10" fmla="*/ 1384870 h 2586860"/>
                <a:gd name="connsiteX0-11" fmla="*/ 2593792 w 2670718"/>
                <a:gd name="connsiteY0-12" fmla="*/ 1496630 h 2588806"/>
                <a:gd name="connsiteX1-13" fmla="*/ 1289639 w 2670718"/>
                <a:gd name="connsiteY1-14" fmla="*/ 2586860 h 2588806"/>
                <a:gd name="connsiteX2-15" fmla="*/ 0 w 2670718"/>
                <a:gd name="connsiteY2-16" fmla="*/ 1293430 h 2588806"/>
                <a:gd name="connsiteX3-17" fmla="*/ 1289639 w 2670718"/>
                <a:gd name="connsiteY3-18" fmla="*/ 0 h 2588806"/>
                <a:gd name="connsiteX4-19" fmla="*/ 2670718 w 2670718"/>
                <a:gd name="connsiteY4-20" fmla="*/ 1384870 h 2588806"/>
                <a:gd name="connsiteX0-21" fmla="*/ 2593792 w 2593792"/>
                <a:gd name="connsiteY0-22" fmla="*/ 1497453 h 2589629"/>
                <a:gd name="connsiteX1-23" fmla="*/ 1289639 w 2593792"/>
                <a:gd name="connsiteY1-24" fmla="*/ 2587683 h 2589629"/>
                <a:gd name="connsiteX2-25" fmla="*/ 0 w 2593792"/>
                <a:gd name="connsiteY2-26" fmla="*/ 1294253 h 2589629"/>
                <a:gd name="connsiteX3-27" fmla="*/ 1289639 w 2593792"/>
                <a:gd name="connsiteY3-28" fmla="*/ 823 h 2589629"/>
                <a:gd name="connsiteX4-29" fmla="*/ 2583632 w 2593792"/>
                <a:gd name="connsiteY4-30" fmla="*/ 1167979 h 2589629"/>
                <a:gd name="connsiteX0-31" fmla="*/ 2593792 w 2593792"/>
                <a:gd name="connsiteY0-32" fmla="*/ 1497453 h 2589659"/>
                <a:gd name="connsiteX1-33" fmla="*/ 1289639 w 2593792"/>
                <a:gd name="connsiteY1-34" fmla="*/ 2587683 h 2589659"/>
                <a:gd name="connsiteX2-35" fmla="*/ 0 w 2593792"/>
                <a:gd name="connsiteY2-36" fmla="*/ 1294253 h 2589659"/>
                <a:gd name="connsiteX3-37" fmla="*/ 1289639 w 2593792"/>
                <a:gd name="connsiteY3-38" fmla="*/ 823 h 2589659"/>
                <a:gd name="connsiteX4-39" fmla="*/ 2583632 w 2593792"/>
                <a:gd name="connsiteY4-40" fmla="*/ 1167979 h 2589659"/>
                <a:gd name="connsiteX0-41" fmla="*/ 2593792 w 2593792"/>
                <a:gd name="connsiteY0-42" fmla="*/ 1497453 h 2594741"/>
                <a:gd name="connsiteX1-43" fmla="*/ 1289639 w 2593792"/>
                <a:gd name="connsiteY1-44" fmla="*/ 2587683 h 2594741"/>
                <a:gd name="connsiteX2-45" fmla="*/ 0 w 2593792"/>
                <a:gd name="connsiteY2-46" fmla="*/ 1294253 h 2594741"/>
                <a:gd name="connsiteX3-47" fmla="*/ 1289639 w 2593792"/>
                <a:gd name="connsiteY3-48" fmla="*/ 823 h 2594741"/>
                <a:gd name="connsiteX4-49" fmla="*/ 2583632 w 2593792"/>
                <a:gd name="connsiteY4-50" fmla="*/ 1167979 h 2594741"/>
                <a:gd name="connsiteX0-51" fmla="*/ 2593792 w 2593792"/>
                <a:gd name="connsiteY0-52" fmla="*/ 1497453 h 2587686"/>
                <a:gd name="connsiteX1-53" fmla="*/ 1289639 w 2593792"/>
                <a:gd name="connsiteY1-54" fmla="*/ 2587683 h 2587686"/>
                <a:gd name="connsiteX2-55" fmla="*/ 0 w 2593792"/>
                <a:gd name="connsiteY2-56" fmla="*/ 1294253 h 2587686"/>
                <a:gd name="connsiteX3-57" fmla="*/ 1289639 w 2593792"/>
                <a:gd name="connsiteY3-58" fmla="*/ 823 h 2587686"/>
                <a:gd name="connsiteX4-59" fmla="*/ 2583632 w 2593792"/>
                <a:gd name="connsiteY4-60" fmla="*/ 1167979 h 2587686"/>
                <a:gd name="connsiteX0-61" fmla="*/ 2483016 w 2483016"/>
                <a:gd name="connsiteY0-62" fmla="*/ 1497738 h 2589548"/>
                <a:gd name="connsiteX1-63" fmla="*/ 1178863 w 2483016"/>
                <a:gd name="connsiteY1-64" fmla="*/ 2587968 h 2589548"/>
                <a:gd name="connsiteX2-65" fmla="*/ 0 w 2483016"/>
                <a:gd name="connsiteY2-66" fmla="*/ 1316112 h 2589548"/>
                <a:gd name="connsiteX3-67" fmla="*/ 1178863 w 2483016"/>
                <a:gd name="connsiteY3-68" fmla="*/ 1108 h 2589548"/>
                <a:gd name="connsiteX4-69" fmla="*/ 2472856 w 2483016"/>
                <a:gd name="connsiteY4-70" fmla="*/ 1168264 h 2589548"/>
                <a:gd name="connsiteX0-71" fmla="*/ 2531194 w 2531194"/>
                <a:gd name="connsiteY0-72" fmla="*/ 1395681 h 2588230"/>
                <a:gd name="connsiteX1-73" fmla="*/ 1178863 w 2531194"/>
                <a:gd name="connsiteY1-74" fmla="*/ 2587968 h 2588230"/>
                <a:gd name="connsiteX2-75" fmla="*/ 0 w 2531194"/>
                <a:gd name="connsiteY2-76" fmla="*/ 1316112 h 2588230"/>
                <a:gd name="connsiteX3-77" fmla="*/ 1178863 w 2531194"/>
                <a:gd name="connsiteY3-78" fmla="*/ 1108 h 2588230"/>
                <a:gd name="connsiteX4-79" fmla="*/ 2472856 w 2531194"/>
                <a:gd name="connsiteY4-80" fmla="*/ 1168264 h 25882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31194" h="2588230">
                  <a:moveTo>
                    <a:pt x="2531194" y="1395681"/>
                  </a:moveTo>
                  <a:cubicBezTo>
                    <a:pt x="2531194" y="2110023"/>
                    <a:pt x="1600729" y="2601230"/>
                    <a:pt x="1178863" y="2587968"/>
                  </a:cubicBezTo>
                  <a:cubicBezTo>
                    <a:pt x="756997" y="2574707"/>
                    <a:pt x="0" y="2030454"/>
                    <a:pt x="0" y="1316112"/>
                  </a:cubicBezTo>
                  <a:cubicBezTo>
                    <a:pt x="0" y="601770"/>
                    <a:pt x="766720" y="25749"/>
                    <a:pt x="1178863" y="1108"/>
                  </a:cubicBezTo>
                  <a:cubicBezTo>
                    <a:pt x="1591006" y="-23533"/>
                    <a:pt x="2381416" y="362482"/>
                    <a:pt x="2472856" y="116826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lgDash"/>
            </a:ln>
          </p:spPr>
          <p:txBody>
            <a:bodyPr rtlCol="0" anchor="ctr"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任意多边形 42"/>
            <p:cNvSpPr/>
            <p:nvPr/>
          </p:nvSpPr>
          <p:spPr>
            <a:xfrm>
              <a:off x="14368" y="3224"/>
              <a:ext cx="1267" cy="980"/>
            </a:xfrm>
            <a:custGeom>
              <a:avLst/>
              <a:gdLst>
                <a:gd name="connsiteX0" fmla="*/ 969611 w 1394599"/>
                <a:gd name="connsiteY0" fmla="*/ 581966 h 1077993"/>
                <a:gd name="connsiteX1" fmla="*/ 1394599 w 1394599"/>
                <a:gd name="connsiteY1" fmla="*/ 581966 h 1077993"/>
                <a:gd name="connsiteX2" fmla="*/ 1394599 w 1394599"/>
                <a:gd name="connsiteY2" fmla="*/ 1046974 h 1077993"/>
                <a:gd name="connsiteX3" fmla="*/ 765794 w 1394599"/>
                <a:gd name="connsiteY3" fmla="*/ 1046974 h 1077993"/>
                <a:gd name="connsiteX4" fmla="*/ 765794 w 1394599"/>
                <a:gd name="connsiteY4" fmla="*/ 775397 h 1077993"/>
                <a:gd name="connsiteX5" fmla="*/ 1080198 w 1394599"/>
                <a:gd name="connsiteY5" fmla="*/ 775397 h 1077993"/>
                <a:gd name="connsiteX6" fmla="*/ 268465 w 1394599"/>
                <a:gd name="connsiteY6" fmla="*/ 534807 h 1077993"/>
                <a:gd name="connsiteX7" fmla="*/ 322570 w 1394599"/>
                <a:gd name="connsiteY7" fmla="*/ 540325 h 1077993"/>
                <a:gd name="connsiteX8" fmla="*/ 327160 w 1394599"/>
                <a:gd name="connsiteY8" fmla="*/ 541766 h 1077993"/>
                <a:gd name="connsiteX9" fmla="*/ 193590 w 1394599"/>
                <a:gd name="connsiteY9" fmla="*/ 775397 h 1077993"/>
                <a:gd name="connsiteX10" fmla="*/ 533841 w 1394599"/>
                <a:gd name="connsiteY10" fmla="*/ 775397 h 1077993"/>
                <a:gd name="connsiteX11" fmla="*/ 536930 w 1394599"/>
                <a:gd name="connsiteY11" fmla="*/ 806400 h 1077993"/>
                <a:gd name="connsiteX12" fmla="*/ 268465 w 1394599"/>
                <a:gd name="connsiteY12" fmla="*/ 1077993 h 1077993"/>
                <a:gd name="connsiteX13" fmla="*/ 0 w 1394599"/>
                <a:gd name="connsiteY13" fmla="*/ 806400 h 1077993"/>
                <a:gd name="connsiteX14" fmla="*/ 268465 w 1394599"/>
                <a:gd name="connsiteY14" fmla="*/ 534807 h 1077993"/>
                <a:gd name="connsiteX15" fmla="*/ 636894 w 1394599"/>
                <a:gd name="connsiteY15" fmla="*/ 0 h 1077993"/>
                <a:gd name="connsiteX16" fmla="*/ 969611 w 1394599"/>
                <a:gd name="connsiteY16" fmla="*/ 581966 h 1077993"/>
                <a:gd name="connsiteX17" fmla="*/ 765794 w 1394599"/>
                <a:gd name="connsiteY17" fmla="*/ 581966 h 1077993"/>
                <a:gd name="connsiteX18" fmla="*/ 765794 w 1394599"/>
                <a:gd name="connsiteY18" fmla="*/ 775397 h 1077993"/>
                <a:gd name="connsiteX19" fmla="*/ 533841 w 1394599"/>
                <a:gd name="connsiteY19" fmla="*/ 775397 h 1077993"/>
                <a:gd name="connsiteX20" fmla="*/ 531476 w 1394599"/>
                <a:gd name="connsiteY20" fmla="*/ 751665 h 1077993"/>
                <a:gd name="connsiteX21" fmla="*/ 372964 w 1394599"/>
                <a:gd name="connsiteY21" fmla="*/ 556150 h 1077993"/>
                <a:gd name="connsiteX22" fmla="*/ 327160 w 1394599"/>
                <a:gd name="connsiteY22" fmla="*/ 541766 h 1077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94599" h="1077993">
                  <a:moveTo>
                    <a:pt x="969611" y="581966"/>
                  </a:moveTo>
                  <a:lnTo>
                    <a:pt x="1394599" y="581966"/>
                  </a:lnTo>
                  <a:lnTo>
                    <a:pt x="1394599" y="1046974"/>
                  </a:lnTo>
                  <a:lnTo>
                    <a:pt x="765794" y="1046974"/>
                  </a:lnTo>
                  <a:lnTo>
                    <a:pt x="765794" y="775397"/>
                  </a:lnTo>
                  <a:lnTo>
                    <a:pt x="1080198" y="775397"/>
                  </a:lnTo>
                  <a:close/>
                  <a:moveTo>
                    <a:pt x="268465" y="534807"/>
                  </a:moveTo>
                  <a:cubicBezTo>
                    <a:pt x="286999" y="534807"/>
                    <a:pt x="305094" y="536707"/>
                    <a:pt x="322570" y="540325"/>
                  </a:cubicBezTo>
                  <a:lnTo>
                    <a:pt x="327160" y="541766"/>
                  </a:lnTo>
                  <a:lnTo>
                    <a:pt x="193590" y="775397"/>
                  </a:lnTo>
                  <a:lnTo>
                    <a:pt x="533841" y="775397"/>
                  </a:lnTo>
                  <a:lnTo>
                    <a:pt x="536930" y="806400"/>
                  </a:lnTo>
                  <a:cubicBezTo>
                    <a:pt x="536930" y="956397"/>
                    <a:pt x="416734" y="1077993"/>
                    <a:pt x="268465" y="1077993"/>
                  </a:cubicBezTo>
                  <a:cubicBezTo>
                    <a:pt x="120196" y="1077993"/>
                    <a:pt x="0" y="956397"/>
                    <a:pt x="0" y="806400"/>
                  </a:cubicBezTo>
                  <a:cubicBezTo>
                    <a:pt x="0" y="656403"/>
                    <a:pt x="120196" y="534807"/>
                    <a:pt x="268465" y="534807"/>
                  </a:cubicBezTo>
                  <a:close/>
                  <a:moveTo>
                    <a:pt x="636894" y="0"/>
                  </a:moveTo>
                  <a:lnTo>
                    <a:pt x="969611" y="581966"/>
                  </a:lnTo>
                  <a:lnTo>
                    <a:pt x="765794" y="581966"/>
                  </a:lnTo>
                  <a:lnTo>
                    <a:pt x="765794" y="775397"/>
                  </a:lnTo>
                  <a:lnTo>
                    <a:pt x="533841" y="775397"/>
                  </a:lnTo>
                  <a:lnTo>
                    <a:pt x="531476" y="751665"/>
                  </a:lnTo>
                  <a:cubicBezTo>
                    <a:pt x="513595" y="663264"/>
                    <a:pt x="453261" y="590509"/>
                    <a:pt x="372964" y="556150"/>
                  </a:cubicBezTo>
                  <a:lnTo>
                    <a:pt x="327160" y="541766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 w="190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41135" y="3859530"/>
            <a:ext cx="1407160" cy="1437640"/>
            <a:chOff x="13922" y="6048"/>
            <a:chExt cx="2216" cy="2264"/>
          </a:xfrm>
        </p:grpSpPr>
        <p:sp>
          <p:nvSpPr>
            <p:cNvPr id="23" name="任意多边形 3"/>
            <p:cNvSpPr/>
            <p:nvPr/>
          </p:nvSpPr>
          <p:spPr>
            <a:xfrm rot="12455369">
              <a:off x="13922" y="6048"/>
              <a:ext cx="2215" cy="2265"/>
            </a:xfrm>
            <a:custGeom>
              <a:avLst/>
              <a:gdLst>
                <a:gd name="connsiteX0" fmla="*/ 0 w 2579278"/>
                <a:gd name="connsiteY0" fmla="*/ 1293430 h 2586860"/>
                <a:gd name="connsiteX1" fmla="*/ 1289639 w 2579278"/>
                <a:gd name="connsiteY1" fmla="*/ 0 h 2586860"/>
                <a:gd name="connsiteX2" fmla="*/ 2579278 w 2579278"/>
                <a:gd name="connsiteY2" fmla="*/ 1293430 h 2586860"/>
                <a:gd name="connsiteX3" fmla="*/ 1289639 w 2579278"/>
                <a:gd name="connsiteY3" fmla="*/ 2586860 h 2586860"/>
                <a:gd name="connsiteX4" fmla="*/ 0 w 2579278"/>
                <a:gd name="connsiteY4" fmla="*/ 1293430 h 2586860"/>
                <a:gd name="connsiteX0-1" fmla="*/ 2579278 w 2670718"/>
                <a:gd name="connsiteY0-2" fmla="*/ 1293430 h 2586860"/>
                <a:gd name="connsiteX1-3" fmla="*/ 1289639 w 2670718"/>
                <a:gd name="connsiteY1-4" fmla="*/ 2586860 h 2586860"/>
                <a:gd name="connsiteX2-5" fmla="*/ 0 w 2670718"/>
                <a:gd name="connsiteY2-6" fmla="*/ 1293430 h 2586860"/>
                <a:gd name="connsiteX3-7" fmla="*/ 1289639 w 2670718"/>
                <a:gd name="connsiteY3-8" fmla="*/ 0 h 2586860"/>
                <a:gd name="connsiteX4-9" fmla="*/ 2670718 w 2670718"/>
                <a:gd name="connsiteY4-10" fmla="*/ 1384870 h 2586860"/>
                <a:gd name="connsiteX0-11" fmla="*/ 2593792 w 2670718"/>
                <a:gd name="connsiteY0-12" fmla="*/ 1496630 h 2588806"/>
                <a:gd name="connsiteX1-13" fmla="*/ 1289639 w 2670718"/>
                <a:gd name="connsiteY1-14" fmla="*/ 2586860 h 2588806"/>
                <a:gd name="connsiteX2-15" fmla="*/ 0 w 2670718"/>
                <a:gd name="connsiteY2-16" fmla="*/ 1293430 h 2588806"/>
                <a:gd name="connsiteX3-17" fmla="*/ 1289639 w 2670718"/>
                <a:gd name="connsiteY3-18" fmla="*/ 0 h 2588806"/>
                <a:gd name="connsiteX4-19" fmla="*/ 2670718 w 2670718"/>
                <a:gd name="connsiteY4-20" fmla="*/ 1384870 h 2588806"/>
                <a:gd name="connsiteX0-21" fmla="*/ 2593792 w 2593792"/>
                <a:gd name="connsiteY0-22" fmla="*/ 1497453 h 2589629"/>
                <a:gd name="connsiteX1-23" fmla="*/ 1289639 w 2593792"/>
                <a:gd name="connsiteY1-24" fmla="*/ 2587683 h 2589629"/>
                <a:gd name="connsiteX2-25" fmla="*/ 0 w 2593792"/>
                <a:gd name="connsiteY2-26" fmla="*/ 1294253 h 2589629"/>
                <a:gd name="connsiteX3-27" fmla="*/ 1289639 w 2593792"/>
                <a:gd name="connsiteY3-28" fmla="*/ 823 h 2589629"/>
                <a:gd name="connsiteX4-29" fmla="*/ 2583632 w 2593792"/>
                <a:gd name="connsiteY4-30" fmla="*/ 1167979 h 2589629"/>
                <a:gd name="connsiteX0-31" fmla="*/ 2593792 w 2593792"/>
                <a:gd name="connsiteY0-32" fmla="*/ 1497453 h 2589659"/>
                <a:gd name="connsiteX1-33" fmla="*/ 1289639 w 2593792"/>
                <a:gd name="connsiteY1-34" fmla="*/ 2587683 h 2589659"/>
                <a:gd name="connsiteX2-35" fmla="*/ 0 w 2593792"/>
                <a:gd name="connsiteY2-36" fmla="*/ 1294253 h 2589659"/>
                <a:gd name="connsiteX3-37" fmla="*/ 1289639 w 2593792"/>
                <a:gd name="connsiteY3-38" fmla="*/ 823 h 2589659"/>
                <a:gd name="connsiteX4-39" fmla="*/ 2583632 w 2593792"/>
                <a:gd name="connsiteY4-40" fmla="*/ 1167979 h 2589659"/>
                <a:gd name="connsiteX0-41" fmla="*/ 2593792 w 2593792"/>
                <a:gd name="connsiteY0-42" fmla="*/ 1497453 h 2594741"/>
                <a:gd name="connsiteX1-43" fmla="*/ 1289639 w 2593792"/>
                <a:gd name="connsiteY1-44" fmla="*/ 2587683 h 2594741"/>
                <a:gd name="connsiteX2-45" fmla="*/ 0 w 2593792"/>
                <a:gd name="connsiteY2-46" fmla="*/ 1294253 h 2594741"/>
                <a:gd name="connsiteX3-47" fmla="*/ 1289639 w 2593792"/>
                <a:gd name="connsiteY3-48" fmla="*/ 823 h 2594741"/>
                <a:gd name="connsiteX4-49" fmla="*/ 2583632 w 2593792"/>
                <a:gd name="connsiteY4-50" fmla="*/ 1167979 h 2594741"/>
                <a:gd name="connsiteX0-51" fmla="*/ 2593792 w 2593792"/>
                <a:gd name="connsiteY0-52" fmla="*/ 1497453 h 2587686"/>
                <a:gd name="connsiteX1-53" fmla="*/ 1289639 w 2593792"/>
                <a:gd name="connsiteY1-54" fmla="*/ 2587683 h 2587686"/>
                <a:gd name="connsiteX2-55" fmla="*/ 0 w 2593792"/>
                <a:gd name="connsiteY2-56" fmla="*/ 1294253 h 2587686"/>
                <a:gd name="connsiteX3-57" fmla="*/ 1289639 w 2593792"/>
                <a:gd name="connsiteY3-58" fmla="*/ 823 h 2587686"/>
                <a:gd name="connsiteX4-59" fmla="*/ 2583632 w 2593792"/>
                <a:gd name="connsiteY4-60" fmla="*/ 1167979 h 2587686"/>
                <a:gd name="connsiteX0-61" fmla="*/ 2483016 w 2483016"/>
                <a:gd name="connsiteY0-62" fmla="*/ 1497738 h 2589548"/>
                <a:gd name="connsiteX1-63" fmla="*/ 1178863 w 2483016"/>
                <a:gd name="connsiteY1-64" fmla="*/ 2587968 h 2589548"/>
                <a:gd name="connsiteX2-65" fmla="*/ 0 w 2483016"/>
                <a:gd name="connsiteY2-66" fmla="*/ 1316112 h 2589548"/>
                <a:gd name="connsiteX3-67" fmla="*/ 1178863 w 2483016"/>
                <a:gd name="connsiteY3-68" fmla="*/ 1108 h 2589548"/>
                <a:gd name="connsiteX4-69" fmla="*/ 2472856 w 2483016"/>
                <a:gd name="connsiteY4-70" fmla="*/ 1168264 h 2589548"/>
                <a:gd name="connsiteX0-71" fmla="*/ 2531194 w 2531194"/>
                <a:gd name="connsiteY0-72" fmla="*/ 1395681 h 2588230"/>
                <a:gd name="connsiteX1-73" fmla="*/ 1178863 w 2531194"/>
                <a:gd name="connsiteY1-74" fmla="*/ 2587968 h 2588230"/>
                <a:gd name="connsiteX2-75" fmla="*/ 0 w 2531194"/>
                <a:gd name="connsiteY2-76" fmla="*/ 1316112 h 2588230"/>
                <a:gd name="connsiteX3-77" fmla="*/ 1178863 w 2531194"/>
                <a:gd name="connsiteY3-78" fmla="*/ 1108 h 2588230"/>
                <a:gd name="connsiteX4-79" fmla="*/ 2472856 w 2531194"/>
                <a:gd name="connsiteY4-80" fmla="*/ 1168264 h 25882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31194" h="2588230">
                  <a:moveTo>
                    <a:pt x="2531194" y="1395681"/>
                  </a:moveTo>
                  <a:cubicBezTo>
                    <a:pt x="2531194" y="2110023"/>
                    <a:pt x="1600729" y="2601230"/>
                    <a:pt x="1178863" y="2587968"/>
                  </a:cubicBezTo>
                  <a:cubicBezTo>
                    <a:pt x="756997" y="2574707"/>
                    <a:pt x="0" y="2030454"/>
                    <a:pt x="0" y="1316112"/>
                  </a:cubicBezTo>
                  <a:cubicBezTo>
                    <a:pt x="0" y="601770"/>
                    <a:pt x="766720" y="25749"/>
                    <a:pt x="1178863" y="1108"/>
                  </a:cubicBezTo>
                  <a:cubicBezTo>
                    <a:pt x="1591006" y="-23533"/>
                    <a:pt x="2381416" y="362482"/>
                    <a:pt x="2472856" y="116826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lgDash"/>
            </a:ln>
          </p:spPr>
          <p:txBody>
            <a:bodyPr rtlCol="0" anchor="ctr"/>
            <a:p>
              <a:pPr algn="ctr"/>
              <a:endParaRPr lang="zh-CN" altLang="en-US" dirty="0">
                <a:latin typeface="站酷快乐体" panose="0201060003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任意多边形 48"/>
            <p:cNvSpPr/>
            <p:nvPr/>
          </p:nvSpPr>
          <p:spPr>
            <a:xfrm>
              <a:off x="14483" y="6742"/>
              <a:ext cx="1149" cy="871"/>
            </a:xfrm>
            <a:custGeom>
              <a:avLst/>
              <a:gdLst>
                <a:gd name="connsiteX0" fmla="*/ 227908 w 962049"/>
                <a:gd name="connsiteY0" fmla="*/ 0 h 628171"/>
                <a:gd name="connsiteX1" fmla="*/ 896999 w 962049"/>
                <a:gd name="connsiteY1" fmla="*/ 74343 h 628171"/>
                <a:gd name="connsiteX2" fmla="*/ 562454 w 962049"/>
                <a:gd name="connsiteY2" fmla="*/ 381010 h 628171"/>
                <a:gd name="connsiteX3" fmla="*/ 962049 w 962049"/>
                <a:gd name="connsiteY3" fmla="*/ 399596 h 628171"/>
                <a:gd name="connsiteX4" fmla="*/ 896999 w 962049"/>
                <a:gd name="connsiteY4" fmla="*/ 511111 h 628171"/>
                <a:gd name="connsiteX5" fmla="*/ 306355 w 962049"/>
                <a:gd name="connsiteY5" fmla="*/ 452047 h 628171"/>
                <a:gd name="connsiteX6" fmla="*/ 225381 w 962049"/>
                <a:gd name="connsiteY6" fmla="*/ 526273 h 628171"/>
                <a:gd name="connsiteX7" fmla="*/ 382835 w 962049"/>
                <a:gd name="connsiteY7" fmla="*/ 533596 h 628171"/>
                <a:gd name="connsiteX8" fmla="*/ 357203 w 962049"/>
                <a:gd name="connsiteY8" fmla="*/ 577537 h 628171"/>
                <a:gd name="connsiteX9" fmla="*/ 130927 w 962049"/>
                <a:gd name="connsiteY9" fmla="*/ 554910 h 628171"/>
                <a:gd name="connsiteX10" fmla="*/ 83511 w 962049"/>
                <a:gd name="connsiteY10" fmla="*/ 598374 h 628171"/>
                <a:gd name="connsiteX11" fmla="*/ 172650 w 962049"/>
                <a:gd name="connsiteY11" fmla="*/ 609774 h 628171"/>
                <a:gd name="connsiteX12" fmla="*/ 160132 w 962049"/>
                <a:gd name="connsiteY12" fmla="*/ 628171 h 628171"/>
                <a:gd name="connsiteX13" fmla="*/ 11147 w 962049"/>
                <a:gd name="connsiteY13" fmla="*/ 613273 h 628171"/>
                <a:gd name="connsiteX14" fmla="*/ 98410 w 962049"/>
                <a:gd name="connsiteY14" fmla="*/ 551550 h 628171"/>
                <a:gd name="connsiteX15" fmla="*/ 0 w 962049"/>
                <a:gd name="connsiteY15" fmla="*/ 538379 h 628171"/>
                <a:gd name="connsiteX16" fmla="*/ 6890 w 962049"/>
                <a:gd name="connsiteY16" fmla="*/ 511111 h 628171"/>
                <a:gd name="connsiteX17" fmla="*/ 116035 w 962049"/>
                <a:gd name="connsiteY17" fmla="*/ 522335 h 628171"/>
                <a:gd name="connsiteX18" fmla="*/ 138507 w 962049"/>
                <a:gd name="connsiteY18" fmla="*/ 525292 h 628171"/>
                <a:gd name="connsiteX19" fmla="*/ 250025 w 962049"/>
                <a:gd name="connsiteY19" fmla="*/ 446414 h 628171"/>
                <a:gd name="connsiteX20" fmla="*/ 246493 w 962049"/>
                <a:gd name="connsiteY20" fmla="*/ 446060 h 628171"/>
                <a:gd name="connsiteX21" fmla="*/ 246802 w 962049"/>
                <a:gd name="connsiteY21" fmla="*/ 445842 h 628171"/>
                <a:gd name="connsiteX22" fmla="*/ 89897 w 962049"/>
                <a:gd name="connsiteY22" fmla="*/ 450574 h 628171"/>
                <a:gd name="connsiteX23" fmla="*/ 93559 w 962049"/>
                <a:gd name="connsiteY23" fmla="*/ 376142 h 628171"/>
                <a:gd name="connsiteX24" fmla="*/ 281337 w 962049"/>
                <a:gd name="connsiteY24" fmla="*/ 395452 h 628171"/>
                <a:gd name="connsiteX25" fmla="*/ 312285 w 962049"/>
                <a:gd name="connsiteY25" fmla="*/ 399524 h 628171"/>
                <a:gd name="connsiteX26" fmla="*/ 627504 w 962049"/>
                <a:gd name="connsiteY26" fmla="*/ 176565 h 628171"/>
                <a:gd name="connsiteX27" fmla="*/ 218615 w 962049"/>
                <a:gd name="connsiteY27" fmla="*/ 223030 h 62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62049" h="628171">
                  <a:moveTo>
                    <a:pt x="227908" y="0"/>
                  </a:moveTo>
                  <a:cubicBezTo>
                    <a:pt x="536123" y="27878"/>
                    <a:pt x="585686" y="32525"/>
                    <a:pt x="896999" y="74343"/>
                  </a:cubicBezTo>
                  <a:lnTo>
                    <a:pt x="562454" y="381010"/>
                  </a:lnTo>
                  <a:lnTo>
                    <a:pt x="962049" y="399596"/>
                  </a:lnTo>
                  <a:lnTo>
                    <a:pt x="896999" y="511111"/>
                  </a:lnTo>
                  <a:lnTo>
                    <a:pt x="306355" y="452047"/>
                  </a:lnTo>
                  <a:lnTo>
                    <a:pt x="225381" y="526273"/>
                  </a:lnTo>
                  <a:lnTo>
                    <a:pt x="382835" y="533596"/>
                  </a:lnTo>
                  <a:lnTo>
                    <a:pt x="357203" y="577537"/>
                  </a:lnTo>
                  <a:lnTo>
                    <a:pt x="130927" y="554910"/>
                  </a:lnTo>
                  <a:lnTo>
                    <a:pt x="83511" y="598374"/>
                  </a:lnTo>
                  <a:lnTo>
                    <a:pt x="172650" y="609774"/>
                  </a:lnTo>
                  <a:lnTo>
                    <a:pt x="160132" y="628171"/>
                  </a:lnTo>
                  <a:lnTo>
                    <a:pt x="11147" y="613273"/>
                  </a:lnTo>
                  <a:lnTo>
                    <a:pt x="98410" y="551550"/>
                  </a:lnTo>
                  <a:lnTo>
                    <a:pt x="0" y="538379"/>
                  </a:lnTo>
                  <a:lnTo>
                    <a:pt x="6890" y="511111"/>
                  </a:lnTo>
                  <a:cubicBezTo>
                    <a:pt x="59833" y="515900"/>
                    <a:pt x="79454" y="517696"/>
                    <a:pt x="116035" y="522335"/>
                  </a:cubicBezTo>
                  <a:lnTo>
                    <a:pt x="138507" y="525292"/>
                  </a:lnTo>
                  <a:lnTo>
                    <a:pt x="250025" y="446414"/>
                  </a:lnTo>
                  <a:lnTo>
                    <a:pt x="246493" y="446060"/>
                  </a:lnTo>
                  <a:lnTo>
                    <a:pt x="246802" y="445842"/>
                  </a:lnTo>
                  <a:lnTo>
                    <a:pt x="89897" y="450574"/>
                  </a:lnTo>
                  <a:lnTo>
                    <a:pt x="93559" y="376142"/>
                  </a:lnTo>
                  <a:cubicBezTo>
                    <a:pt x="184644" y="384381"/>
                    <a:pt x="218401" y="387470"/>
                    <a:pt x="281337" y="395452"/>
                  </a:cubicBezTo>
                  <a:lnTo>
                    <a:pt x="312285" y="399524"/>
                  </a:lnTo>
                  <a:lnTo>
                    <a:pt x="627504" y="176565"/>
                  </a:lnTo>
                  <a:lnTo>
                    <a:pt x="218615" y="223030"/>
                  </a:ln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 w="190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274570" y="4187190"/>
            <a:ext cx="368173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200" b="0">
                <a:latin typeface="微软雅黑" panose="020B0503020204020204" pitchFamily="34" charset="-122"/>
                <a:ea typeface="微软雅黑" panose="020B0503020204020204" pitchFamily="34" charset="-122"/>
                <a:cs typeface="Heiti SC Light" panose="02000000000000000000" charset="-122"/>
              </a:rPr>
              <a:t>大多数基于程序变异的编译器测试方法</a:t>
            </a:r>
            <a:endParaRPr lang="zh-CN" altLang="en-US" sz="2200" b="0">
              <a:latin typeface="微软雅黑" panose="020B0503020204020204" pitchFamily="34" charset="-122"/>
              <a:ea typeface="微软雅黑" panose="020B0503020204020204" pitchFamily="34" charset="-122"/>
              <a:cs typeface="Heiti SC Light" panose="020000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201025" y="4085590"/>
            <a:ext cx="3874770" cy="97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大多数研究工作是由Csmith的成功所推动的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5f86a65-7f5e-413f-a240-6bd8ddfaf9dd}"/>
</p:tagLst>
</file>

<file path=ppt/tags/tag2.xml><?xml version="1.0" encoding="utf-8"?>
<p:tagLst xmlns:p="http://schemas.openxmlformats.org/presentationml/2006/main">
  <p:tag name="KSO_WM_UNIT_TABLE_BEAUTIFY" val="smartTable{f5432421-b900-47c0-a150-5a3f2f6caa86}"/>
</p:tagLst>
</file>

<file path=ppt/theme/theme1.xml><?xml version="1.0" encoding="utf-8"?>
<a:theme xmlns:a="http://schemas.openxmlformats.org/drawingml/2006/main" name="第一PPT，www.1ppt.com">
  <a:themeElements>
    <a:clrScheme name="手绘风主题色1">
      <a:dk1>
        <a:srgbClr val="404040"/>
      </a:dk1>
      <a:lt1>
        <a:sysClr val="window" lastClr="FFFFFF"/>
      </a:lt1>
      <a:dk2>
        <a:srgbClr val="44546A"/>
      </a:dk2>
      <a:lt2>
        <a:srgbClr val="E7E6E6"/>
      </a:lt2>
      <a:accent1>
        <a:srgbClr val="25577B"/>
      </a:accent1>
      <a:accent2>
        <a:srgbClr val="C00000"/>
      </a:accent2>
      <a:accent3>
        <a:srgbClr val="FFD966"/>
      </a:accent3>
      <a:accent4>
        <a:srgbClr val="B4C7E7"/>
      </a:accent4>
      <a:accent5>
        <a:srgbClr val="DAE3F3"/>
      </a:accent5>
      <a:accent6>
        <a:srgbClr val="70AD47"/>
      </a:accent6>
      <a:hlink>
        <a:srgbClr val="0563C1"/>
      </a:hlink>
      <a:folHlink>
        <a:srgbClr val="954F72"/>
      </a:folHlink>
    </a:clrScheme>
    <a:fontScheme name="oyd4jy5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 cap="rnd"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2190</Words>
  <Application>WPS 文字</Application>
  <PresentationFormat>自定义</PresentationFormat>
  <Paragraphs>182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9" baseType="lpstr">
      <vt:lpstr>Arial</vt:lpstr>
      <vt:lpstr>方正书宋_GBK</vt:lpstr>
      <vt:lpstr>Wingdings</vt:lpstr>
      <vt:lpstr>站酷快乐体2016修订版</vt:lpstr>
      <vt:lpstr>DengXian</vt:lpstr>
      <vt:lpstr>DengXian</vt:lpstr>
      <vt:lpstr>站酷快乐体</vt:lpstr>
      <vt:lpstr>微软雅黑 Light</vt:lpstr>
      <vt:lpstr>华文宋体</vt:lpstr>
      <vt:lpstr>苹方-简</vt:lpstr>
      <vt:lpstr>方正正黑简体</vt:lpstr>
      <vt:lpstr>冬青黑体简体中文</vt:lpstr>
      <vt:lpstr>微软雅黑</vt:lpstr>
      <vt:lpstr>Heiti SC Light</vt:lpstr>
      <vt:lpstr>Cambria Math</vt:lpstr>
      <vt:lpstr>Gill Sans</vt:lpstr>
      <vt:lpstr>宋体</vt:lpstr>
      <vt:lpstr>Arial Unicode MS</vt:lpstr>
      <vt:lpstr>汉仪中等线KW</vt:lpstr>
      <vt:lpstr>等线</vt:lpstr>
      <vt:lpstr>第一PPT，www.1ppt.com</vt:lpstr>
      <vt:lpstr>自定义设计方案</vt:lpstr>
      <vt:lpstr>从变异测试到编译器测试</vt:lpstr>
      <vt:lpstr>PowerPoint 演示文稿</vt:lpstr>
      <vt:lpstr>Mutation Testing</vt:lpstr>
      <vt:lpstr>Mutation Testing</vt:lpstr>
      <vt:lpstr>Mutation Testing</vt:lpstr>
      <vt:lpstr>PowerPoint 演示文稿</vt:lpstr>
      <vt:lpstr>PowerPoint 演示文稿</vt:lpstr>
      <vt:lpstr>PowerPoint 演示文稿</vt:lpstr>
      <vt:lpstr>Compiler Testing</vt:lpstr>
      <vt:lpstr>PowerPoint 演示文稿</vt:lpstr>
      <vt:lpstr>Compiler Testing</vt:lpstr>
      <vt:lpstr>Compiler Testing</vt:lpstr>
      <vt:lpstr>Test Program Generation Through Mutation</vt:lpstr>
      <vt:lpstr>Program Mutation</vt:lpstr>
      <vt:lpstr>Program Mutation</vt:lpstr>
      <vt:lpstr>Optimizing The Test Process</vt:lpstr>
      <vt:lpstr>汇报完毕，恳请指正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蓝色手绘</dc:title>
  <dc:creator>第一PPT</dc:creator>
  <cp:keywords>www.1ppt.com</cp:keywords>
  <dc:description>www.1ppt.com</dc:description>
  <cp:lastModifiedBy>chenbingting</cp:lastModifiedBy>
  <cp:revision>143</cp:revision>
  <dcterms:created xsi:type="dcterms:W3CDTF">2021-07-26T12:32:20Z</dcterms:created>
  <dcterms:modified xsi:type="dcterms:W3CDTF">2021-07-26T12:32:20Z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