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384" r:id="rId4"/>
    <p:sldId id="298" r:id="rId6"/>
    <p:sldId id="372" r:id="rId7"/>
    <p:sldId id="346" r:id="rId8"/>
    <p:sldId id="375" r:id="rId9"/>
    <p:sldId id="376" r:id="rId10"/>
    <p:sldId id="377" r:id="rId11"/>
    <p:sldId id="378" r:id="rId12"/>
    <p:sldId id="379" r:id="rId13"/>
    <p:sldId id="380" r:id="rId14"/>
    <p:sldId id="382" r:id="rId15"/>
    <p:sldId id="360" r:id="rId16"/>
    <p:sldId id="381" r:id="rId17"/>
    <p:sldId id="383" r:id="rId18"/>
    <p:sldId id="341" r:id="rId19"/>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A6A8A"/>
    <a:srgbClr val="EEECE1"/>
    <a:srgbClr val="625FF1"/>
    <a:srgbClr val="9DF3D9"/>
    <a:srgbClr val="EBF1DE"/>
    <a:srgbClr val="71893F"/>
    <a:srgbClr val="C0504D"/>
    <a:srgbClr val="C1C7B7"/>
    <a:srgbClr val="344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howGuides="1">
      <p:cViewPr>
        <p:scale>
          <a:sx n="100" d="100"/>
          <a:sy n="100" d="100"/>
        </p:scale>
        <p:origin x="-954" y="-294"/>
      </p:cViewPr>
      <p:guideLst>
        <p:guide orient="horz" pos="1915"/>
        <p:guide pos="39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1600201"/>
            <a:ext cx="10975658"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759" y="6356351"/>
            <a:ext cx="2845541"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6685" y="6356351"/>
            <a:ext cx="386180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9875" y="6356351"/>
            <a:ext cx="2845541"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759" y="6356351"/>
            <a:ext cx="2845541"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6685" y="6356351"/>
            <a:ext cx="386180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9875" y="6356351"/>
            <a:ext cx="2845541"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fld>
            <a:endParaRPr lang="zh-CN" altLang="en-US"/>
          </a:p>
        </p:txBody>
      </p:sp>
      <p:sp>
        <p:nvSpPr>
          <p:cNvPr id="11" name="TextBox 10"/>
          <p:cNvSpPr txBox="1"/>
          <p:nvPr userDrawn="1"/>
        </p:nvSpPr>
        <p:spPr>
          <a:xfrm>
            <a:off x="2209155" y="6741368"/>
            <a:ext cx="1224136"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E08AF93-F015-4E02-9910-15C5CE4FE8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4.xml"/><Relationship Id="rId13" Type="http://schemas.openxmlformats.org/officeDocument/2006/relationships/slideLayout" Target="../slideLayouts/slideLayout8.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43" name="íṩlïḑé"/>
          <p:cNvSpPr txBox="1"/>
          <p:nvPr/>
        </p:nvSpPr>
        <p:spPr bwMode="auto">
          <a:xfrm>
            <a:off x="267999" y="898810"/>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a:t>
            </a:r>
            <a:endParaRPr lang="en-US" sz="3200" b="1" dirty="0">
              <a:solidFill>
                <a:srgbClr val="4C678E"/>
              </a:solidFill>
              <a:cs typeface="+mn-ea"/>
              <a:sym typeface="+mn-lt"/>
            </a:endParaRPr>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37" name="矩形 36"/>
          <p:cNvSpPr/>
          <p:nvPr/>
        </p:nvSpPr>
        <p:spPr>
          <a:xfrm>
            <a:off x="840105" y="826770"/>
            <a:ext cx="11044555" cy="2631440"/>
          </a:xfrm>
          <a:prstGeom prst="rect">
            <a:avLst/>
          </a:prstGeom>
          <a:noFill/>
        </p:spPr>
        <p:txBody>
          <a:bodyPr wrap="square" lIns="0" tIns="0" rIns="0" bIns="0" rtlCol="0">
            <a:spAutoFit/>
          </a:bodyPr>
          <a:p>
            <a:pPr algn="just" hangingPunct="0">
              <a:lnSpc>
                <a:spcPct val="150000"/>
              </a:lnSpc>
            </a:pPr>
            <a:r>
              <a:rPr lang="zh-CN" altLang="en-US" sz="2400" b="1" dirty="0">
                <a:solidFill>
                  <a:schemeClr val="tx1">
                    <a:lumMod val="75000"/>
                    <a:lumOff val="25000"/>
                  </a:schemeClr>
                </a:solidFill>
                <a:latin typeface="Heiti SC Medium" panose="02000000000000000000" charset="-122"/>
                <a:ea typeface="Heiti SC Medium" panose="02000000000000000000" charset="-122"/>
                <a:cs typeface="Heiti SC Medium" panose="02000000000000000000" charset="-122"/>
                <a:sym typeface="+mn-lt"/>
              </a:rPr>
              <a:t>阅读论文，准备报告</a:t>
            </a:r>
            <a:endParaRPr lang="zh-CN" altLang="en-US" sz="2400" b="1" dirty="0">
              <a:solidFill>
                <a:schemeClr val="tx1">
                  <a:lumMod val="75000"/>
                  <a:lumOff val="25000"/>
                </a:schemeClr>
              </a:solidFill>
              <a:latin typeface="Heiti SC Medium" panose="02000000000000000000" charset="-122"/>
              <a:ea typeface="Heiti SC Medium" panose="02000000000000000000" charset="-122"/>
              <a:cs typeface="Heiti SC Medium" panose="02000000000000000000" charset="-122"/>
              <a:sym typeface="+mn-lt"/>
            </a:endParaRPr>
          </a:p>
          <a:p>
            <a:pPr algn="just"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1.《方法级别的细粒度软件缺陷定位方法》——MethodLocator</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2.《软件错误自动定位关键科学问题及研究进展》——“失效－错误定位－理解”模型</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3.《基于信息检索的软件缺陷定位方法综述》</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4.《软件多缺陷定位方法研究综述》——</a:t>
            </a:r>
            <a:r>
              <a:rPr lang="en-US" altLang="zh-CN"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rPr>
              <a:t>MFL</a:t>
            </a:r>
            <a:endParaRPr lang="zh-CN" altLang="en-US" b="1" dirty="0">
              <a:solidFill>
                <a:schemeClr val="tx1">
                  <a:lumMod val="75000"/>
                  <a:lumOff val="25000"/>
                </a:schemeClr>
              </a:solidFill>
              <a:latin typeface="Heiti SC Light" panose="02000000000000000000" charset="-122"/>
              <a:ea typeface="Heiti SC Light" panose="02000000000000000000" charset="-122"/>
              <a:cs typeface="Heiti SC Light" panose="02000000000000000000" charset="-122"/>
              <a:sym typeface="+mn-lt"/>
            </a:endParaRPr>
          </a:p>
          <a:p>
            <a:pPr algn="l" fontAlgn="auto" hangingPunct="0">
              <a:lnSpc>
                <a:spcPct val="150000"/>
              </a:lnSpc>
            </a:pPr>
            <a:r>
              <a:rPr lang="zh-CN" altLang="en-US" b="1" dirty="0">
                <a:solidFill>
                  <a:srgbClr val="FF0000"/>
                </a:solidFill>
                <a:latin typeface="Heiti SC Light" panose="02000000000000000000" charset="-122"/>
                <a:ea typeface="Heiti SC Light" panose="02000000000000000000" charset="-122"/>
                <a:cs typeface="Heiti SC Light" panose="02000000000000000000" charset="-122"/>
                <a:sym typeface="+mn-lt"/>
              </a:rPr>
              <a:t>5.《基于程序频谱的两阶段缺陷定位方法》</a:t>
            </a:r>
            <a:endParaRPr lang="zh-CN" altLang="en-US" b="1" dirty="0">
              <a:solidFill>
                <a:srgbClr val="FF0000"/>
              </a:solidFill>
              <a:latin typeface="Heiti SC Light" panose="02000000000000000000" charset="-122"/>
              <a:ea typeface="Heiti SC Light" panose="02000000000000000000" charset="-122"/>
              <a:cs typeface="Heiti SC Light" panose="02000000000000000000" charset="-122"/>
              <a:sym typeface="+mn-lt"/>
            </a:endParaRPr>
          </a:p>
        </p:txBody>
      </p:sp>
      <p:sp>
        <p:nvSpPr>
          <p:cNvPr id="5" name="íṩlïḑé"/>
          <p:cNvSpPr txBox="1"/>
          <p:nvPr/>
        </p:nvSpPr>
        <p:spPr bwMode="auto">
          <a:xfrm>
            <a:off x="366424" y="4222400"/>
            <a:ext cx="455253" cy="492443"/>
          </a:xfrm>
          <a:prstGeom prst="rect">
            <a:avLst/>
          </a:prstGeom>
          <a:noFill/>
        </p:spPr>
        <p:txBody>
          <a:bodyPr wrap="none" lIns="0" tIns="0" rIns="0" bIns="0" anchor="ctr">
            <a:normAutofit/>
          </a:bodyPr>
          <a:p>
            <a:pPr algn="ctr">
              <a:defRPr/>
            </a:pPr>
            <a:r>
              <a:rPr lang="en-US" sz="3200" b="1" dirty="0">
                <a:solidFill>
                  <a:srgbClr val="4C678E"/>
                </a:solidFill>
                <a:cs typeface="+mn-ea"/>
                <a:sym typeface="+mn-lt"/>
              </a:rPr>
              <a:t>-</a:t>
            </a:r>
            <a:endParaRPr lang="en-US" sz="3200" b="1" dirty="0">
              <a:solidFill>
                <a:srgbClr val="4C678E"/>
              </a:solidFill>
              <a:cs typeface="+mn-ea"/>
              <a:sym typeface="+mn-lt"/>
            </a:endParaRPr>
          </a:p>
        </p:txBody>
      </p:sp>
      <p:sp>
        <p:nvSpPr>
          <p:cNvPr id="6" name="文本框 5"/>
          <p:cNvSpPr txBox="1"/>
          <p:nvPr/>
        </p:nvSpPr>
        <p:spPr>
          <a:xfrm>
            <a:off x="822325" y="4961255"/>
            <a:ext cx="4605655" cy="645160"/>
          </a:xfrm>
          <a:prstGeom prst="rect">
            <a:avLst/>
          </a:prstGeom>
          <a:noFill/>
        </p:spPr>
        <p:txBody>
          <a:bodyPr wrap="square" rtlCol="0" anchor="t">
            <a:spAutoFit/>
          </a:bodyPr>
          <a:p>
            <a:pPr algn="just" hangingPunct="0">
              <a:lnSpc>
                <a:spcPct val="150000"/>
              </a:lnSpc>
            </a:pPr>
            <a:r>
              <a:rPr lang="zh-CN" altLang="en-US" sz="2400" b="1" dirty="0">
                <a:solidFill>
                  <a:schemeClr val="tx1">
                    <a:lumMod val="75000"/>
                    <a:lumOff val="25000"/>
                  </a:schemeClr>
                </a:solidFill>
                <a:latin typeface="Heiti SC Medium" panose="02000000000000000000" charset="-122"/>
                <a:ea typeface="Heiti SC Medium" panose="02000000000000000000" charset="-122"/>
                <a:cs typeface="Heiti SC Medium" panose="02000000000000000000" charset="-122"/>
                <a:sym typeface="+mn-lt"/>
              </a:rPr>
              <a:t>阅读了《信息检索导论》第1章</a:t>
            </a:r>
            <a:endParaRPr lang="zh-CN" altLang="en-US"/>
          </a:p>
        </p:txBody>
      </p:sp>
      <p:sp>
        <p:nvSpPr>
          <p:cNvPr id="7" name="文本框 6"/>
          <p:cNvSpPr txBox="1"/>
          <p:nvPr/>
        </p:nvSpPr>
        <p:spPr>
          <a:xfrm>
            <a:off x="840740" y="4293870"/>
            <a:ext cx="4039870" cy="368300"/>
          </a:xfrm>
          <a:prstGeom prst="rect">
            <a:avLst/>
          </a:prstGeom>
          <a:noFill/>
        </p:spPr>
        <p:txBody>
          <a:bodyPr wrap="none" rtlCol="0" anchor="t">
            <a:spAutoFit/>
          </a:bodyPr>
          <a:p>
            <a:r>
              <a:rPr lang="zh-CN" altLang="en-US" sz="2400" b="1" dirty="0">
                <a:solidFill>
                  <a:schemeClr val="tx1">
                    <a:lumMod val="75000"/>
                    <a:lumOff val="25000"/>
                  </a:schemeClr>
                </a:solidFill>
                <a:latin typeface="Heiti SC Medium" panose="02000000000000000000" charset="-122"/>
                <a:ea typeface="Heiti SC Medium" panose="02000000000000000000" charset="-122"/>
                <a:cs typeface="Heiti SC Medium" panose="02000000000000000000" charset="-122"/>
                <a:sym typeface="+mn-lt"/>
              </a:rPr>
              <a:t>阅读了《R语言编程艺术》第10、12章</a:t>
            </a:r>
            <a:endParaRPr lang="zh-CN" altLang="en-US" sz="2400" b="1" dirty="0">
              <a:solidFill>
                <a:schemeClr val="tx1">
                  <a:lumMod val="75000"/>
                  <a:lumOff val="25000"/>
                </a:schemeClr>
              </a:solidFill>
              <a:latin typeface="Heiti SC Medium" panose="02000000000000000000" charset="-122"/>
              <a:ea typeface="Heiti SC Medium" panose="02000000000000000000" charset="-122"/>
              <a:cs typeface="Heiti SC Medium" panose="02000000000000000000" charset="-122"/>
            </a:endParaRPr>
          </a:p>
        </p:txBody>
      </p:sp>
      <p:sp>
        <p:nvSpPr>
          <p:cNvPr id="8" name="íṩlïḑé"/>
          <p:cNvSpPr txBox="1"/>
          <p:nvPr/>
        </p:nvSpPr>
        <p:spPr bwMode="auto">
          <a:xfrm>
            <a:off x="366424" y="5042185"/>
            <a:ext cx="455253" cy="492443"/>
          </a:xfrm>
          <a:prstGeom prst="rect">
            <a:avLst/>
          </a:prstGeom>
          <a:noFill/>
        </p:spPr>
        <p:txBody>
          <a:bodyPr wrap="none" lIns="0" tIns="0" rIns="0" bIns="0" anchor="ctr">
            <a:normAutofit/>
          </a:bodyPr>
          <a:p>
            <a:pPr algn="ctr">
              <a:defRPr/>
            </a:pPr>
            <a:r>
              <a:rPr lang="en-US" sz="3200" b="1" dirty="0">
                <a:solidFill>
                  <a:srgbClr val="4C678E"/>
                </a:solidFill>
                <a:cs typeface="+mn-ea"/>
                <a:sym typeface="+mn-lt"/>
              </a:rPr>
              <a:t>-</a:t>
            </a:r>
            <a:endParaRPr lang="en-US" sz="3200" b="1" dirty="0">
              <a:solidFill>
                <a:srgbClr val="4C678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7"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1903730" y="748030"/>
            <a:ext cx="715327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lt"/>
                <a:sym typeface="+mn-lt"/>
              </a:rPr>
              <a:t>2.2.构建交叉表</a:t>
            </a:r>
            <a:endParaRPr lang="zh-CN" altLang="en-US" sz="3500" dirty="0">
              <a:solidFill>
                <a:srgbClr val="34495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0445" y="1629410"/>
            <a:ext cx="6926580" cy="768350"/>
          </a:xfrm>
          <a:prstGeom prst="rect">
            <a:avLst/>
          </a:prstGeom>
          <a:noFill/>
        </p:spPr>
        <p:txBody>
          <a:bodyPr wrap="square" rtlCol="0" anchor="t">
            <a:spAutoFit/>
          </a:bodyPr>
          <a:p>
            <a:r>
              <a:rPr lang="zh-CN" altLang="en-US" sz="2200"/>
              <a:t>交叉表是统计学中常用的一种分类汇总表，交叉表分析通常用于研究两个或多个分类变量之间的关系。</a:t>
            </a:r>
            <a:endParaRPr lang="zh-CN" altLang="en-US" sz="2200"/>
          </a:p>
        </p:txBody>
      </p:sp>
      <p:pic>
        <p:nvPicPr>
          <p:cNvPr id="3" name="图片 2" descr="屏幕快照 2021-08-08 下午2.28.50"/>
          <p:cNvPicPr>
            <a:picLocks noChangeAspect="1"/>
          </p:cNvPicPr>
          <p:nvPr/>
        </p:nvPicPr>
        <p:blipFill>
          <a:blip r:embed="rId1"/>
          <a:stretch>
            <a:fillRect/>
          </a:stretch>
        </p:blipFill>
        <p:spPr>
          <a:xfrm>
            <a:off x="1068705" y="3005455"/>
            <a:ext cx="10058400" cy="2845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2919095" y="716915"/>
            <a:ext cx="7153275" cy="607060"/>
          </a:xfrm>
          <a:prstGeom prst="rect">
            <a:avLst/>
          </a:prstGeom>
          <a:noFill/>
        </p:spPr>
        <p:txBody>
          <a:bodyPr wrap="square" lIns="68580" tIns="34290" rIns="68580" bIns="34290" rtlCol="0">
            <a:spAutoFit/>
          </a:bodyPr>
          <a:p>
            <a:pPr algn="l" eaLnBrk="1" hangingPunct="1">
              <a:lnSpc>
                <a:spcPct val="100000"/>
              </a:lnSpc>
              <a:spcBef>
                <a:spcPct val="0"/>
              </a:spcBef>
              <a:buFont typeface="Arial" panose="020B0604020202090204" pitchFamily="34" charset="0"/>
              <a:buNone/>
            </a:pPr>
            <a:r>
              <a:rPr lang="en-US" sz="3500" dirty="0">
                <a:solidFill>
                  <a:schemeClr val="tx1">
                    <a:lumMod val="75000"/>
                    <a:lumOff val="25000"/>
                  </a:schemeClr>
                </a:solidFill>
                <a:cs typeface="+mn-lt"/>
                <a:sym typeface="+mn-lt"/>
              </a:rPr>
              <a:t>2.3.生成可疑语句推荐列表</a:t>
            </a:r>
            <a:endParaRPr lang="zh-CN" altLang="en-US" sz="3500" dirty="0">
              <a:solidFill>
                <a:srgbClr val="34495E"/>
              </a:solidFill>
              <a:latin typeface="微软雅黑" panose="020B0503020204020204" pitchFamily="34" charset="-122"/>
              <a:ea typeface="微软雅黑" panose="020B0503020204020204" pitchFamily="34" charset="-122"/>
            </a:endParaRPr>
          </a:p>
        </p:txBody>
      </p:sp>
      <p:pic>
        <p:nvPicPr>
          <p:cNvPr id="2" name="图片 1" descr="屏幕快照 2021-08-08 下午3.00.39"/>
          <p:cNvPicPr>
            <a:picLocks noChangeAspect="1"/>
          </p:cNvPicPr>
          <p:nvPr/>
        </p:nvPicPr>
        <p:blipFill>
          <a:blip r:embed="rId1"/>
          <a:stretch>
            <a:fillRect/>
          </a:stretch>
        </p:blipFill>
        <p:spPr>
          <a:xfrm>
            <a:off x="1113790" y="5032375"/>
            <a:ext cx="5499735" cy="1800225"/>
          </a:xfrm>
          <a:prstGeom prst="rect">
            <a:avLst/>
          </a:prstGeom>
        </p:spPr>
      </p:pic>
      <p:pic>
        <p:nvPicPr>
          <p:cNvPr id="3" name="图片 2" descr="屏幕快照 2021-08-08 下午3.00.34"/>
          <p:cNvPicPr>
            <a:picLocks noChangeAspect="1"/>
          </p:cNvPicPr>
          <p:nvPr/>
        </p:nvPicPr>
        <p:blipFill>
          <a:blip r:embed="rId2"/>
          <a:stretch>
            <a:fillRect/>
          </a:stretch>
        </p:blipFill>
        <p:spPr>
          <a:xfrm>
            <a:off x="1113790" y="3652520"/>
            <a:ext cx="3581400" cy="1400810"/>
          </a:xfrm>
          <a:prstGeom prst="rect">
            <a:avLst/>
          </a:prstGeom>
        </p:spPr>
      </p:pic>
      <p:pic>
        <p:nvPicPr>
          <p:cNvPr id="4" name="图片 3" descr="屏幕快照 2021-08-08 下午3.00.27"/>
          <p:cNvPicPr>
            <a:picLocks noChangeAspect="1"/>
          </p:cNvPicPr>
          <p:nvPr/>
        </p:nvPicPr>
        <p:blipFill>
          <a:blip r:embed="rId3"/>
          <a:stretch>
            <a:fillRect/>
          </a:stretch>
        </p:blipFill>
        <p:spPr>
          <a:xfrm>
            <a:off x="1113790" y="1327785"/>
            <a:ext cx="8298815" cy="2319655"/>
          </a:xfrm>
          <a:prstGeom prst="rect">
            <a:avLst/>
          </a:prstGeom>
        </p:spPr>
      </p:pic>
      <p:sp>
        <p:nvSpPr>
          <p:cNvPr id="13" name="同心圆 12"/>
          <p:cNvSpPr/>
          <p:nvPr/>
        </p:nvSpPr>
        <p:spPr>
          <a:xfrm>
            <a:off x="454385" y="1836971"/>
            <a:ext cx="247832" cy="248889"/>
          </a:xfrm>
          <a:prstGeom prst="donut">
            <a:avLst>
              <a:gd name="adj" fmla="val 103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solidFill>
                <a:schemeClr val="tx1"/>
              </a:solidFill>
              <a:cs typeface="+mn-ea"/>
              <a:sym typeface="+mn-lt"/>
            </a:endParaRPr>
          </a:p>
        </p:txBody>
      </p:sp>
      <p:sp>
        <p:nvSpPr>
          <p:cNvPr id="5" name="同心圆 4"/>
          <p:cNvSpPr/>
          <p:nvPr/>
        </p:nvSpPr>
        <p:spPr>
          <a:xfrm>
            <a:off x="454385" y="4228381"/>
            <a:ext cx="247832" cy="248889"/>
          </a:xfrm>
          <a:prstGeom prst="donut">
            <a:avLst>
              <a:gd name="adj" fmla="val 103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solidFill>
                <a:schemeClr val="tx1"/>
              </a:solidFill>
              <a:cs typeface="+mn-ea"/>
              <a:sym typeface="+mn-lt"/>
            </a:endParaRPr>
          </a:p>
        </p:txBody>
      </p:sp>
      <p:sp>
        <p:nvSpPr>
          <p:cNvPr id="6" name="同心圆 5"/>
          <p:cNvSpPr/>
          <p:nvPr/>
        </p:nvSpPr>
        <p:spPr>
          <a:xfrm>
            <a:off x="454385" y="5808261"/>
            <a:ext cx="247832" cy="248889"/>
          </a:xfrm>
          <a:prstGeom prst="donut">
            <a:avLst>
              <a:gd name="adj" fmla="val 103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3" grpId="0" bldLvl="0" animBg="1"/>
      <p:bldP spid="5"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84175"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pic>
        <p:nvPicPr>
          <p:cNvPr id="2" name="图片 1" descr="屏幕快照 2021-08-08 下午5.53.18"/>
          <p:cNvPicPr>
            <a:picLocks noChangeAspect="1"/>
          </p:cNvPicPr>
          <p:nvPr/>
        </p:nvPicPr>
        <p:blipFill>
          <a:blip r:embed="rId1"/>
          <a:stretch>
            <a:fillRect/>
          </a:stretch>
        </p:blipFill>
        <p:spPr>
          <a:xfrm>
            <a:off x="316865" y="1737995"/>
            <a:ext cx="11561445" cy="3972560"/>
          </a:xfrm>
          <a:prstGeom prst="rect">
            <a:avLst/>
          </a:prstGeom>
        </p:spPr>
      </p:pic>
      <p:sp>
        <p:nvSpPr>
          <p:cNvPr id="51" name="文本框 9"/>
          <p:cNvSpPr txBox="1"/>
          <p:nvPr/>
        </p:nvSpPr>
        <p:spPr>
          <a:xfrm>
            <a:off x="2919095" y="716915"/>
            <a:ext cx="7153275" cy="607060"/>
          </a:xfrm>
          <a:prstGeom prst="rect">
            <a:avLst/>
          </a:prstGeom>
          <a:noFill/>
        </p:spPr>
        <p:txBody>
          <a:bodyPr wrap="square" lIns="68580" tIns="34290" rIns="68580" bIns="34290" rtlCol="0">
            <a:spAutoFit/>
          </a:bodyPr>
          <a:p>
            <a:pPr algn="l" eaLnBrk="1" hangingPunct="1">
              <a:lnSpc>
                <a:spcPct val="100000"/>
              </a:lnSpc>
              <a:spcBef>
                <a:spcPct val="0"/>
              </a:spcBef>
              <a:buFont typeface="Arial" panose="020B0604020202090204" pitchFamily="34" charset="0"/>
              <a:buNone/>
            </a:pPr>
            <a:r>
              <a:rPr lang="en-US" sz="3500" dirty="0">
                <a:solidFill>
                  <a:schemeClr val="tx1">
                    <a:lumMod val="75000"/>
                    <a:lumOff val="25000"/>
                  </a:schemeClr>
                </a:solidFill>
                <a:cs typeface="+mn-lt"/>
                <a:sym typeface="+mn-lt"/>
              </a:rPr>
              <a:t>2.3.生成可疑语句推荐列表</a:t>
            </a:r>
            <a:endParaRPr lang="zh-CN" altLang="en-US" sz="3500" dirty="0">
              <a:solidFill>
                <a:srgbClr val="34495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13" name="组合 12"/>
          <p:cNvGrpSpPr/>
          <p:nvPr/>
        </p:nvGrpSpPr>
        <p:grpSpPr>
          <a:xfrm>
            <a:off x="3795322" y="1987069"/>
            <a:ext cx="2557424" cy="907751"/>
            <a:chOff x="3666731" y="1984470"/>
            <a:chExt cx="2636520" cy="1447800"/>
          </a:xfrm>
        </p:grpSpPr>
        <p:sp>
          <p:nvSpPr>
            <p:cNvPr id="9" name="任意多边形 8"/>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15" name="文本框 35"/>
            <p:cNvSpPr txBox="1"/>
            <p:nvPr/>
          </p:nvSpPr>
          <p:spPr>
            <a:xfrm>
              <a:off x="3971726" y="2390358"/>
              <a:ext cx="2230360" cy="636026"/>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rPr>
                <a:t>评价指标</a:t>
              </a:r>
              <a:endParaRPr lang="zh-CN" altLang="en-US" sz="2000" b="1"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endParaRPr>
            </a:p>
          </p:txBody>
        </p:sp>
      </p:grpSp>
      <p:grpSp>
        <p:nvGrpSpPr>
          <p:cNvPr id="10" name="组合 9"/>
          <p:cNvGrpSpPr/>
          <p:nvPr/>
        </p:nvGrpSpPr>
        <p:grpSpPr>
          <a:xfrm>
            <a:off x="1657801" y="1987069"/>
            <a:ext cx="2557424" cy="907751"/>
            <a:chOff x="1436370" y="1984470"/>
            <a:chExt cx="2636520" cy="1447800"/>
          </a:xfrm>
        </p:grpSpPr>
        <p:sp>
          <p:nvSpPr>
            <p:cNvPr id="11" name="任意多边形 10"/>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18" name="文本框 43"/>
            <p:cNvSpPr txBox="1"/>
            <p:nvPr/>
          </p:nvSpPr>
          <p:spPr>
            <a:xfrm>
              <a:off x="1709209" y="2444540"/>
              <a:ext cx="2293960" cy="527659"/>
            </a:xfrm>
            <a:prstGeom prst="rect">
              <a:avLst/>
            </a:prstGeom>
            <a:noFill/>
          </p:spPr>
          <p:txBody>
            <a:bodyPr wrap="square" rtlCol="0" anchor="ctr">
              <a:spAutoFit/>
            </a:bodyPr>
            <a:lstStyle/>
            <a:p>
              <a:pPr algn="ctr">
                <a:lnSpc>
                  <a:spcPct val="120000"/>
                </a:lnSpc>
              </a:pPr>
              <a:r>
                <a:rPr lang="zh-CN" altLang="en-US" sz="2000" b="1" baseline="-3000"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rPr>
                <a:t>实验设计</a:t>
              </a:r>
              <a:endParaRPr lang="zh-CN" altLang="en-US" sz="2000" b="1" baseline="-3000"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endParaRPr>
            </a:p>
          </p:txBody>
        </p:sp>
      </p:grpSp>
      <p:grpSp>
        <p:nvGrpSpPr>
          <p:cNvPr id="19" name="组合 18"/>
          <p:cNvGrpSpPr/>
          <p:nvPr/>
        </p:nvGrpSpPr>
        <p:grpSpPr>
          <a:xfrm>
            <a:off x="8070363" y="1987069"/>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1" name="文本框 46"/>
            <p:cNvSpPr txBox="1"/>
            <p:nvPr/>
          </p:nvSpPr>
          <p:spPr>
            <a:xfrm>
              <a:off x="8439016" y="2390358"/>
              <a:ext cx="2230360" cy="636026"/>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rPr>
                <a:t>结果分析</a:t>
              </a:r>
              <a:endParaRPr lang="zh-CN" altLang="en-US" sz="2000" b="1"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endParaRPr>
            </a:p>
          </p:txBody>
        </p:sp>
      </p:grpSp>
      <p:grpSp>
        <p:nvGrpSpPr>
          <p:cNvPr id="22" name="组合 21"/>
          <p:cNvGrpSpPr/>
          <p:nvPr/>
        </p:nvGrpSpPr>
        <p:grpSpPr>
          <a:xfrm>
            <a:off x="5932842" y="1987069"/>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12" name="文本框 49"/>
            <p:cNvSpPr txBox="1"/>
            <p:nvPr/>
          </p:nvSpPr>
          <p:spPr>
            <a:xfrm>
              <a:off x="6227711" y="2341241"/>
              <a:ext cx="2205655" cy="73426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rPr>
                <a:t>实验结果</a:t>
              </a:r>
              <a:endParaRPr lang="zh-CN" altLang="en-US" sz="2000" b="1" dirty="0">
                <a:solidFill>
                  <a:schemeClr val="bg1">
                    <a:lumMod val="95000"/>
                  </a:schemeClr>
                </a:solidFill>
                <a:latin typeface="Arial" panose="020B0604020202090204" pitchFamily="34" charset="0"/>
                <a:ea typeface="微软雅黑" panose="020B0503020204020204" pitchFamily="34" charset="-122"/>
                <a:cs typeface="Arial" panose="020B0604020202090204" pitchFamily="34" charset="0"/>
              </a:endParaRPr>
            </a:p>
          </p:txBody>
        </p:sp>
      </p:grpSp>
      <p:sp>
        <p:nvSpPr>
          <p:cNvPr id="26" name="矩形 25"/>
          <p:cNvSpPr/>
          <p:nvPr/>
        </p:nvSpPr>
        <p:spPr>
          <a:xfrm>
            <a:off x="1005204" y="3248387"/>
            <a:ext cx="3121660" cy="920750"/>
          </a:xfrm>
          <a:prstGeom prst="rect">
            <a:avLst/>
          </a:prstGeom>
        </p:spPr>
        <p:txBody>
          <a:bodyPr wrap="none" lIns="91431" tIns="45716" rIns="91431" bIns="45716">
            <a:spAutoFit/>
          </a:bodyPr>
          <a:lstStyle/>
          <a:p>
            <a:pPr algn="l"/>
            <a:r>
              <a:rPr lang="en-US" altLang="zh-CN" b="1" dirty="0">
                <a:solidFill>
                  <a:srgbClr val="202A36"/>
                </a:solidFill>
                <a:latin typeface="微软雅黑" panose="020B0503020204020204" pitchFamily="34" charset="-122"/>
                <a:ea typeface="微软雅黑" panose="020B0503020204020204" pitchFamily="34" charset="-122"/>
              </a:rPr>
              <a:t>Defects4J</a:t>
            </a:r>
            <a:r>
              <a:rPr lang="zh-CN" altLang="en-US" b="1" dirty="0">
                <a:solidFill>
                  <a:srgbClr val="202A36"/>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真实缺陷库</a:t>
            </a:r>
            <a:endParaRPr lang="en-US" altLang="zh-CN" b="1" dirty="0">
              <a:solidFill>
                <a:srgbClr val="202A36"/>
              </a:solidFill>
              <a:latin typeface="微软雅黑" panose="020B0503020204020204" pitchFamily="34" charset="-122"/>
              <a:ea typeface="微软雅黑" panose="020B0503020204020204" pitchFamily="34" charset="-122"/>
            </a:endParaRPr>
          </a:p>
          <a:p>
            <a:pPr algn="l"/>
            <a:endParaRPr lang="en-US" altLang="zh-CN" b="1" dirty="0">
              <a:solidFill>
                <a:srgbClr val="202A36"/>
              </a:solidFill>
              <a:latin typeface="微软雅黑" panose="020B0503020204020204" pitchFamily="34" charset="-122"/>
              <a:ea typeface="微软雅黑" panose="020B0503020204020204" pitchFamily="34" charset="-122"/>
            </a:endParaRPr>
          </a:p>
          <a:p>
            <a:pPr algn="l"/>
            <a:r>
              <a:rPr lang="en-US" altLang="zh-CN" b="1" dirty="0">
                <a:solidFill>
                  <a:srgbClr val="202A36"/>
                </a:solidFill>
                <a:latin typeface="微软雅黑" panose="020B0503020204020204" pitchFamily="34" charset="-122"/>
                <a:ea typeface="微软雅黑" panose="020B0503020204020204" pitchFamily="34" charset="-122"/>
              </a:rPr>
              <a:t>Cobertura</a:t>
            </a:r>
            <a:r>
              <a:rPr lang="zh-CN" altLang="en-US" b="1" dirty="0">
                <a:solidFill>
                  <a:srgbClr val="202A36"/>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测试覆盖率工具</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604435" y="3172822"/>
            <a:ext cx="861060" cy="367030"/>
          </a:xfrm>
          <a:prstGeom prst="rect">
            <a:avLst/>
          </a:prstGeom>
        </p:spPr>
        <p:txBody>
          <a:bodyPr wrap="none" lIns="91431" tIns="45716" rIns="91431" bIns="45716">
            <a:spAutoFit/>
          </a:bodyPr>
          <a:lstStyle/>
          <a:p>
            <a:pPr algn="ctr"/>
            <a:r>
              <a:rPr lang="en-US" altLang="zh-CN" b="1" dirty="0">
                <a:solidFill>
                  <a:srgbClr val="202A36"/>
                </a:solidFill>
                <a:latin typeface="微软雅黑" panose="020B0503020204020204" pitchFamily="34" charset="-122"/>
                <a:ea typeface="微软雅黑" panose="020B0503020204020204" pitchFamily="34" charset="-122"/>
              </a:rPr>
              <a:t>Top N</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25" name="文本框 9"/>
          <p:cNvSpPr txBox="1"/>
          <p:nvPr/>
        </p:nvSpPr>
        <p:spPr>
          <a:xfrm>
            <a:off x="2094865" y="785495"/>
            <a:ext cx="7153275" cy="607060"/>
          </a:xfrm>
          <a:prstGeom prst="rect">
            <a:avLst/>
          </a:prstGeom>
          <a:noFill/>
        </p:spPr>
        <p:txBody>
          <a:bodyPr wrap="square" lIns="68580" tIns="34290" rIns="68580" bIns="34290" rtlCol="0">
            <a:spAutoFit/>
          </a:bodyPr>
          <a:p>
            <a:pPr algn="ctr" eaLnBrk="1" hangingPunct="1">
              <a:lnSpc>
                <a:spcPct val="100000"/>
              </a:lnSpc>
              <a:spcBef>
                <a:spcPct val="0"/>
              </a:spcBef>
              <a:buFont typeface="Arial" panose="020B0604020202090204" pitchFamily="34" charset="0"/>
              <a:buNone/>
            </a:pPr>
            <a:r>
              <a:rPr lang="zh-CN" altLang="en-US" sz="3500" dirty="0">
                <a:solidFill>
                  <a:schemeClr val="tx1">
                    <a:lumMod val="75000"/>
                    <a:lumOff val="25000"/>
                  </a:schemeClr>
                </a:solidFill>
                <a:cs typeface="+mn-lt"/>
                <a:sym typeface="+mn-lt"/>
              </a:rPr>
              <a:t>实验</a:t>
            </a:r>
            <a:endParaRPr lang="zh-CN" altLang="en-US" sz="3500" dirty="0">
              <a:solidFill>
                <a:schemeClr val="tx1">
                  <a:lumMod val="75000"/>
                  <a:lumOff val="25000"/>
                </a:schemeClr>
              </a:solidFill>
              <a:cs typeface="+mn-lt"/>
              <a:sym typeface="+mn-lt"/>
            </a:endParaRPr>
          </a:p>
        </p:txBody>
      </p:sp>
      <p:pic>
        <p:nvPicPr>
          <p:cNvPr id="35" name="图片 34" descr="屏幕快照 2021-08-08 下午6.30.46"/>
          <p:cNvPicPr>
            <a:picLocks noChangeAspect="1"/>
          </p:cNvPicPr>
          <p:nvPr/>
        </p:nvPicPr>
        <p:blipFill>
          <a:blip r:embed="rId1"/>
          <a:stretch>
            <a:fillRect/>
          </a:stretch>
        </p:blipFill>
        <p:spPr>
          <a:xfrm>
            <a:off x="3873500" y="3726815"/>
            <a:ext cx="8233410" cy="2165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400" fill="hold"/>
                                        <p:tgtEl>
                                          <p:spTgt spid="10"/>
                                        </p:tgtEl>
                                        <p:attrNameLst>
                                          <p:attrName>ppt_x</p:attrName>
                                        </p:attrNameLst>
                                      </p:cBhvr>
                                      <p:tavLst>
                                        <p:tav tm="0">
                                          <p:val>
                                            <p:strVal val="0-#ppt_w/2"/>
                                          </p:val>
                                        </p:tav>
                                        <p:tav tm="100000">
                                          <p:val>
                                            <p:strVal val="#ppt_x"/>
                                          </p:val>
                                        </p:tav>
                                      </p:tavLst>
                                    </p:anim>
                                    <p:anim calcmode="lin" valueType="num">
                                      <p:cBhvr additive="base">
                                        <p:cTn id="8" dur="400" fill="hold"/>
                                        <p:tgtEl>
                                          <p:spTgt spid="10"/>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400"/>
                                        <p:tgtEl>
                                          <p:spTgt spid="26"/>
                                        </p:tgtEl>
                                        <p:attrNameLst>
                                          <p:attrName>ppt_y</p:attrName>
                                        </p:attrNameLst>
                                      </p:cBhvr>
                                      <p:tavLst>
                                        <p:tav tm="0">
                                          <p:val>
                                            <p:strVal val="#ppt_y-#ppt_h*1.125000"/>
                                          </p:val>
                                        </p:tav>
                                        <p:tav tm="100000">
                                          <p:val>
                                            <p:strVal val="#ppt_y"/>
                                          </p:val>
                                        </p:tav>
                                      </p:tavLst>
                                    </p:anim>
                                    <p:animEffect transition="in" filter="wipe(down)">
                                      <p:cBhvr>
                                        <p:cTn id="12" dur="400"/>
                                        <p:tgtEl>
                                          <p:spTgt spid="26"/>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400"/>
                                        <p:tgtEl>
                                          <p:spTgt spid="13"/>
                                        </p:tgtEl>
                                        <p:attrNameLst>
                                          <p:attrName>ppt_x</p:attrName>
                                        </p:attrNameLst>
                                      </p:cBhvr>
                                      <p:tavLst>
                                        <p:tav tm="0">
                                          <p:val>
                                            <p:strVal val="#ppt_x-#ppt_w*1.125000"/>
                                          </p:val>
                                        </p:tav>
                                        <p:tav tm="100000">
                                          <p:val>
                                            <p:strVal val="#ppt_x"/>
                                          </p:val>
                                        </p:tav>
                                      </p:tavLst>
                                    </p:anim>
                                    <p:animEffect transition="in" filter="wipe(right)">
                                      <p:cBhvr>
                                        <p:cTn id="17" dur="400"/>
                                        <p:tgtEl>
                                          <p:spTgt spid="13"/>
                                        </p:tgtEl>
                                      </p:cBhvr>
                                    </p:animEffect>
                                  </p:childTnLst>
                                </p:cTn>
                              </p:par>
                              <p:par>
                                <p:cTn id="18" presetID="12" presetClass="entr" presetSubtype="1"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400"/>
                                        <p:tgtEl>
                                          <p:spTgt spid="28"/>
                                        </p:tgtEl>
                                        <p:attrNameLst>
                                          <p:attrName>ppt_y</p:attrName>
                                        </p:attrNameLst>
                                      </p:cBhvr>
                                      <p:tavLst>
                                        <p:tav tm="0">
                                          <p:val>
                                            <p:strVal val="#ppt_y-#ppt_h*1.125000"/>
                                          </p:val>
                                        </p:tav>
                                        <p:tav tm="100000">
                                          <p:val>
                                            <p:strVal val="#ppt_y"/>
                                          </p:val>
                                        </p:tav>
                                      </p:tavLst>
                                    </p:anim>
                                    <p:animEffect transition="in" filter="wipe(down)">
                                      <p:cBhvr>
                                        <p:cTn id="21" dur="400"/>
                                        <p:tgtEl>
                                          <p:spTgt spid="28"/>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400"/>
                                        <p:tgtEl>
                                          <p:spTgt spid="22"/>
                                        </p:tgtEl>
                                        <p:attrNameLst>
                                          <p:attrName>ppt_x</p:attrName>
                                        </p:attrNameLst>
                                      </p:cBhvr>
                                      <p:tavLst>
                                        <p:tav tm="0">
                                          <p:val>
                                            <p:strVal val="#ppt_x-#ppt_w*1.125000"/>
                                          </p:val>
                                        </p:tav>
                                        <p:tav tm="100000">
                                          <p:val>
                                            <p:strVal val="#ppt_x"/>
                                          </p:val>
                                        </p:tav>
                                      </p:tavLst>
                                    </p:anim>
                                    <p:animEffect transition="in" filter="wipe(right)">
                                      <p:cBhvr>
                                        <p:cTn id="26" dur="400"/>
                                        <p:tgtEl>
                                          <p:spTgt spid="22"/>
                                        </p:tgtEl>
                                      </p:cBhvr>
                                    </p:animEffect>
                                  </p:childTnLst>
                                </p:cTn>
                              </p:par>
                            </p:childTnLst>
                          </p:cTn>
                        </p:par>
                        <p:par>
                          <p:cTn id="27" fill="hold">
                            <p:stCondLst>
                              <p:cond delay="1500"/>
                            </p:stCondLst>
                            <p:childTnLst>
                              <p:par>
                                <p:cTn id="28" presetID="12" presetClass="entr" presetSubtype="8"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400"/>
                                        <p:tgtEl>
                                          <p:spTgt spid="19"/>
                                        </p:tgtEl>
                                        <p:attrNameLst>
                                          <p:attrName>ppt_x</p:attrName>
                                        </p:attrNameLst>
                                      </p:cBhvr>
                                      <p:tavLst>
                                        <p:tav tm="0">
                                          <p:val>
                                            <p:strVal val="#ppt_x-#ppt_w*1.125000"/>
                                          </p:val>
                                        </p:tav>
                                        <p:tav tm="100000">
                                          <p:val>
                                            <p:strVal val="#ppt_x"/>
                                          </p:val>
                                        </p:tav>
                                      </p:tavLst>
                                    </p:anim>
                                    <p:animEffect transition="in" filter="wipe(right)">
                                      <p:cBhvr>
                                        <p:cTn id="31" dur="4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51" name="文本框 9"/>
          <p:cNvSpPr txBox="1"/>
          <p:nvPr/>
        </p:nvSpPr>
        <p:spPr>
          <a:xfrm>
            <a:off x="1770380" y="807720"/>
            <a:ext cx="2565400" cy="607060"/>
          </a:xfrm>
          <a:prstGeom prst="rect">
            <a:avLst/>
          </a:prstGeom>
          <a:noFill/>
        </p:spPr>
        <p:txBody>
          <a:bodyPr wrap="square" lIns="68580" tIns="34290" rIns="68580" bIns="34290" rtlCol="0">
            <a:spAutoFit/>
          </a:bodyPr>
          <a:p>
            <a:pPr marL="0" lvl="1" algn="ctr"/>
            <a:r>
              <a:rPr lang="zh-CN" altLang="en-US" sz="3500" dirty="0">
                <a:solidFill>
                  <a:srgbClr val="34495E"/>
                </a:solidFill>
                <a:latin typeface="Songti SC Regular" panose="02010800040101010101" charset="-122"/>
                <a:ea typeface="Songti SC Regular" panose="02010800040101010101" charset="-122"/>
                <a:sym typeface="+mn-ea"/>
              </a:rPr>
              <a:t>优点</a:t>
            </a:r>
            <a:endParaRPr lang="zh-CN" altLang="en-US" sz="3500" dirty="0">
              <a:solidFill>
                <a:srgbClr val="34495E"/>
              </a:solidFill>
              <a:latin typeface="Songti SC Regular" panose="02010800040101010101" charset="-122"/>
              <a:ea typeface="Songti SC Regular" panose="02010800040101010101" charset="-122"/>
              <a:sym typeface="+mn-ea"/>
            </a:endParaRPr>
          </a:p>
        </p:txBody>
      </p:sp>
      <p:sp>
        <p:nvSpPr>
          <p:cNvPr id="2" name="文本框 1"/>
          <p:cNvSpPr txBox="1"/>
          <p:nvPr/>
        </p:nvSpPr>
        <p:spPr>
          <a:xfrm>
            <a:off x="7810500" y="2227580"/>
            <a:ext cx="4137660" cy="3646170"/>
          </a:xfrm>
          <a:prstGeom prst="rect">
            <a:avLst/>
          </a:prstGeom>
          <a:noFill/>
        </p:spPr>
        <p:txBody>
          <a:bodyPr wrap="square" rtlCol="0" anchor="t">
            <a:spAutoFit/>
          </a:bodyPr>
          <a:p>
            <a:pPr fontAlgn="auto">
              <a:lnSpc>
                <a:spcPct val="150000"/>
              </a:lnSpc>
            </a:pPr>
            <a:r>
              <a:rPr lang="zh-CN" altLang="en-US" sz="2200"/>
              <a:t>ａ）主要针对单缺陷项目，未来可以进一步地研究多缺陷定位问题；</a:t>
            </a:r>
            <a:endParaRPr lang="zh-CN" altLang="en-US" sz="2200"/>
          </a:p>
          <a:p>
            <a:pPr fontAlgn="auto">
              <a:lnSpc>
                <a:spcPct val="150000"/>
              </a:lnSpc>
            </a:pPr>
            <a:r>
              <a:rPr lang="zh-CN" altLang="en-US" sz="2200"/>
              <a:t>ｂ）采用轻量级程序频谱构造方法，在未来研究中可考虑采用重量级程序频谱构造方法，从而提高定位效果。</a:t>
            </a:r>
            <a:endParaRPr lang="zh-CN" altLang="en-US" sz="2200"/>
          </a:p>
        </p:txBody>
      </p:sp>
      <p:sp>
        <p:nvSpPr>
          <p:cNvPr id="3" name="文本框 2"/>
          <p:cNvSpPr txBox="1"/>
          <p:nvPr/>
        </p:nvSpPr>
        <p:spPr>
          <a:xfrm>
            <a:off x="598805" y="1797685"/>
            <a:ext cx="4175760" cy="429895"/>
          </a:xfrm>
          <a:prstGeom prst="rect">
            <a:avLst/>
          </a:prstGeom>
          <a:noFill/>
        </p:spPr>
        <p:txBody>
          <a:bodyPr wrap="square" rtlCol="0" anchor="t">
            <a:spAutoFit/>
          </a:bodyPr>
          <a:p>
            <a:r>
              <a:rPr lang="zh-CN" altLang="en-US" sz="2200"/>
              <a:t>有效地减少缺陷定位的时间花销</a:t>
            </a:r>
            <a:endParaRPr lang="zh-CN" altLang="en-US" sz="2200"/>
          </a:p>
        </p:txBody>
      </p:sp>
      <p:pic>
        <p:nvPicPr>
          <p:cNvPr id="4" name="图片 3" descr="屏幕快照 2021-08-08 下午2.53.12"/>
          <p:cNvPicPr>
            <a:picLocks noChangeAspect="1"/>
          </p:cNvPicPr>
          <p:nvPr/>
        </p:nvPicPr>
        <p:blipFill>
          <a:blip r:embed="rId1"/>
          <a:srcRect b="2396"/>
          <a:stretch>
            <a:fillRect/>
          </a:stretch>
        </p:blipFill>
        <p:spPr>
          <a:xfrm>
            <a:off x="366395" y="2523490"/>
            <a:ext cx="6537960" cy="3829050"/>
          </a:xfrm>
          <a:prstGeom prst="rect">
            <a:avLst/>
          </a:prstGeom>
        </p:spPr>
      </p:pic>
      <p:sp>
        <p:nvSpPr>
          <p:cNvPr id="8" name="文本框 9"/>
          <p:cNvSpPr txBox="1"/>
          <p:nvPr/>
        </p:nvSpPr>
        <p:spPr>
          <a:xfrm>
            <a:off x="8710295" y="807720"/>
            <a:ext cx="2565400" cy="607060"/>
          </a:xfrm>
          <a:prstGeom prst="rect">
            <a:avLst/>
          </a:prstGeom>
          <a:noFill/>
        </p:spPr>
        <p:txBody>
          <a:bodyPr wrap="square" lIns="68580" tIns="34290" rIns="68580" bIns="34290" rtlCol="0">
            <a:spAutoFit/>
          </a:bodyPr>
          <a:p>
            <a:pPr marL="0" lvl="1" algn="ctr"/>
            <a:r>
              <a:rPr lang="zh-CN" altLang="en-US" sz="3500" dirty="0">
                <a:solidFill>
                  <a:srgbClr val="34495E"/>
                </a:solidFill>
                <a:latin typeface="Songti SC Regular" panose="02010800040101010101" charset="-122"/>
                <a:ea typeface="Songti SC Regular" panose="02010800040101010101" charset="-122"/>
                <a:sym typeface="+mn-ea"/>
              </a:rPr>
              <a:t>缺点</a:t>
            </a:r>
            <a:endParaRPr lang="zh-CN" altLang="en-US" sz="3500" dirty="0">
              <a:solidFill>
                <a:srgbClr val="34495E"/>
              </a:solidFill>
              <a:latin typeface="Songti SC Regular" panose="02010800040101010101" charset="-122"/>
              <a:ea typeface="Songti SC Regular" panose="02010800040101010101" charset="-122"/>
              <a:sym typeface="+mn-ea"/>
            </a:endParaRPr>
          </a:p>
        </p:txBody>
      </p:sp>
      <p:cxnSp>
        <p:nvCxnSpPr>
          <p:cNvPr id="24" name="直接连接符 23"/>
          <p:cNvCxnSpPr/>
          <p:nvPr/>
        </p:nvCxnSpPr>
        <p:spPr>
          <a:xfrm flipH="1" flipV="1">
            <a:off x="7393305" y="2847340"/>
            <a:ext cx="35560" cy="273939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3361283" y="3062238"/>
            <a:ext cx="5471976"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谢谢您的聆听</a:t>
            </a:r>
            <a:endParaRPr lang="zh-CN" altLang="en-US" sz="6600" b="1"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7"/>
          <p:cNvSpPr>
            <a:spLocks noChangeArrowheads="1"/>
          </p:cNvSpPr>
          <p:nvPr/>
        </p:nvSpPr>
        <p:spPr bwMode="auto">
          <a:xfrm>
            <a:off x="3505299" y="2785819"/>
            <a:ext cx="51119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smtClean="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rPr>
              <a:t>THANK YOU FOR YOUR LISTENING.</a:t>
            </a:r>
            <a:endParaRPr lang="zh-CN" altLang="en-US"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endParaRPr>
          </a:p>
        </p:txBody>
      </p:sp>
      <p:sp>
        <p:nvSpPr>
          <p:cNvPr id="18" name="矩形 17"/>
          <p:cNvSpPr/>
          <p:nvPr/>
        </p:nvSpPr>
        <p:spPr>
          <a:xfrm>
            <a:off x="0" y="6741368"/>
            <a:ext cx="12195175" cy="116632"/>
          </a:xfrm>
          <a:prstGeom prst="rect">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1000"/>
                                  </p:stCondLst>
                                  <p:iterate type="lt">
                                    <p:tmPct val="50000"/>
                                  </p:iterate>
                                  <p:childTnLst>
                                    <p:set>
                                      <p:cBhvr>
                                        <p:cTn id="6" dur="1" fill="hold">
                                          <p:stCondLst>
                                            <p:cond delay="0"/>
                                          </p:stCondLst>
                                        </p:cTn>
                                        <p:tgtEl>
                                          <p:spTgt spid="17"/>
                                        </p:tgtEl>
                                        <p:attrNameLst>
                                          <p:attrName>style.visibility</p:attrName>
                                        </p:attrNameLst>
                                      </p:cBhvr>
                                      <p:to>
                                        <p:strVal val="visible"/>
                                      </p:to>
                                    </p:set>
                                    <p:set>
                                      <p:cBhvr>
                                        <p:cTn id="7" dur="114" fill="hold">
                                          <p:stCondLst>
                                            <p:cond delay="0"/>
                                          </p:stCondLst>
                                        </p:cTn>
                                        <p:tgtEl>
                                          <p:spTgt spid="17"/>
                                        </p:tgtEl>
                                        <p:attrNameLst>
                                          <p:attrName>style.rotation</p:attrName>
                                        </p:attrNameLst>
                                      </p:cBhvr>
                                      <p:to>
                                        <p:strVal val="-45.0"/>
                                      </p:to>
                                    </p:set>
                                    <p:anim calcmode="lin" valueType="num">
                                      <p:cBhvr>
                                        <p:cTn id="8" dur="114" fill="hold">
                                          <p:stCondLst>
                                            <p:cond delay="114"/>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17"/>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1500"/>
                                  </p:stCondLst>
                                  <p:iterate type="lt">
                                    <p:tmPct val="10000"/>
                                  </p:iterate>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0" y="1440160"/>
            <a:ext cx="12195175" cy="2808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0" y="1584176"/>
            <a:ext cx="12195175" cy="3212976"/>
          </a:xfrm>
          <a:prstGeom prst="rect">
            <a:avLst/>
          </a:prstGeom>
          <a:solidFill>
            <a:srgbClr val="202A36"/>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715645" y="2280285"/>
            <a:ext cx="10764520" cy="76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5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基于程序频谱的两阶段缺陷定位方法</a:t>
            </a:r>
            <a:endParaRPr lang="zh-CN" altLang="en-US" sz="5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6" name="矩形 3"/>
          <p:cNvSpPr>
            <a:spLocks noChangeArrowheads="1"/>
          </p:cNvSpPr>
          <p:nvPr/>
        </p:nvSpPr>
        <p:spPr bwMode="auto">
          <a:xfrm>
            <a:off x="4360824" y="4221088"/>
            <a:ext cx="1558290"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90204" pitchFamily="34" charset="0"/>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rPr>
              <a:t>汇报人：陈冰婷</a:t>
            </a:r>
            <a:endPar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137" name="矩形 3"/>
          <p:cNvSpPr>
            <a:spLocks noChangeArrowheads="1"/>
          </p:cNvSpPr>
          <p:nvPr/>
        </p:nvSpPr>
        <p:spPr bwMode="auto">
          <a:xfrm>
            <a:off x="6529634" y="4221088"/>
            <a:ext cx="1527221"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90204" pitchFamily="34" charset="0"/>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rPr>
              <a:t>导师：邹卫琴</a:t>
            </a:r>
            <a:endPar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grpSp>
        <p:nvGrpSpPr>
          <p:cNvPr id="139" name="组合 138"/>
          <p:cNvGrpSpPr/>
          <p:nvPr/>
        </p:nvGrpSpPr>
        <p:grpSpPr>
          <a:xfrm>
            <a:off x="4081363" y="5020313"/>
            <a:ext cx="663125" cy="663125"/>
            <a:chOff x="8077071" y="845254"/>
            <a:chExt cx="2036801" cy="2036802"/>
          </a:xfrm>
        </p:grpSpPr>
        <p:sp>
          <p:nvSpPr>
            <p:cNvPr id="140" name="椭圆 139"/>
            <p:cNvSpPr/>
            <p:nvPr/>
          </p:nvSpPr>
          <p:spPr>
            <a:xfrm>
              <a:off x="8077071" y="845254"/>
              <a:ext cx="2036801"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90204" pitchFamily="34" charset="0"/>
                <a:cs typeface="Arial" panose="020B0604020202090204" pitchFamily="34" charset="0"/>
              </a:endParaRPr>
            </a:p>
          </p:txBody>
        </p:sp>
      </p:grpSp>
      <p:grpSp>
        <p:nvGrpSpPr>
          <p:cNvPr id="142" name="组合 141"/>
          <p:cNvGrpSpPr/>
          <p:nvPr/>
        </p:nvGrpSpPr>
        <p:grpSpPr>
          <a:xfrm>
            <a:off x="4873451" y="5020313"/>
            <a:ext cx="663125" cy="663125"/>
            <a:chOff x="8125599" y="1434035"/>
            <a:chExt cx="2036802" cy="2036802"/>
          </a:xfrm>
        </p:grpSpPr>
        <p:sp>
          <p:nvSpPr>
            <p:cNvPr id="143" name="椭圆 14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grpSp>
        <p:nvGrpSpPr>
          <p:cNvPr id="145" name="组合 144"/>
          <p:cNvGrpSpPr/>
          <p:nvPr/>
        </p:nvGrpSpPr>
        <p:grpSpPr>
          <a:xfrm>
            <a:off x="5726382" y="5020313"/>
            <a:ext cx="663125" cy="663125"/>
            <a:chOff x="8125599" y="1434035"/>
            <a:chExt cx="2036802" cy="2036802"/>
          </a:xfrm>
        </p:grpSpPr>
        <p:sp>
          <p:nvSpPr>
            <p:cNvPr id="146" name="椭圆 145"/>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14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151" name="组合 150"/>
          <p:cNvGrpSpPr/>
          <p:nvPr/>
        </p:nvGrpSpPr>
        <p:grpSpPr>
          <a:xfrm>
            <a:off x="6544688" y="5020313"/>
            <a:ext cx="663125" cy="663125"/>
            <a:chOff x="8125599" y="1434035"/>
            <a:chExt cx="2036802" cy="2036802"/>
          </a:xfrm>
        </p:grpSpPr>
        <p:sp>
          <p:nvSpPr>
            <p:cNvPr id="152" name="椭圆 151"/>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grpSp>
        <p:nvGrpSpPr>
          <p:cNvPr id="154" name="组合 153"/>
          <p:cNvGrpSpPr/>
          <p:nvPr/>
        </p:nvGrpSpPr>
        <p:grpSpPr>
          <a:xfrm>
            <a:off x="7393731" y="5020313"/>
            <a:ext cx="663125" cy="663125"/>
            <a:chOff x="8125599" y="1434035"/>
            <a:chExt cx="2036802" cy="2036802"/>
          </a:xfrm>
        </p:grpSpPr>
        <p:sp>
          <p:nvSpPr>
            <p:cNvPr id="155" name="椭圆 154"/>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90204" pitchFamily="34" charset="0"/>
                <a:cs typeface="Arial" panose="020B0604020202090204" pitchFamily="34" charset="0"/>
              </a:endParaRPr>
            </a:p>
          </p:txBody>
        </p:sp>
      </p:grpSp>
      <p:sp>
        <p:nvSpPr>
          <p:cNvPr id="157" name="TextBox 156"/>
          <p:cNvSpPr txBox="1"/>
          <p:nvPr/>
        </p:nvSpPr>
        <p:spPr>
          <a:xfrm>
            <a:off x="10850115" y="7595264"/>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 name="图片 1" descr="77431625379690_.pic_hd"/>
          <p:cNvPicPr>
            <a:picLocks noChangeAspect="1"/>
          </p:cNvPicPr>
          <p:nvPr/>
        </p:nvPicPr>
        <p:blipFill>
          <a:blip r:embed="rId1"/>
          <a:stretch>
            <a:fillRect/>
          </a:stretch>
        </p:blipFill>
        <p:spPr>
          <a:xfrm>
            <a:off x="10109835" y="31115"/>
            <a:ext cx="1337310" cy="1337310"/>
          </a:xfrm>
          <a:prstGeom prst="rect">
            <a:avLst/>
          </a:prstGeom>
          <a:noFill/>
          <a:ln w="28575" cmpd="sng">
            <a:noFill/>
            <a:prstDash val="sysDot"/>
          </a:ln>
        </p:spPr>
      </p:pic>
      <p:sp>
        <p:nvSpPr>
          <p:cNvPr id="3" name="矩形 3"/>
          <p:cNvSpPr>
            <a:spLocks noChangeArrowheads="1"/>
          </p:cNvSpPr>
          <p:nvPr/>
        </p:nvSpPr>
        <p:spPr bwMode="auto">
          <a:xfrm>
            <a:off x="7578369" y="3272398"/>
            <a:ext cx="4418965" cy="31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p>
            <a:pPr algn="l">
              <a:spcBef>
                <a:spcPct val="0"/>
              </a:spcBef>
              <a:buFont typeface="Arial" panose="020B0604020202090204" pitchFamily="34" charset="0"/>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rPr>
              <a:t>作者：伍 佳， 洪 玫， 万 莹， 邓惠心， 潘春霞</a:t>
            </a:r>
            <a:endPar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anim calcmode="lin" valueType="num">
                                          <p:cBhvr>
                                            <p:cTn id="13" dur="1000" fill="hold"/>
                                            <p:tgtEl>
                                              <p:spTgt spid="99"/>
                                            </p:tgtEl>
                                            <p:attrNameLst>
                                              <p:attrName>ppt_x</p:attrName>
                                            </p:attrNameLst>
                                          </p:cBhvr>
                                          <p:tavLst>
                                            <p:tav tm="0">
                                              <p:val>
                                                <p:strVal val="#ppt_x"/>
                                              </p:val>
                                            </p:tav>
                                            <p:tav tm="100000">
                                              <p:val>
                                                <p:strVal val="#ppt_x"/>
                                              </p:val>
                                            </p:tav>
                                          </p:tavLst>
                                        </p:anim>
                                        <p:anim calcmode="lin" valueType="num">
                                          <p:cBhvr>
                                            <p:cTn id="14" dur="1000" fill="hold"/>
                                            <p:tgtEl>
                                              <p:spTgt spid="99"/>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500"/>
                                      </p:stCondLst>
                                      <p:iterate type="lt">
                                        <p:tmPct val="10000"/>
                                      </p:iterate>
                                      <p:childTnLst>
                                        <p:set>
                                          <p:cBhvr>
                                            <p:cTn id="16" dur="1" fill="hold">
                                              <p:stCondLst>
                                                <p:cond delay="0"/>
                                              </p:stCondLst>
                                            </p:cTn>
                                            <p:tgtEl>
                                              <p:spTgt spid="132"/>
                                            </p:tgtEl>
                                            <p:attrNameLst>
                                              <p:attrName>style.visibility</p:attrName>
                                            </p:attrNameLst>
                                          </p:cBhvr>
                                          <p:to>
                                            <p:strVal val="visible"/>
                                          </p:to>
                                        </p:set>
                                        <p:animScale>
                                          <p:cBhvr>
                                            <p:cTn id="17" dur="10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2"/>
                                            </p:tgtEl>
                                            <p:attrNameLst>
                                              <p:attrName>ppt_x</p:attrName>
                                              <p:attrName>ppt_y</p:attrName>
                                            </p:attrNameLst>
                                          </p:cBhvr>
                                        </p:animMotion>
                                        <p:animEffect transition="in" filter="fade">
                                          <p:cBhvr>
                                            <p:cTn id="19" dur="1000"/>
                                            <p:tgtEl>
                                              <p:spTgt spid="132"/>
                                            </p:tgtEl>
                                          </p:cBhvr>
                                        </p:animEffec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wipe(left)">
                                          <p:cBhvr>
                                            <p:cTn id="23" dur="500"/>
                                            <p:tgtEl>
                                              <p:spTgt spid="13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500"/>
                                            <p:tgtEl>
                                              <p:spTgt spid="137"/>
                                            </p:tgtEl>
                                          </p:cBhvr>
                                        </p:animEffect>
                                      </p:childTnLst>
                                    </p:cTn>
                                  </p:par>
                                  <p:par>
                                    <p:cTn id="28" presetID="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1" fill="hold" nodeType="afterEffect" p14:presetBounceEnd="53000">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14:bounceEnd="53000">
                                          <p:cBhvr additive="base">
                                            <p:cTn id="35" dur="750" fill="hold"/>
                                            <p:tgtEl>
                                              <p:spTgt spid="139"/>
                                            </p:tgtEl>
                                            <p:attrNameLst>
                                              <p:attrName>ppt_x</p:attrName>
                                            </p:attrNameLst>
                                          </p:cBhvr>
                                          <p:tavLst>
                                            <p:tav tm="0">
                                              <p:val>
                                                <p:strVal val="#ppt_x"/>
                                              </p:val>
                                            </p:tav>
                                            <p:tav tm="100000">
                                              <p:val>
                                                <p:strVal val="#ppt_x"/>
                                              </p:val>
                                            </p:tav>
                                          </p:tavLst>
                                        </p:anim>
                                        <p:anim calcmode="lin" valueType="num" p14:bounceEnd="53000">
                                          <p:cBhvr additive="base">
                                            <p:cTn id="36" dur="750" fill="hold"/>
                                            <p:tgtEl>
                                              <p:spTgt spid="139"/>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2" presetClass="entr" presetSubtype="1" fill="hold" nodeType="afterEffect" p14:presetBounceEnd="53000">
                                      <p:stCondLst>
                                        <p:cond delay="0"/>
                                      </p:stCondLst>
                                      <p:childTnLst>
                                        <p:set>
                                          <p:cBhvr>
                                            <p:cTn id="39" dur="1" fill="hold">
                                              <p:stCondLst>
                                                <p:cond delay="0"/>
                                              </p:stCondLst>
                                            </p:cTn>
                                            <p:tgtEl>
                                              <p:spTgt spid="142"/>
                                            </p:tgtEl>
                                            <p:attrNameLst>
                                              <p:attrName>style.visibility</p:attrName>
                                            </p:attrNameLst>
                                          </p:cBhvr>
                                          <p:to>
                                            <p:strVal val="visible"/>
                                          </p:to>
                                        </p:set>
                                        <p:anim calcmode="lin" valueType="num" p14:bounceEnd="53000">
                                          <p:cBhvr additive="base">
                                            <p:cTn id="40" dur="750" fill="hold"/>
                                            <p:tgtEl>
                                              <p:spTgt spid="142"/>
                                            </p:tgtEl>
                                            <p:attrNameLst>
                                              <p:attrName>ppt_x</p:attrName>
                                            </p:attrNameLst>
                                          </p:cBhvr>
                                          <p:tavLst>
                                            <p:tav tm="0">
                                              <p:val>
                                                <p:strVal val="#ppt_x"/>
                                              </p:val>
                                            </p:tav>
                                            <p:tav tm="100000">
                                              <p:val>
                                                <p:strVal val="#ppt_x"/>
                                              </p:val>
                                            </p:tav>
                                          </p:tavLst>
                                        </p:anim>
                                        <p:anim calcmode="lin" valueType="num" p14:bounceEnd="53000">
                                          <p:cBhvr additive="base">
                                            <p:cTn id="41" dur="750" fill="hold"/>
                                            <p:tgtEl>
                                              <p:spTgt spid="142"/>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1" fill="hold" nodeType="afterEffect" p14:presetBounceEnd="53000">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14:bounceEnd="53000">
                                          <p:cBhvr additive="base">
                                            <p:cTn id="45" dur="750" fill="hold"/>
                                            <p:tgtEl>
                                              <p:spTgt spid="145"/>
                                            </p:tgtEl>
                                            <p:attrNameLst>
                                              <p:attrName>ppt_x</p:attrName>
                                            </p:attrNameLst>
                                          </p:cBhvr>
                                          <p:tavLst>
                                            <p:tav tm="0">
                                              <p:val>
                                                <p:strVal val="#ppt_x"/>
                                              </p:val>
                                            </p:tav>
                                            <p:tav tm="100000">
                                              <p:val>
                                                <p:strVal val="#ppt_x"/>
                                              </p:val>
                                            </p:tav>
                                          </p:tavLst>
                                        </p:anim>
                                        <p:anim calcmode="lin" valueType="num" p14:bounceEnd="53000">
                                          <p:cBhvr additive="base">
                                            <p:cTn id="46" dur="750" fill="hold"/>
                                            <p:tgtEl>
                                              <p:spTgt spid="145"/>
                                            </p:tgtEl>
                                            <p:attrNameLst>
                                              <p:attrName>ppt_y</p:attrName>
                                            </p:attrNameLst>
                                          </p:cBhvr>
                                          <p:tavLst>
                                            <p:tav tm="0">
                                              <p:val>
                                                <p:strVal val="0-#ppt_h/2"/>
                                              </p:val>
                                            </p:tav>
                                            <p:tav tm="100000">
                                              <p:val>
                                                <p:strVal val="#ppt_y"/>
                                              </p:val>
                                            </p:tav>
                                          </p:tavLst>
                                        </p:anim>
                                      </p:childTnLst>
                                    </p:cTn>
                                  </p:par>
                                </p:childTnLst>
                              </p:cTn>
                            </p:par>
                            <p:par>
                              <p:cTn id="47" fill="hold">
                                <p:stCondLst>
                                  <p:cond delay="4000"/>
                                </p:stCondLst>
                                <p:childTnLst>
                                  <p:par>
                                    <p:cTn id="48" presetID="2" presetClass="entr" presetSubtype="1" fill="hold" nodeType="afterEffect" p14:presetBounceEnd="53000">
                                      <p:stCondLst>
                                        <p:cond delay="0"/>
                                      </p:stCondLst>
                                      <p:childTnLst>
                                        <p:set>
                                          <p:cBhvr>
                                            <p:cTn id="49" dur="1" fill="hold">
                                              <p:stCondLst>
                                                <p:cond delay="0"/>
                                              </p:stCondLst>
                                            </p:cTn>
                                            <p:tgtEl>
                                              <p:spTgt spid="151"/>
                                            </p:tgtEl>
                                            <p:attrNameLst>
                                              <p:attrName>style.visibility</p:attrName>
                                            </p:attrNameLst>
                                          </p:cBhvr>
                                          <p:to>
                                            <p:strVal val="visible"/>
                                          </p:to>
                                        </p:set>
                                        <p:anim calcmode="lin" valueType="num" p14:bounceEnd="53000">
                                          <p:cBhvr additive="base">
                                            <p:cTn id="50" dur="750" fill="hold"/>
                                            <p:tgtEl>
                                              <p:spTgt spid="151"/>
                                            </p:tgtEl>
                                            <p:attrNameLst>
                                              <p:attrName>ppt_x</p:attrName>
                                            </p:attrNameLst>
                                          </p:cBhvr>
                                          <p:tavLst>
                                            <p:tav tm="0">
                                              <p:val>
                                                <p:strVal val="#ppt_x"/>
                                              </p:val>
                                            </p:tav>
                                            <p:tav tm="100000">
                                              <p:val>
                                                <p:strVal val="#ppt_x"/>
                                              </p:val>
                                            </p:tav>
                                          </p:tavLst>
                                        </p:anim>
                                        <p:anim calcmode="lin" valueType="num" p14:bounceEnd="53000">
                                          <p:cBhvr additive="base">
                                            <p:cTn id="51" dur="750" fill="hold"/>
                                            <p:tgtEl>
                                              <p:spTgt spid="151"/>
                                            </p:tgtEl>
                                            <p:attrNameLst>
                                              <p:attrName>ppt_y</p:attrName>
                                            </p:attrNameLst>
                                          </p:cBhvr>
                                          <p:tavLst>
                                            <p:tav tm="0">
                                              <p:val>
                                                <p:strVal val="0-#ppt_h/2"/>
                                              </p:val>
                                            </p:tav>
                                            <p:tav tm="100000">
                                              <p:val>
                                                <p:strVal val="#ppt_y"/>
                                              </p:val>
                                            </p:tav>
                                          </p:tavLst>
                                        </p:anim>
                                      </p:childTnLst>
                                    </p:cTn>
                                  </p:par>
                                </p:childTnLst>
                              </p:cTn>
                            </p:par>
                            <p:par>
                              <p:cTn id="52" fill="hold">
                                <p:stCondLst>
                                  <p:cond delay="5000"/>
                                </p:stCondLst>
                                <p:childTnLst>
                                  <p:par>
                                    <p:cTn id="53" presetID="2" presetClass="entr" presetSubtype="1" fill="hold" nodeType="afterEffect" p14:presetBounceEnd="53000">
                                      <p:stCondLst>
                                        <p:cond delay="0"/>
                                      </p:stCondLst>
                                      <p:childTnLst>
                                        <p:set>
                                          <p:cBhvr>
                                            <p:cTn id="54" dur="1" fill="hold">
                                              <p:stCondLst>
                                                <p:cond delay="0"/>
                                              </p:stCondLst>
                                            </p:cTn>
                                            <p:tgtEl>
                                              <p:spTgt spid="154"/>
                                            </p:tgtEl>
                                            <p:attrNameLst>
                                              <p:attrName>style.visibility</p:attrName>
                                            </p:attrNameLst>
                                          </p:cBhvr>
                                          <p:to>
                                            <p:strVal val="visible"/>
                                          </p:to>
                                        </p:set>
                                        <p:anim calcmode="lin" valueType="num" p14:bounceEnd="53000">
                                          <p:cBhvr additive="base">
                                            <p:cTn id="55" dur="750" fill="hold"/>
                                            <p:tgtEl>
                                              <p:spTgt spid="154"/>
                                            </p:tgtEl>
                                            <p:attrNameLst>
                                              <p:attrName>ppt_x</p:attrName>
                                            </p:attrNameLst>
                                          </p:cBhvr>
                                          <p:tavLst>
                                            <p:tav tm="0">
                                              <p:val>
                                                <p:strVal val="#ppt_x"/>
                                              </p:val>
                                            </p:tav>
                                            <p:tav tm="100000">
                                              <p:val>
                                                <p:strVal val="#ppt_x"/>
                                              </p:val>
                                            </p:tav>
                                          </p:tavLst>
                                        </p:anim>
                                        <p:anim calcmode="lin" valueType="num" p14:bounceEnd="53000">
                                          <p:cBhvr additive="base">
                                            <p:cTn id="56" dur="750" fill="hold"/>
                                            <p:tgtEl>
                                              <p:spTgt spid="154"/>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57"/>
                                            </p:tgtEl>
                                            <p:attrNameLst>
                                              <p:attrName>style.visibility</p:attrName>
                                            </p:attrNameLst>
                                          </p:cBhvr>
                                          <p:to>
                                            <p:strVal val="visible"/>
                                          </p:to>
                                        </p:set>
                                        <p:animEffect transition="in" filter="fade">
                                          <p:cBhvr>
                                            <p:cTn id="60"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32" grpId="0"/>
          <p:bldP spid="136" grpId="0"/>
          <p:bldP spid="137" grpId="0"/>
          <p:bldP spid="1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anim calcmode="lin" valueType="num">
                                          <p:cBhvr>
                                            <p:cTn id="13" dur="1000" fill="hold"/>
                                            <p:tgtEl>
                                              <p:spTgt spid="99"/>
                                            </p:tgtEl>
                                            <p:attrNameLst>
                                              <p:attrName>ppt_x</p:attrName>
                                            </p:attrNameLst>
                                          </p:cBhvr>
                                          <p:tavLst>
                                            <p:tav tm="0">
                                              <p:val>
                                                <p:strVal val="#ppt_x"/>
                                              </p:val>
                                            </p:tav>
                                            <p:tav tm="100000">
                                              <p:val>
                                                <p:strVal val="#ppt_x"/>
                                              </p:val>
                                            </p:tav>
                                          </p:tavLst>
                                        </p:anim>
                                        <p:anim calcmode="lin" valueType="num">
                                          <p:cBhvr>
                                            <p:cTn id="14" dur="1000" fill="hold"/>
                                            <p:tgtEl>
                                              <p:spTgt spid="99"/>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500"/>
                                      </p:stCondLst>
                                      <p:iterate type="lt">
                                        <p:tmPct val="10000"/>
                                      </p:iterate>
                                      <p:childTnLst>
                                        <p:set>
                                          <p:cBhvr>
                                            <p:cTn id="16" dur="1" fill="hold">
                                              <p:stCondLst>
                                                <p:cond delay="0"/>
                                              </p:stCondLst>
                                            </p:cTn>
                                            <p:tgtEl>
                                              <p:spTgt spid="132"/>
                                            </p:tgtEl>
                                            <p:attrNameLst>
                                              <p:attrName>style.visibility</p:attrName>
                                            </p:attrNameLst>
                                          </p:cBhvr>
                                          <p:to>
                                            <p:strVal val="visible"/>
                                          </p:to>
                                        </p:set>
                                        <p:animScale>
                                          <p:cBhvr>
                                            <p:cTn id="17" dur="10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2"/>
                                            </p:tgtEl>
                                            <p:attrNameLst>
                                              <p:attrName>ppt_x</p:attrName>
                                              <p:attrName>ppt_y</p:attrName>
                                            </p:attrNameLst>
                                          </p:cBhvr>
                                        </p:animMotion>
                                        <p:animEffect transition="in" filter="fade">
                                          <p:cBhvr>
                                            <p:cTn id="19" dur="1000"/>
                                            <p:tgtEl>
                                              <p:spTgt spid="132"/>
                                            </p:tgtEl>
                                          </p:cBhvr>
                                        </p:animEffec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wipe(left)">
                                          <p:cBhvr>
                                            <p:cTn id="23" dur="500"/>
                                            <p:tgtEl>
                                              <p:spTgt spid="13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500"/>
                                            <p:tgtEl>
                                              <p:spTgt spid="137"/>
                                            </p:tgtEl>
                                          </p:cBhvr>
                                        </p:animEffect>
                                      </p:childTnLst>
                                    </p:cTn>
                                  </p:par>
                                  <p:par>
                                    <p:cTn id="28" presetID="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1" fill="hold" nodeType="after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additive="base">
                                            <p:cTn id="35" dur="750" fill="hold"/>
                                            <p:tgtEl>
                                              <p:spTgt spid="139"/>
                                            </p:tgtEl>
                                            <p:attrNameLst>
                                              <p:attrName>ppt_x</p:attrName>
                                            </p:attrNameLst>
                                          </p:cBhvr>
                                          <p:tavLst>
                                            <p:tav tm="0">
                                              <p:val>
                                                <p:strVal val="#ppt_x"/>
                                              </p:val>
                                            </p:tav>
                                            <p:tav tm="100000">
                                              <p:val>
                                                <p:strVal val="#ppt_x"/>
                                              </p:val>
                                            </p:tav>
                                          </p:tavLst>
                                        </p:anim>
                                        <p:anim calcmode="lin" valueType="num">
                                          <p:cBhvr additive="base">
                                            <p:cTn id="36" dur="750" fill="hold"/>
                                            <p:tgtEl>
                                              <p:spTgt spid="139"/>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2" presetClass="entr" presetSubtype="1" fill="hold" nodeType="afterEffect">
                                      <p:stCondLst>
                                        <p:cond delay="0"/>
                                      </p:stCondLst>
                                      <p:childTnLst>
                                        <p:set>
                                          <p:cBhvr>
                                            <p:cTn id="39" dur="1" fill="hold">
                                              <p:stCondLst>
                                                <p:cond delay="0"/>
                                              </p:stCondLst>
                                            </p:cTn>
                                            <p:tgtEl>
                                              <p:spTgt spid="142"/>
                                            </p:tgtEl>
                                            <p:attrNameLst>
                                              <p:attrName>style.visibility</p:attrName>
                                            </p:attrNameLst>
                                          </p:cBhvr>
                                          <p:to>
                                            <p:strVal val="visible"/>
                                          </p:to>
                                        </p:set>
                                        <p:anim calcmode="lin" valueType="num">
                                          <p:cBhvr additive="base">
                                            <p:cTn id="40" dur="750" fill="hold"/>
                                            <p:tgtEl>
                                              <p:spTgt spid="142"/>
                                            </p:tgtEl>
                                            <p:attrNameLst>
                                              <p:attrName>ppt_x</p:attrName>
                                            </p:attrNameLst>
                                          </p:cBhvr>
                                          <p:tavLst>
                                            <p:tav tm="0">
                                              <p:val>
                                                <p:strVal val="#ppt_x"/>
                                              </p:val>
                                            </p:tav>
                                            <p:tav tm="100000">
                                              <p:val>
                                                <p:strVal val="#ppt_x"/>
                                              </p:val>
                                            </p:tav>
                                          </p:tavLst>
                                        </p:anim>
                                        <p:anim calcmode="lin" valueType="num">
                                          <p:cBhvr additive="base">
                                            <p:cTn id="41" dur="750" fill="hold"/>
                                            <p:tgtEl>
                                              <p:spTgt spid="142"/>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1" fill="hold" nodeType="afterEffect">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cBhvr additive="base">
                                            <p:cTn id="45" dur="750" fill="hold"/>
                                            <p:tgtEl>
                                              <p:spTgt spid="145"/>
                                            </p:tgtEl>
                                            <p:attrNameLst>
                                              <p:attrName>ppt_x</p:attrName>
                                            </p:attrNameLst>
                                          </p:cBhvr>
                                          <p:tavLst>
                                            <p:tav tm="0">
                                              <p:val>
                                                <p:strVal val="#ppt_x"/>
                                              </p:val>
                                            </p:tav>
                                            <p:tav tm="100000">
                                              <p:val>
                                                <p:strVal val="#ppt_x"/>
                                              </p:val>
                                            </p:tav>
                                          </p:tavLst>
                                        </p:anim>
                                        <p:anim calcmode="lin" valueType="num">
                                          <p:cBhvr additive="base">
                                            <p:cTn id="46" dur="750" fill="hold"/>
                                            <p:tgtEl>
                                              <p:spTgt spid="145"/>
                                            </p:tgtEl>
                                            <p:attrNameLst>
                                              <p:attrName>ppt_y</p:attrName>
                                            </p:attrNameLst>
                                          </p:cBhvr>
                                          <p:tavLst>
                                            <p:tav tm="0">
                                              <p:val>
                                                <p:strVal val="0-#ppt_h/2"/>
                                              </p:val>
                                            </p:tav>
                                            <p:tav tm="100000">
                                              <p:val>
                                                <p:strVal val="#ppt_y"/>
                                              </p:val>
                                            </p:tav>
                                          </p:tavLst>
                                        </p:anim>
                                      </p:childTnLst>
                                    </p:cTn>
                                  </p:par>
                                </p:childTnLst>
                              </p:cTn>
                            </p:par>
                            <p:par>
                              <p:cTn id="47" fill="hold">
                                <p:stCondLst>
                                  <p:cond delay="4000"/>
                                </p:stCondLst>
                                <p:childTnLst>
                                  <p:par>
                                    <p:cTn id="48" presetID="2" presetClass="entr" presetSubtype="1" fill="hold" nodeType="afterEffect">
                                      <p:stCondLst>
                                        <p:cond delay="0"/>
                                      </p:stCondLst>
                                      <p:childTnLst>
                                        <p:set>
                                          <p:cBhvr>
                                            <p:cTn id="49" dur="1" fill="hold">
                                              <p:stCondLst>
                                                <p:cond delay="0"/>
                                              </p:stCondLst>
                                            </p:cTn>
                                            <p:tgtEl>
                                              <p:spTgt spid="151"/>
                                            </p:tgtEl>
                                            <p:attrNameLst>
                                              <p:attrName>style.visibility</p:attrName>
                                            </p:attrNameLst>
                                          </p:cBhvr>
                                          <p:to>
                                            <p:strVal val="visible"/>
                                          </p:to>
                                        </p:set>
                                        <p:anim calcmode="lin" valueType="num">
                                          <p:cBhvr additive="base">
                                            <p:cTn id="50" dur="750" fill="hold"/>
                                            <p:tgtEl>
                                              <p:spTgt spid="151"/>
                                            </p:tgtEl>
                                            <p:attrNameLst>
                                              <p:attrName>ppt_x</p:attrName>
                                            </p:attrNameLst>
                                          </p:cBhvr>
                                          <p:tavLst>
                                            <p:tav tm="0">
                                              <p:val>
                                                <p:strVal val="#ppt_x"/>
                                              </p:val>
                                            </p:tav>
                                            <p:tav tm="100000">
                                              <p:val>
                                                <p:strVal val="#ppt_x"/>
                                              </p:val>
                                            </p:tav>
                                          </p:tavLst>
                                        </p:anim>
                                        <p:anim calcmode="lin" valueType="num">
                                          <p:cBhvr additive="base">
                                            <p:cTn id="51" dur="750" fill="hold"/>
                                            <p:tgtEl>
                                              <p:spTgt spid="151"/>
                                            </p:tgtEl>
                                            <p:attrNameLst>
                                              <p:attrName>ppt_y</p:attrName>
                                            </p:attrNameLst>
                                          </p:cBhvr>
                                          <p:tavLst>
                                            <p:tav tm="0">
                                              <p:val>
                                                <p:strVal val="0-#ppt_h/2"/>
                                              </p:val>
                                            </p:tav>
                                            <p:tav tm="100000">
                                              <p:val>
                                                <p:strVal val="#ppt_y"/>
                                              </p:val>
                                            </p:tav>
                                          </p:tavLst>
                                        </p:anim>
                                      </p:childTnLst>
                                    </p:cTn>
                                  </p:par>
                                </p:childTnLst>
                              </p:cTn>
                            </p:par>
                            <p:par>
                              <p:cTn id="52" fill="hold">
                                <p:stCondLst>
                                  <p:cond delay="5000"/>
                                </p:stCondLst>
                                <p:childTnLst>
                                  <p:par>
                                    <p:cTn id="53" presetID="2" presetClass="entr" presetSubtype="1" fill="hold" nodeType="afterEffect">
                                      <p:stCondLst>
                                        <p:cond delay="0"/>
                                      </p:stCondLst>
                                      <p:childTnLst>
                                        <p:set>
                                          <p:cBhvr>
                                            <p:cTn id="54" dur="1" fill="hold">
                                              <p:stCondLst>
                                                <p:cond delay="0"/>
                                              </p:stCondLst>
                                            </p:cTn>
                                            <p:tgtEl>
                                              <p:spTgt spid="154"/>
                                            </p:tgtEl>
                                            <p:attrNameLst>
                                              <p:attrName>style.visibility</p:attrName>
                                            </p:attrNameLst>
                                          </p:cBhvr>
                                          <p:to>
                                            <p:strVal val="visible"/>
                                          </p:to>
                                        </p:set>
                                        <p:anim calcmode="lin" valueType="num">
                                          <p:cBhvr additive="base">
                                            <p:cTn id="55" dur="750" fill="hold"/>
                                            <p:tgtEl>
                                              <p:spTgt spid="154"/>
                                            </p:tgtEl>
                                            <p:attrNameLst>
                                              <p:attrName>ppt_x</p:attrName>
                                            </p:attrNameLst>
                                          </p:cBhvr>
                                          <p:tavLst>
                                            <p:tav tm="0">
                                              <p:val>
                                                <p:strVal val="#ppt_x"/>
                                              </p:val>
                                            </p:tav>
                                            <p:tav tm="100000">
                                              <p:val>
                                                <p:strVal val="#ppt_x"/>
                                              </p:val>
                                            </p:tav>
                                          </p:tavLst>
                                        </p:anim>
                                        <p:anim calcmode="lin" valueType="num">
                                          <p:cBhvr additive="base">
                                            <p:cTn id="56" dur="750" fill="hold"/>
                                            <p:tgtEl>
                                              <p:spTgt spid="154"/>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57"/>
                                            </p:tgtEl>
                                            <p:attrNameLst>
                                              <p:attrName>style.visibility</p:attrName>
                                            </p:attrNameLst>
                                          </p:cBhvr>
                                          <p:to>
                                            <p:strVal val="visible"/>
                                          </p:to>
                                        </p:set>
                                        <p:animEffect transition="in" filter="fade">
                                          <p:cBhvr>
                                            <p:cTn id="60"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32" grpId="0"/>
          <p:bldP spid="136" grpId="0"/>
          <p:bldP spid="137" grpId="0"/>
          <p:bldP spid="15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999918" y="476350"/>
            <a:ext cx="3728322" cy="372832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76433" y="652865"/>
            <a:ext cx="3375292" cy="337529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59"/>
          <p:cNvSpPr txBox="1">
            <a:spLocks noChangeArrowheads="1"/>
          </p:cNvSpPr>
          <p:nvPr/>
        </p:nvSpPr>
        <p:spPr bwMode="auto">
          <a:xfrm>
            <a:off x="1207895" y="1651994"/>
            <a:ext cx="3312368" cy="1495794"/>
          </a:xfrm>
          <a:prstGeom prst="rect">
            <a:avLst/>
          </a:prstGeom>
          <a:noFill/>
          <a:ln>
            <a:noFill/>
          </a:ln>
        </p:spPr>
        <p:txBody>
          <a:bodyPr wrap="square">
            <a:spAutoFit/>
          </a:bodyPr>
          <a:lstStyle>
            <a:lvl1pPr eaLnBrk="0" hangingPunct="0">
              <a:defRPr>
                <a:solidFill>
                  <a:schemeClr val="tx1"/>
                </a:solidFill>
                <a:latin typeface="Arial" panose="020B0604020202090204" pitchFamily="34" charset="0"/>
                <a:ea typeface="宋体" panose="02010600030101010101" charset="-122"/>
              </a:defRPr>
            </a:lvl1pPr>
            <a:lvl2pPr marL="742950" indent="-285750" eaLnBrk="0" hangingPunct="0">
              <a:defRPr>
                <a:solidFill>
                  <a:schemeClr val="tx1"/>
                </a:solidFill>
                <a:latin typeface="Arial" panose="020B0604020202090204" pitchFamily="34" charset="0"/>
                <a:ea typeface="宋体" panose="02010600030101010101" charset="-122"/>
              </a:defRPr>
            </a:lvl2pPr>
            <a:lvl3pPr marL="1143000" indent="-228600" eaLnBrk="0" hangingPunct="0">
              <a:defRPr>
                <a:solidFill>
                  <a:schemeClr val="tx1"/>
                </a:solidFill>
                <a:latin typeface="Arial" panose="020B0604020202090204" pitchFamily="34" charset="0"/>
                <a:ea typeface="宋体" panose="02010600030101010101" charset="-122"/>
              </a:defRPr>
            </a:lvl3pPr>
            <a:lvl4pPr marL="1600200" indent="-228600" eaLnBrk="0" hangingPunct="0">
              <a:defRPr>
                <a:solidFill>
                  <a:schemeClr val="tx1"/>
                </a:solidFill>
                <a:latin typeface="Arial" panose="020B0604020202090204" pitchFamily="34" charset="0"/>
                <a:ea typeface="宋体" panose="02010600030101010101" charset="-122"/>
              </a:defRPr>
            </a:lvl4pPr>
            <a:lvl5pPr marL="2057400" indent="-228600" eaLnBrk="0" hangingPunct="0">
              <a:defRPr>
                <a:solidFill>
                  <a:schemeClr val="tx1"/>
                </a:solidFill>
                <a:latin typeface="Arial" panose="020B0604020202090204" pitchFamily="34" charset="0"/>
                <a:ea typeface="宋体" panose="02010600030101010101"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charset="-122"/>
              </a:defRPr>
            </a:lvl9pPr>
          </a:lstStyle>
          <a:p>
            <a:pPr algn="ctr" defTabSz="913765">
              <a:lnSpc>
                <a:spcPct val="120000"/>
              </a:lnSpc>
              <a:defRPr/>
            </a:pPr>
            <a:r>
              <a:rPr lang="zh-CN" altLang="en-US" sz="480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40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4000" b="1" kern="0" dirty="0" smtClean="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800" kern="0" dirty="0" smtClean="0">
                <a:solidFill>
                  <a:schemeClr val="bg1">
                    <a:lumMod val="95000"/>
                  </a:schemeClr>
                </a:solidFill>
                <a:latin typeface="微软雅黑" panose="020B0503020204020204" pitchFamily="34" charset="-122"/>
                <a:ea typeface="微软雅黑" panose="020B0503020204020204" pitchFamily="34" charset="-122"/>
              </a:rPr>
              <a:t>C</a:t>
            </a:r>
            <a:r>
              <a:rPr lang="en-US" altLang="zh-CN" sz="2800" kern="0" dirty="0">
                <a:solidFill>
                  <a:schemeClr val="bg1">
                    <a:lumMod val="95000"/>
                  </a:schemeClr>
                </a:solidFill>
                <a:latin typeface="微软雅黑" panose="020B0503020204020204" pitchFamily="34" charset="-122"/>
                <a:ea typeface="微软雅黑" panose="020B0503020204020204" pitchFamily="34" charset="-122"/>
              </a:rPr>
              <a:t>o</a:t>
            </a:r>
            <a:r>
              <a:rPr lang="en-US" altLang="zh-CN" sz="2800" kern="0" dirty="0" smtClean="0">
                <a:solidFill>
                  <a:schemeClr val="bg1">
                    <a:lumMod val="95000"/>
                  </a:schemeClr>
                </a:solidFill>
                <a:latin typeface="微软雅黑" panose="020B0503020204020204" pitchFamily="34" charset="-122"/>
                <a:ea typeface="微软雅黑" panose="020B0503020204020204" pitchFamily="34" charset="-122"/>
              </a:rPr>
              <a:t>ntents</a:t>
            </a:r>
            <a:endParaRPr lang="en-US" altLang="ko-KR" sz="28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任意多边形 33"/>
          <p:cNvSpPr/>
          <p:nvPr/>
        </p:nvSpPr>
        <p:spPr>
          <a:xfrm>
            <a:off x="-32084" y="4200489"/>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 name="文本框 1"/>
          <p:cNvSpPr txBox="1"/>
          <p:nvPr/>
        </p:nvSpPr>
        <p:spPr>
          <a:xfrm>
            <a:off x="9217025" y="916305"/>
            <a:ext cx="2446020" cy="706755"/>
          </a:xfrm>
          <a:prstGeom prst="rect">
            <a:avLst/>
          </a:prstGeom>
          <a:noFill/>
        </p:spPr>
        <p:txBody>
          <a:bodyPr wrap="square" rtlCol="0">
            <a:spAutoFit/>
          </a:bodyPr>
          <a:p>
            <a:r>
              <a:rPr lang="zh-CN" altLang="en-US" sz="2000">
                <a:solidFill>
                  <a:schemeClr val="bg1"/>
                </a:solidFill>
              </a:rPr>
              <a:t>为什么使用两阶段缺陷定位方法</a:t>
            </a:r>
            <a:endParaRPr lang="zh-CN" altLang="en-US" sz="2000">
              <a:solidFill>
                <a:schemeClr val="bg1"/>
              </a:solidFill>
            </a:endParaRPr>
          </a:p>
        </p:txBody>
      </p:sp>
      <p:grpSp>
        <p:nvGrpSpPr>
          <p:cNvPr id="4" name="组合 3"/>
          <p:cNvGrpSpPr/>
          <p:nvPr/>
        </p:nvGrpSpPr>
        <p:grpSpPr>
          <a:xfrm>
            <a:off x="6702425" y="806450"/>
            <a:ext cx="2216150" cy="662940"/>
            <a:chOff x="10555" y="1270"/>
            <a:chExt cx="3490" cy="1044"/>
          </a:xfrm>
        </p:grpSpPr>
        <p:grpSp>
          <p:nvGrpSpPr>
            <p:cNvPr id="52" name="组合 51"/>
            <p:cNvGrpSpPr/>
            <p:nvPr/>
          </p:nvGrpSpPr>
          <p:grpSpPr>
            <a:xfrm>
              <a:off x="10555" y="1270"/>
              <a:ext cx="1044" cy="1044"/>
              <a:chOff x="8125599" y="1434035"/>
              <a:chExt cx="2036802" cy="2036802"/>
            </a:xfrm>
          </p:grpSpPr>
          <p:sp>
            <p:nvSpPr>
              <p:cNvPr id="53" name="椭圆 5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3" name="文本框 2"/>
            <p:cNvSpPr txBox="1"/>
            <p:nvPr/>
          </p:nvSpPr>
          <p:spPr>
            <a:xfrm>
              <a:off x="11511" y="1272"/>
              <a:ext cx="2534" cy="1025"/>
            </a:xfrm>
            <a:prstGeom prst="rect">
              <a:avLst/>
            </a:prstGeom>
            <a:noFill/>
          </p:spPr>
          <p:txBody>
            <a:bodyPr wrap="none" rtlCol="0" anchor="t">
              <a:spAutoFit/>
            </a:bodyPr>
            <a:p>
              <a:pPr algn="ctr">
                <a:lnSpc>
                  <a:spcPct val="130000"/>
                </a:lnSpc>
                <a:spcAft>
                  <a:spcPts val="0"/>
                </a:spcAft>
                <a:defRPr/>
              </a:pPr>
              <a:r>
                <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rPr>
                <a:t>PART 01</a:t>
              </a:r>
              <a:endPar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endParaRPr>
            </a:p>
          </p:txBody>
        </p:sp>
      </p:grpSp>
      <p:grpSp>
        <p:nvGrpSpPr>
          <p:cNvPr id="5" name="组合 4"/>
          <p:cNvGrpSpPr/>
          <p:nvPr/>
        </p:nvGrpSpPr>
        <p:grpSpPr>
          <a:xfrm>
            <a:off x="6702425" y="2035810"/>
            <a:ext cx="2216150" cy="662940"/>
            <a:chOff x="10555" y="1270"/>
            <a:chExt cx="3490" cy="1044"/>
          </a:xfrm>
        </p:grpSpPr>
        <p:grpSp>
          <p:nvGrpSpPr>
            <p:cNvPr id="6" name="组合 5"/>
            <p:cNvGrpSpPr/>
            <p:nvPr/>
          </p:nvGrpSpPr>
          <p:grpSpPr>
            <a:xfrm>
              <a:off x="10555" y="1270"/>
              <a:ext cx="1044" cy="1044"/>
              <a:chOff x="8125599" y="1434035"/>
              <a:chExt cx="2036802" cy="2036802"/>
            </a:xfrm>
          </p:grpSpPr>
          <p:sp>
            <p:nvSpPr>
              <p:cNvPr id="7" name="椭圆 6"/>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
                <a:endParaRPr lang="zh-CN" altLang="en-US"/>
              </a:p>
            </p:txBody>
          </p:sp>
        </p:grpSp>
        <p:sp>
          <p:nvSpPr>
            <p:cNvPr id="9" name="文本框 8"/>
            <p:cNvSpPr txBox="1"/>
            <p:nvPr/>
          </p:nvSpPr>
          <p:spPr>
            <a:xfrm>
              <a:off x="11511" y="1272"/>
              <a:ext cx="2534" cy="1025"/>
            </a:xfrm>
            <a:prstGeom prst="rect">
              <a:avLst/>
            </a:prstGeom>
            <a:noFill/>
          </p:spPr>
          <p:txBody>
            <a:bodyPr wrap="none" rtlCol="0" anchor="t">
              <a:spAutoFit/>
            </a:bodyPr>
            <a:p>
              <a:pPr algn="ctr">
                <a:lnSpc>
                  <a:spcPct val="130000"/>
                </a:lnSpc>
                <a:spcAft>
                  <a:spcPts val="0"/>
                </a:spcAft>
                <a:defRPr/>
              </a:pPr>
              <a:r>
                <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rPr>
                <a:t>PART 02</a:t>
              </a:r>
              <a:endPar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endParaRPr>
            </a:p>
          </p:txBody>
        </p:sp>
      </p:grpSp>
      <p:grpSp>
        <p:nvGrpSpPr>
          <p:cNvPr id="10" name="组合 9"/>
          <p:cNvGrpSpPr/>
          <p:nvPr/>
        </p:nvGrpSpPr>
        <p:grpSpPr>
          <a:xfrm>
            <a:off x="6767830" y="3178810"/>
            <a:ext cx="2216150" cy="662940"/>
            <a:chOff x="10555" y="1270"/>
            <a:chExt cx="3490" cy="1044"/>
          </a:xfrm>
        </p:grpSpPr>
        <p:grpSp>
          <p:nvGrpSpPr>
            <p:cNvPr id="11" name="组合 10"/>
            <p:cNvGrpSpPr/>
            <p:nvPr/>
          </p:nvGrpSpPr>
          <p:grpSpPr>
            <a:xfrm>
              <a:off x="10555" y="1270"/>
              <a:ext cx="1044" cy="1044"/>
              <a:chOff x="8125599" y="1434035"/>
              <a:chExt cx="2036802" cy="2036802"/>
            </a:xfrm>
          </p:grpSpPr>
          <p:sp>
            <p:nvSpPr>
              <p:cNvPr id="12" name="椭圆 11"/>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11511" y="1272"/>
              <a:ext cx="2534" cy="1025"/>
            </a:xfrm>
            <a:prstGeom prst="rect">
              <a:avLst/>
            </a:prstGeom>
            <a:noFill/>
          </p:spPr>
          <p:txBody>
            <a:bodyPr wrap="none" rtlCol="0" anchor="t">
              <a:spAutoFit/>
            </a:bodyPr>
            <a:p>
              <a:pPr algn="ctr">
                <a:lnSpc>
                  <a:spcPct val="130000"/>
                </a:lnSpc>
                <a:spcAft>
                  <a:spcPts val="0"/>
                </a:spcAft>
                <a:defRPr/>
              </a:pPr>
              <a:r>
                <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rPr>
                <a:t>PART 03</a:t>
              </a:r>
              <a:endPar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endParaRPr>
            </a:p>
          </p:txBody>
        </p:sp>
      </p:grpSp>
      <p:sp>
        <p:nvSpPr>
          <p:cNvPr id="15" name="文本框 14"/>
          <p:cNvSpPr txBox="1"/>
          <p:nvPr/>
        </p:nvSpPr>
        <p:spPr>
          <a:xfrm>
            <a:off x="9217025" y="2083435"/>
            <a:ext cx="2270760" cy="706755"/>
          </a:xfrm>
          <a:prstGeom prst="rect">
            <a:avLst/>
          </a:prstGeom>
          <a:noFill/>
        </p:spPr>
        <p:txBody>
          <a:bodyPr wrap="square" rtlCol="0">
            <a:spAutoFit/>
          </a:bodyPr>
          <a:p>
            <a:r>
              <a:rPr lang="zh-CN" altLang="en-US" sz="2000">
                <a:solidFill>
                  <a:schemeClr val="bg1"/>
                </a:solidFill>
              </a:rPr>
              <a:t>怎样使用两阶段缺陷定位方法</a:t>
            </a:r>
            <a:endParaRPr lang="zh-CN" altLang="en-US" sz="2000">
              <a:solidFill>
                <a:schemeClr val="bg1"/>
              </a:solidFill>
            </a:endParaRPr>
          </a:p>
        </p:txBody>
      </p:sp>
      <p:sp>
        <p:nvSpPr>
          <p:cNvPr id="16" name="文本框 15"/>
          <p:cNvSpPr txBox="1"/>
          <p:nvPr/>
        </p:nvSpPr>
        <p:spPr>
          <a:xfrm>
            <a:off x="9272270" y="3206115"/>
            <a:ext cx="2134870" cy="553085"/>
          </a:xfrm>
          <a:prstGeom prst="rect">
            <a:avLst/>
          </a:prstGeom>
          <a:noFill/>
        </p:spPr>
        <p:txBody>
          <a:bodyPr wrap="square" rtlCol="0">
            <a:spAutoFit/>
          </a:bodyPr>
          <a:p>
            <a:r>
              <a:rPr lang="zh-CN" altLang="en-US" sz="3000">
                <a:solidFill>
                  <a:schemeClr val="bg1"/>
                </a:solidFill>
              </a:rPr>
              <a:t>实验</a:t>
            </a:r>
            <a:endParaRPr lang="zh-CN" altLang="en-US" sz="3000">
              <a:solidFill>
                <a:schemeClr val="bg1"/>
              </a:solidFill>
            </a:endParaRPr>
          </a:p>
        </p:txBody>
      </p:sp>
      <p:grpSp>
        <p:nvGrpSpPr>
          <p:cNvPr id="17" name="组合 16"/>
          <p:cNvGrpSpPr/>
          <p:nvPr/>
        </p:nvGrpSpPr>
        <p:grpSpPr>
          <a:xfrm>
            <a:off x="6767830" y="4227830"/>
            <a:ext cx="2216150" cy="662940"/>
            <a:chOff x="10555" y="1270"/>
            <a:chExt cx="3490" cy="1044"/>
          </a:xfrm>
        </p:grpSpPr>
        <p:grpSp>
          <p:nvGrpSpPr>
            <p:cNvPr id="18" name="组合 17"/>
            <p:cNvGrpSpPr/>
            <p:nvPr/>
          </p:nvGrpSpPr>
          <p:grpSpPr>
            <a:xfrm>
              <a:off x="10555" y="1270"/>
              <a:ext cx="1044" cy="1044"/>
              <a:chOff x="8125599" y="1434035"/>
              <a:chExt cx="2036802" cy="2036802"/>
            </a:xfrm>
          </p:grpSpPr>
          <p:sp>
            <p:nvSpPr>
              <p:cNvPr id="19" name="椭圆 18"/>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
                <a:endParaRPr lang="zh-CN" altLang="en-US"/>
              </a:p>
            </p:txBody>
          </p:sp>
        </p:grpSp>
        <p:sp>
          <p:nvSpPr>
            <p:cNvPr id="21" name="文本框 20"/>
            <p:cNvSpPr txBox="1"/>
            <p:nvPr/>
          </p:nvSpPr>
          <p:spPr>
            <a:xfrm>
              <a:off x="11511" y="1272"/>
              <a:ext cx="2534" cy="1025"/>
            </a:xfrm>
            <a:prstGeom prst="rect">
              <a:avLst/>
            </a:prstGeom>
            <a:noFill/>
          </p:spPr>
          <p:txBody>
            <a:bodyPr wrap="none" rtlCol="0" anchor="t">
              <a:spAutoFit/>
            </a:bodyPr>
            <a:p>
              <a:pPr algn="ctr">
                <a:lnSpc>
                  <a:spcPct val="130000"/>
                </a:lnSpc>
                <a:spcAft>
                  <a:spcPts val="0"/>
                </a:spcAft>
                <a:defRPr/>
              </a:pPr>
              <a:r>
                <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rPr>
                <a:t>PART 04</a:t>
              </a:r>
              <a:endParaRPr lang="en-US" altLang="zh-CN" sz="2800" kern="100" dirty="0" smtClean="0">
                <a:solidFill>
                  <a:schemeClr val="bg1"/>
                </a:solidFill>
                <a:latin typeface="微软雅黑" panose="020B0503020204020204" pitchFamily="34" charset="-122"/>
                <a:ea typeface="微软雅黑" panose="020B0503020204020204" pitchFamily="34" charset="-122"/>
                <a:cs typeface="Times New Roman" panose="02020503050405090304" pitchFamily="18" charset="0"/>
                <a:sym typeface="+mn-ea"/>
              </a:endParaRPr>
            </a:p>
          </p:txBody>
        </p:sp>
      </p:grpSp>
      <p:sp>
        <p:nvSpPr>
          <p:cNvPr id="22" name="文本框 21"/>
          <p:cNvSpPr txBox="1"/>
          <p:nvPr/>
        </p:nvSpPr>
        <p:spPr>
          <a:xfrm>
            <a:off x="9327515" y="4337685"/>
            <a:ext cx="2134870" cy="553085"/>
          </a:xfrm>
          <a:prstGeom prst="rect">
            <a:avLst/>
          </a:prstGeom>
          <a:noFill/>
        </p:spPr>
        <p:txBody>
          <a:bodyPr wrap="square" rtlCol="0">
            <a:spAutoFit/>
          </a:bodyPr>
          <a:p>
            <a:r>
              <a:rPr lang="zh-CN" altLang="en-US" sz="3000">
                <a:solidFill>
                  <a:schemeClr val="bg1"/>
                </a:solidFill>
              </a:rPr>
              <a:t>优缺点</a:t>
            </a:r>
            <a:endParaRPr lang="zh-CN" altLang="en-US" sz="3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1250"/>
                                        <p:tgtEl>
                                          <p:spTgt spid="8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p:bldP spid="34" grpId="0" bldLvl="0" animBg="1"/>
      <p:bldP spid="86" grpId="0"/>
      <p:bldP spid="59" grpId="0" bldLvl="0" animBg="1"/>
      <p:bldP spid="2" grpId="0"/>
      <p:bldP spid="15" grpId="0"/>
      <p:bldP spid="16"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671195" y="43815"/>
            <a:ext cx="200850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Why</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grpSp>
        <p:nvGrpSpPr>
          <p:cNvPr id="12" name="组合 11"/>
          <p:cNvGrpSpPr/>
          <p:nvPr/>
        </p:nvGrpSpPr>
        <p:grpSpPr>
          <a:xfrm>
            <a:off x="4226560" y="3772535"/>
            <a:ext cx="1359535" cy="748030"/>
            <a:chOff x="10848" y="3288"/>
            <a:chExt cx="2141" cy="1178"/>
          </a:xfrm>
        </p:grpSpPr>
        <p:sp>
          <p:nvSpPr>
            <p:cNvPr id="17412" name="圆角矩形 5"/>
            <p:cNvSpPr>
              <a:spLocks noChangeArrowheads="1"/>
            </p:cNvSpPr>
            <p:nvPr>
              <p:custDataLst>
                <p:tags r:id="rId1"/>
              </p:custDataLst>
            </p:nvPr>
          </p:nvSpPr>
          <p:spPr bwMode="auto">
            <a:xfrm>
              <a:off x="10848" y="3288"/>
              <a:ext cx="2141" cy="1178"/>
            </a:xfrm>
            <a:prstGeom prst="roundRect">
              <a:avLst>
                <a:gd name="adj" fmla="val 16667"/>
              </a:avLst>
            </a:prstGeom>
            <a:solidFill>
              <a:schemeClr val="accent5">
                <a:lumMod val="75000"/>
              </a:schemeClr>
            </a:solidFill>
            <a:ln>
              <a:noFill/>
            </a:ln>
          </p:spPr>
          <p:txBody>
            <a:bodyPr anchor="ctr"/>
            <a:lstStyle>
              <a:lvl1pPr>
                <a:defRPr>
                  <a:solidFill>
                    <a:srgbClr val="000000"/>
                  </a:solidFill>
                  <a:latin typeface="Calibri" panose="020F07020304040A0204" pitchFamily="34" charset="0"/>
                  <a:ea typeface="微软雅黑" panose="020B0503020204020204" pitchFamily="34" charset="-122"/>
                </a:defRPr>
              </a:lvl1pPr>
              <a:lvl2pPr marL="742950" indent="-285750">
                <a:defRPr>
                  <a:solidFill>
                    <a:srgbClr val="000000"/>
                  </a:solidFill>
                  <a:latin typeface="Calibri" panose="020F07020304040A0204" pitchFamily="34" charset="0"/>
                  <a:ea typeface="微软雅黑" panose="020B0503020204020204" pitchFamily="34" charset="-122"/>
                </a:defRPr>
              </a:lvl2pPr>
              <a:lvl3pPr marL="1143000" indent="-228600">
                <a:defRPr>
                  <a:solidFill>
                    <a:srgbClr val="000000"/>
                  </a:solidFill>
                  <a:latin typeface="Calibri" panose="020F07020304040A0204" pitchFamily="34" charset="0"/>
                  <a:ea typeface="微软雅黑" panose="020B0503020204020204" pitchFamily="34" charset="-122"/>
                </a:defRPr>
              </a:lvl3pPr>
              <a:lvl4pPr marL="1600200" indent="-228600">
                <a:defRPr>
                  <a:solidFill>
                    <a:srgbClr val="000000"/>
                  </a:solidFill>
                  <a:latin typeface="Calibri" panose="020F07020304040A0204" pitchFamily="34" charset="0"/>
                  <a:ea typeface="微软雅黑" panose="020B0503020204020204" pitchFamily="34" charset="-122"/>
                </a:defRPr>
              </a:lvl4pPr>
              <a:lvl5pPr marL="2057400" indent="-228600">
                <a:defRPr>
                  <a:solidFill>
                    <a:srgbClr val="000000"/>
                  </a:solidFill>
                  <a:latin typeface="Calibri" panose="020F07020304040A0204" pitchFamily="34" charset="0"/>
                  <a:ea typeface="微软雅黑" panose="020B0503020204020204" pitchFamily="34" charset="-122"/>
                </a:defRPr>
              </a:lvl5pPr>
              <a:lvl6pPr marL="25146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6pPr>
              <a:lvl7pPr marL="29718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7pPr>
              <a:lvl8pPr marL="34290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8pPr>
              <a:lvl9pPr marL="38862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9pPr>
            </a:lstStyle>
            <a:p>
              <a:pPr algn="ctr" eaLnBrk="1" hangingPunct="1"/>
              <a:endParaRPr lang="zh-CN" altLang="en-US">
                <a:solidFill>
                  <a:srgbClr val="FFFFFF"/>
                </a:solidFill>
                <a:latin typeface="Arial" panose="020B0604020202090204" pitchFamily="34" charset="0"/>
                <a:ea typeface="黑体" panose="02010609060101010101" charset="-122"/>
              </a:endParaRPr>
            </a:p>
          </p:txBody>
        </p:sp>
        <p:sp>
          <p:nvSpPr>
            <p:cNvPr id="30" name="文本框 29"/>
            <p:cNvSpPr txBox="1"/>
            <p:nvPr>
              <p:custDataLst>
                <p:tags r:id="rId2"/>
              </p:custDataLst>
            </p:nvPr>
          </p:nvSpPr>
          <p:spPr>
            <a:xfrm>
              <a:off x="11086" y="3445"/>
              <a:ext cx="182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1" hangingPunct="1">
                <a:lnSpc>
                  <a:spcPct val="100000"/>
                </a:lnSpc>
                <a:buNone/>
                <a:defRPr sz="1400">
                  <a:solidFill>
                    <a:srgbClr val="F4E3B6"/>
                  </a:solidFill>
                </a:defRPr>
              </a:lvl1pPr>
              <a:lvl2pPr marL="742950" indent="-285750">
                <a:lnSpc>
                  <a:spcPct val="90000"/>
                </a:lnSpc>
                <a:spcBef>
                  <a:spcPts val="500"/>
                </a:spcBef>
                <a:buChar char="•"/>
                <a:defRPr sz="2400"/>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90204" pitchFamily="34" charset="0"/>
                <a:buChar char="•"/>
              </a:lvl6pPr>
              <a:lvl7pPr marL="2971800" indent="-228600" fontAlgn="base">
                <a:lnSpc>
                  <a:spcPct val="90000"/>
                </a:lnSpc>
                <a:spcBef>
                  <a:spcPts val="500"/>
                </a:spcBef>
                <a:spcAft>
                  <a:spcPct val="0"/>
                </a:spcAft>
                <a:buFont typeface="Arial" panose="020B0604020202090204" pitchFamily="34" charset="0"/>
                <a:buChar char="•"/>
              </a:lvl7pPr>
              <a:lvl8pPr marL="3429000" indent="-228600" fontAlgn="base">
                <a:lnSpc>
                  <a:spcPct val="90000"/>
                </a:lnSpc>
                <a:spcBef>
                  <a:spcPts val="500"/>
                </a:spcBef>
                <a:spcAft>
                  <a:spcPct val="0"/>
                </a:spcAft>
                <a:buFont typeface="Arial" panose="020B0604020202090204" pitchFamily="34" charset="0"/>
                <a:buChar char="•"/>
              </a:lvl8pPr>
              <a:lvl9pPr marL="3886200" indent="-228600" fontAlgn="base">
                <a:lnSpc>
                  <a:spcPct val="90000"/>
                </a:lnSpc>
                <a:spcBef>
                  <a:spcPts val="500"/>
                </a:spcBef>
                <a:spcAft>
                  <a:spcPct val="0"/>
                </a:spcAft>
                <a:buFont typeface="Arial" panose="020B0604020202090204" pitchFamily="34" charset="0"/>
                <a:buChar char="•"/>
              </a:lvl9pPr>
            </a:lstStyle>
            <a:p>
              <a:r>
                <a:rPr lang="zh-CN" altLang="en-US" sz="1800">
                  <a:solidFill>
                    <a:srgbClr val="FFFFFF"/>
                  </a:solidFill>
                  <a:latin typeface="Arial" panose="020B0604020202090204" pitchFamily="34" charset="0"/>
                  <a:ea typeface="+mn-ea"/>
                  <a:cs typeface="+mn-ea"/>
                </a:rPr>
                <a:t>动态定位</a:t>
              </a:r>
              <a:endParaRPr lang="zh-CN" altLang="en-US" sz="1800">
                <a:solidFill>
                  <a:srgbClr val="FFFFFF"/>
                </a:solidFill>
                <a:latin typeface="Arial" panose="020B0604020202090204" pitchFamily="34" charset="0"/>
                <a:ea typeface="+mn-ea"/>
                <a:cs typeface="+mn-ea"/>
              </a:endParaRPr>
            </a:p>
          </p:txBody>
        </p:sp>
      </p:grpSp>
      <p:grpSp>
        <p:nvGrpSpPr>
          <p:cNvPr id="13" name="组合 12"/>
          <p:cNvGrpSpPr/>
          <p:nvPr/>
        </p:nvGrpSpPr>
        <p:grpSpPr>
          <a:xfrm>
            <a:off x="4174490" y="1820545"/>
            <a:ext cx="1358900" cy="748030"/>
            <a:chOff x="5288" y="4308"/>
            <a:chExt cx="2140" cy="1178"/>
          </a:xfrm>
        </p:grpSpPr>
        <p:sp>
          <p:nvSpPr>
            <p:cNvPr id="17413" name="圆角矩形 6"/>
            <p:cNvSpPr>
              <a:spLocks noChangeArrowheads="1"/>
            </p:cNvSpPr>
            <p:nvPr>
              <p:custDataLst>
                <p:tags r:id="rId3"/>
              </p:custDataLst>
            </p:nvPr>
          </p:nvSpPr>
          <p:spPr bwMode="auto">
            <a:xfrm>
              <a:off x="5288" y="4308"/>
              <a:ext cx="2141" cy="1178"/>
            </a:xfrm>
            <a:prstGeom prst="roundRect">
              <a:avLst>
                <a:gd name="adj" fmla="val 16667"/>
              </a:avLst>
            </a:prstGeom>
            <a:solidFill>
              <a:schemeClr val="accent1">
                <a:lumMod val="75000"/>
              </a:schemeClr>
            </a:solidFill>
            <a:ln>
              <a:noFill/>
            </a:ln>
          </p:spPr>
          <p:txBody>
            <a:bodyPr anchor="ctr"/>
            <a:lstStyle>
              <a:lvl1pPr>
                <a:defRPr>
                  <a:solidFill>
                    <a:srgbClr val="000000"/>
                  </a:solidFill>
                  <a:latin typeface="Calibri" panose="020F07020304040A0204" pitchFamily="34" charset="0"/>
                  <a:ea typeface="微软雅黑" panose="020B0503020204020204" pitchFamily="34" charset="-122"/>
                </a:defRPr>
              </a:lvl1pPr>
              <a:lvl2pPr marL="742950" indent="-285750">
                <a:defRPr>
                  <a:solidFill>
                    <a:srgbClr val="000000"/>
                  </a:solidFill>
                  <a:latin typeface="Calibri" panose="020F07020304040A0204" pitchFamily="34" charset="0"/>
                  <a:ea typeface="微软雅黑" panose="020B0503020204020204" pitchFamily="34" charset="-122"/>
                </a:defRPr>
              </a:lvl2pPr>
              <a:lvl3pPr marL="1143000" indent="-228600">
                <a:defRPr>
                  <a:solidFill>
                    <a:srgbClr val="000000"/>
                  </a:solidFill>
                  <a:latin typeface="Calibri" panose="020F07020304040A0204" pitchFamily="34" charset="0"/>
                  <a:ea typeface="微软雅黑" panose="020B0503020204020204" pitchFamily="34" charset="-122"/>
                </a:defRPr>
              </a:lvl3pPr>
              <a:lvl4pPr marL="1600200" indent="-228600">
                <a:defRPr>
                  <a:solidFill>
                    <a:srgbClr val="000000"/>
                  </a:solidFill>
                  <a:latin typeface="Calibri" panose="020F07020304040A0204" pitchFamily="34" charset="0"/>
                  <a:ea typeface="微软雅黑" panose="020B0503020204020204" pitchFamily="34" charset="-122"/>
                </a:defRPr>
              </a:lvl4pPr>
              <a:lvl5pPr marL="2057400" indent="-228600">
                <a:defRPr>
                  <a:solidFill>
                    <a:srgbClr val="000000"/>
                  </a:solidFill>
                  <a:latin typeface="Calibri" panose="020F07020304040A0204" pitchFamily="34" charset="0"/>
                  <a:ea typeface="微软雅黑" panose="020B0503020204020204" pitchFamily="34" charset="-122"/>
                </a:defRPr>
              </a:lvl5pPr>
              <a:lvl6pPr marL="25146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6pPr>
              <a:lvl7pPr marL="29718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7pPr>
              <a:lvl8pPr marL="34290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8pPr>
              <a:lvl9pPr marL="38862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9pPr>
            </a:lstStyle>
            <a:p>
              <a:pPr algn="ctr" eaLnBrk="1" hangingPunct="1"/>
              <a:endParaRPr lang="zh-CN" altLang="en-US">
                <a:solidFill>
                  <a:srgbClr val="FFFFFF"/>
                </a:solidFill>
                <a:latin typeface="Arial" panose="020B0604020202090204" pitchFamily="34" charset="0"/>
                <a:ea typeface="黑体" panose="02010609060101010101" charset="-122"/>
              </a:endParaRPr>
            </a:p>
          </p:txBody>
        </p:sp>
        <p:sp>
          <p:nvSpPr>
            <p:cNvPr id="31" name="文本框 30"/>
            <p:cNvSpPr txBox="1"/>
            <p:nvPr>
              <p:custDataLst>
                <p:tags r:id="rId4"/>
              </p:custDataLst>
            </p:nvPr>
          </p:nvSpPr>
          <p:spPr>
            <a:xfrm>
              <a:off x="5448" y="4465"/>
              <a:ext cx="182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1" hangingPunct="1">
                <a:lnSpc>
                  <a:spcPct val="100000"/>
                </a:lnSpc>
                <a:buNone/>
                <a:defRPr sz="1400">
                  <a:solidFill>
                    <a:srgbClr val="F4E3B6"/>
                  </a:solidFill>
                </a:defRPr>
              </a:lvl1pPr>
              <a:lvl2pPr marL="742950" indent="-285750">
                <a:lnSpc>
                  <a:spcPct val="90000"/>
                </a:lnSpc>
                <a:spcBef>
                  <a:spcPts val="500"/>
                </a:spcBef>
                <a:buChar char="•"/>
                <a:defRPr sz="2400"/>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90204" pitchFamily="34" charset="0"/>
                <a:buChar char="•"/>
              </a:lvl6pPr>
              <a:lvl7pPr marL="2971800" indent="-228600" fontAlgn="base">
                <a:lnSpc>
                  <a:spcPct val="90000"/>
                </a:lnSpc>
                <a:spcBef>
                  <a:spcPts val="500"/>
                </a:spcBef>
                <a:spcAft>
                  <a:spcPct val="0"/>
                </a:spcAft>
                <a:buFont typeface="Arial" panose="020B0604020202090204" pitchFamily="34" charset="0"/>
                <a:buChar char="•"/>
              </a:lvl7pPr>
              <a:lvl8pPr marL="3429000" indent="-228600" fontAlgn="base">
                <a:lnSpc>
                  <a:spcPct val="90000"/>
                </a:lnSpc>
                <a:spcBef>
                  <a:spcPts val="500"/>
                </a:spcBef>
                <a:spcAft>
                  <a:spcPct val="0"/>
                </a:spcAft>
                <a:buFont typeface="Arial" panose="020B0604020202090204" pitchFamily="34" charset="0"/>
                <a:buChar char="•"/>
              </a:lvl8pPr>
              <a:lvl9pPr marL="3886200" indent="-228600" fontAlgn="base">
                <a:lnSpc>
                  <a:spcPct val="90000"/>
                </a:lnSpc>
                <a:spcBef>
                  <a:spcPts val="500"/>
                </a:spcBef>
                <a:spcAft>
                  <a:spcPct val="0"/>
                </a:spcAft>
                <a:buFont typeface="Arial" panose="020B0604020202090204" pitchFamily="34" charset="0"/>
                <a:buChar char="•"/>
              </a:lvl9pPr>
            </a:lstStyle>
            <a:p>
              <a:r>
                <a:rPr lang="zh-CN" altLang="en-US" sz="1800">
                  <a:solidFill>
                    <a:srgbClr val="FFFFFF"/>
                  </a:solidFill>
                  <a:latin typeface="Arial" panose="020B0604020202090204" pitchFamily="34" charset="0"/>
                  <a:ea typeface="+mn-ea"/>
                  <a:cs typeface="+mn-ea"/>
                </a:rPr>
                <a:t>静态定位</a:t>
              </a:r>
              <a:endParaRPr lang="zh-CN" altLang="en-US" sz="1800">
                <a:solidFill>
                  <a:srgbClr val="FFFFFF"/>
                </a:solidFill>
                <a:latin typeface="Arial" panose="020B0604020202090204" pitchFamily="34" charset="0"/>
                <a:ea typeface="+mn-ea"/>
                <a:cs typeface="+mn-ea"/>
              </a:endParaRPr>
            </a:p>
          </p:txBody>
        </p:sp>
      </p:grpSp>
      <p:cxnSp>
        <p:nvCxnSpPr>
          <p:cNvPr id="15" name="直接连接符 14"/>
          <p:cNvCxnSpPr/>
          <p:nvPr/>
        </p:nvCxnSpPr>
        <p:spPr>
          <a:xfrm>
            <a:off x="3159760" y="3157220"/>
            <a:ext cx="1066800" cy="9893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flipV="1">
            <a:off x="3127375" y="2274570"/>
            <a:ext cx="1027430" cy="882650"/>
          </a:xfrm>
          <a:prstGeom prst="line">
            <a:avLst/>
          </a:prstGeom>
        </p:spPr>
        <p:style>
          <a:lnRef idx="2">
            <a:schemeClr val="accent1"/>
          </a:lnRef>
          <a:fillRef idx="0">
            <a:schemeClr val="accent1"/>
          </a:fillRef>
          <a:effectRef idx="1">
            <a:schemeClr val="accent1"/>
          </a:effectRef>
          <a:fontRef idx="minor">
            <a:schemeClr val="tx1"/>
          </a:fontRef>
        </p:style>
      </p:cxnSp>
      <p:grpSp>
        <p:nvGrpSpPr>
          <p:cNvPr id="23" name="组合 22"/>
          <p:cNvGrpSpPr/>
          <p:nvPr/>
        </p:nvGrpSpPr>
        <p:grpSpPr>
          <a:xfrm>
            <a:off x="1547510" y="6029998"/>
            <a:ext cx="9410311" cy="720118"/>
            <a:chOff x="1373840" y="2102030"/>
            <a:chExt cx="9413109" cy="989854"/>
          </a:xfrm>
        </p:grpSpPr>
        <p:sp>
          <p:nvSpPr>
            <p:cNvPr id="24" name="椭圆 23"/>
            <p:cNvSpPr/>
            <p:nvPr/>
          </p:nvSpPr>
          <p:spPr>
            <a:xfrm rot="3190635" flipV="1">
              <a:off x="1239101" y="2236769"/>
              <a:ext cx="989692"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5" name="椭圆 24"/>
            <p:cNvSpPr/>
            <p:nvPr/>
          </p:nvSpPr>
          <p:spPr>
            <a:xfrm rot="3190635" flipV="1">
              <a:off x="4157790" y="2236931"/>
              <a:ext cx="989691"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6" name="椭圆 25"/>
            <p:cNvSpPr/>
            <p:nvPr/>
          </p:nvSpPr>
          <p:spPr>
            <a:xfrm rot="3190635" flipV="1">
              <a:off x="7044893" y="2236931"/>
              <a:ext cx="989691"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7" name="椭圆 26"/>
            <p:cNvSpPr/>
            <p:nvPr/>
          </p:nvSpPr>
          <p:spPr>
            <a:xfrm rot="3190635" flipV="1">
              <a:off x="9931996" y="2236931"/>
              <a:ext cx="989691" cy="72021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8" name="book-closed-tool_59175"/>
            <p:cNvSpPr>
              <a:spLocks noChangeAspect="1"/>
            </p:cNvSpPr>
            <p:nvPr/>
          </p:nvSpPr>
          <p:spPr bwMode="auto">
            <a:xfrm>
              <a:off x="10184667" y="2359741"/>
              <a:ext cx="420728" cy="461196"/>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p>
              <a:endParaRPr lang="zh-CN" altLang="en-US">
                <a:cs typeface="+mn-ea"/>
                <a:sym typeface="+mn-lt"/>
              </a:endParaRPr>
            </a:p>
          </p:txBody>
        </p:sp>
        <p:sp>
          <p:nvSpPr>
            <p:cNvPr id="29" name="bar-stats_84219"/>
            <p:cNvSpPr>
              <a:spLocks noChangeAspect="1"/>
            </p:cNvSpPr>
            <p:nvPr/>
          </p:nvSpPr>
          <p:spPr bwMode="auto">
            <a:xfrm>
              <a:off x="7277331" y="2383302"/>
              <a:ext cx="461194" cy="41407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a:effectLst/>
          </p:spPr>
          <p:txBody>
            <a:bodyPr/>
            <a:p>
              <a:endParaRPr lang="zh-CN" altLang="en-US">
                <a:cs typeface="+mn-ea"/>
                <a:sym typeface="+mn-lt"/>
              </a:endParaRPr>
            </a:p>
          </p:txBody>
        </p:sp>
        <p:sp>
          <p:nvSpPr>
            <p:cNvPr id="22" name="blocked-folder_70725"/>
            <p:cNvSpPr>
              <a:spLocks noChangeAspect="1"/>
            </p:cNvSpPr>
            <p:nvPr/>
          </p:nvSpPr>
          <p:spPr bwMode="auto">
            <a:xfrm>
              <a:off x="1503124" y="2392582"/>
              <a:ext cx="461196" cy="395514"/>
            </a:xfrm>
            <a:custGeom>
              <a:avLst/>
              <a:gdLst>
                <a:gd name="connsiteX0" fmla="*/ 485836 w 605939"/>
                <a:gd name="connsiteY0" fmla="*/ 267866 h 519644"/>
                <a:gd name="connsiteX1" fmla="*/ 519990 w 605939"/>
                <a:gd name="connsiteY1" fmla="*/ 301972 h 519644"/>
                <a:gd name="connsiteX2" fmla="*/ 519990 w 605939"/>
                <a:gd name="connsiteY2" fmla="*/ 324601 h 519644"/>
                <a:gd name="connsiteX3" fmla="*/ 451683 w 605939"/>
                <a:gd name="connsiteY3" fmla="*/ 324601 h 519644"/>
                <a:gd name="connsiteX4" fmla="*/ 451683 w 605939"/>
                <a:gd name="connsiteY4" fmla="*/ 301972 h 519644"/>
                <a:gd name="connsiteX5" fmla="*/ 485836 w 605939"/>
                <a:gd name="connsiteY5" fmla="*/ 267866 h 519644"/>
                <a:gd name="connsiteX6" fmla="*/ 485877 w 605939"/>
                <a:gd name="connsiteY6" fmla="*/ 235079 h 519644"/>
                <a:gd name="connsiteX7" fmla="*/ 418850 w 605939"/>
                <a:gd name="connsiteY7" fmla="*/ 301998 h 519644"/>
                <a:gd name="connsiteX8" fmla="*/ 418850 w 605939"/>
                <a:gd name="connsiteY8" fmla="*/ 324845 h 519644"/>
                <a:gd name="connsiteX9" fmla="*/ 399111 w 605939"/>
                <a:gd name="connsiteY9" fmla="*/ 347585 h 519644"/>
                <a:gd name="connsiteX10" fmla="*/ 399111 w 605939"/>
                <a:gd name="connsiteY10" fmla="*/ 464096 h 519644"/>
                <a:gd name="connsiteX11" fmla="*/ 422104 w 605939"/>
                <a:gd name="connsiteY11" fmla="*/ 487160 h 519644"/>
                <a:gd name="connsiteX12" fmla="*/ 549650 w 605939"/>
                <a:gd name="connsiteY12" fmla="*/ 487160 h 519644"/>
                <a:gd name="connsiteX13" fmla="*/ 572643 w 605939"/>
                <a:gd name="connsiteY13" fmla="*/ 464096 h 519644"/>
                <a:gd name="connsiteX14" fmla="*/ 572643 w 605939"/>
                <a:gd name="connsiteY14" fmla="*/ 455325 h 519644"/>
                <a:gd name="connsiteX15" fmla="*/ 533598 w 605939"/>
                <a:gd name="connsiteY15" fmla="*/ 455325 h 519644"/>
                <a:gd name="connsiteX16" fmla="*/ 516787 w 605939"/>
                <a:gd name="connsiteY16" fmla="*/ 438541 h 519644"/>
                <a:gd name="connsiteX17" fmla="*/ 533598 w 605939"/>
                <a:gd name="connsiteY17" fmla="*/ 421866 h 519644"/>
                <a:gd name="connsiteX18" fmla="*/ 572643 w 605939"/>
                <a:gd name="connsiteY18" fmla="*/ 421866 h 519644"/>
                <a:gd name="connsiteX19" fmla="*/ 572643 w 605939"/>
                <a:gd name="connsiteY19" fmla="*/ 397936 h 519644"/>
                <a:gd name="connsiteX20" fmla="*/ 533598 w 605939"/>
                <a:gd name="connsiteY20" fmla="*/ 397936 h 519644"/>
                <a:gd name="connsiteX21" fmla="*/ 516787 w 605939"/>
                <a:gd name="connsiteY21" fmla="*/ 381152 h 519644"/>
                <a:gd name="connsiteX22" fmla="*/ 533598 w 605939"/>
                <a:gd name="connsiteY22" fmla="*/ 364477 h 519644"/>
                <a:gd name="connsiteX23" fmla="*/ 572643 w 605939"/>
                <a:gd name="connsiteY23" fmla="*/ 364477 h 519644"/>
                <a:gd name="connsiteX24" fmla="*/ 572643 w 605939"/>
                <a:gd name="connsiteY24" fmla="*/ 347585 h 519644"/>
                <a:gd name="connsiteX25" fmla="*/ 552903 w 605939"/>
                <a:gd name="connsiteY25" fmla="*/ 324845 h 519644"/>
                <a:gd name="connsiteX26" fmla="*/ 552903 w 605939"/>
                <a:gd name="connsiteY26" fmla="*/ 301998 h 519644"/>
                <a:gd name="connsiteX27" fmla="*/ 485877 w 605939"/>
                <a:gd name="connsiteY27" fmla="*/ 235079 h 519644"/>
                <a:gd name="connsiteX28" fmla="*/ 353667 w 605939"/>
                <a:gd name="connsiteY28" fmla="*/ 43746 h 519644"/>
                <a:gd name="connsiteX29" fmla="*/ 311477 w 605939"/>
                <a:gd name="connsiteY29" fmla="*/ 60638 h 519644"/>
                <a:gd name="connsiteX30" fmla="*/ 251391 w 605939"/>
                <a:gd name="connsiteY30" fmla="*/ 84568 h 519644"/>
                <a:gd name="connsiteX31" fmla="*/ 94128 w 605939"/>
                <a:gd name="connsiteY31" fmla="*/ 84568 h 519644"/>
                <a:gd name="connsiteX32" fmla="*/ 78185 w 605939"/>
                <a:gd name="connsiteY32" fmla="*/ 98969 h 519644"/>
                <a:gd name="connsiteX33" fmla="*/ 78185 w 605939"/>
                <a:gd name="connsiteY33" fmla="*/ 142607 h 519644"/>
                <a:gd name="connsiteX34" fmla="*/ 485768 w 605939"/>
                <a:gd name="connsiteY34" fmla="*/ 142607 h 519644"/>
                <a:gd name="connsiteX35" fmla="*/ 485768 w 605939"/>
                <a:gd name="connsiteY35" fmla="*/ 66918 h 519644"/>
                <a:gd name="connsiteX36" fmla="*/ 462558 w 605939"/>
                <a:gd name="connsiteY36" fmla="*/ 43746 h 519644"/>
                <a:gd name="connsiteX37" fmla="*/ 353667 w 605939"/>
                <a:gd name="connsiteY37" fmla="*/ 0 h 519644"/>
                <a:gd name="connsiteX38" fmla="*/ 462558 w 605939"/>
                <a:gd name="connsiteY38" fmla="*/ 0 h 519644"/>
                <a:gd name="connsiteX39" fmla="*/ 529585 w 605939"/>
                <a:gd name="connsiteY39" fmla="*/ 66918 h 519644"/>
                <a:gd name="connsiteX40" fmla="*/ 529585 w 605939"/>
                <a:gd name="connsiteY40" fmla="*/ 142715 h 519644"/>
                <a:gd name="connsiteX41" fmla="*/ 555181 w 605939"/>
                <a:gd name="connsiteY41" fmla="*/ 155276 h 519644"/>
                <a:gd name="connsiteX42" fmla="*/ 563532 w 605939"/>
                <a:gd name="connsiteY42" fmla="*/ 184295 h 519644"/>
                <a:gd name="connsiteX43" fmla="*/ 557242 w 605939"/>
                <a:gd name="connsiteY43" fmla="*/ 226958 h 519644"/>
                <a:gd name="connsiteX44" fmla="*/ 586200 w 605939"/>
                <a:gd name="connsiteY44" fmla="*/ 298425 h 519644"/>
                <a:gd name="connsiteX45" fmla="*/ 586200 w 605939"/>
                <a:gd name="connsiteY45" fmla="*/ 300049 h 519644"/>
                <a:gd name="connsiteX46" fmla="*/ 605939 w 605939"/>
                <a:gd name="connsiteY46" fmla="*/ 344011 h 519644"/>
                <a:gd name="connsiteX47" fmla="*/ 605939 w 605939"/>
                <a:gd name="connsiteY47" fmla="*/ 460522 h 519644"/>
                <a:gd name="connsiteX48" fmla="*/ 546721 w 605939"/>
                <a:gd name="connsiteY48" fmla="*/ 519644 h 519644"/>
                <a:gd name="connsiteX49" fmla="*/ 419284 w 605939"/>
                <a:gd name="connsiteY49" fmla="*/ 519644 h 519644"/>
                <a:gd name="connsiteX50" fmla="*/ 386313 w 605939"/>
                <a:gd name="connsiteY50" fmla="*/ 509574 h 519644"/>
                <a:gd name="connsiteX51" fmla="*/ 80029 w 605939"/>
                <a:gd name="connsiteY51" fmla="*/ 509574 h 519644"/>
                <a:gd name="connsiteX52" fmla="*/ 44021 w 605939"/>
                <a:gd name="connsiteY52" fmla="*/ 478497 h 519644"/>
                <a:gd name="connsiteX53" fmla="*/ 421 w 605939"/>
                <a:gd name="connsiteY53" fmla="*/ 184295 h 519644"/>
                <a:gd name="connsiteX54" fmla="*/ 8772 w 605939"/>
                <a:gd name="connsiteY54" fmla="*/ 155276 h 519644"/>
                <a:gd name="connsiteX55" fmla="*/ 34368 w 605939"/>
                <a:gd name="connsiteY55" fmla="*/ 142715 h 519644"/>
                <a:gd name="connsiteX56" fmla="*/ 34368 w 605939"/>
                <a:gd name="connsiteY56" fmla="*/ 98969 h 519644"/>
                <a:gd name="connsiteX57" fmla="*/ 94128 w 605939"/>
                <a:gd name="connsiteY57" fmla="*/ 40822 h 519644"/>
                <a:gd name="connsiteX58" fmla="*/ 251391 w 605939"/>
                <a:gd name="connsiteY58" fmla="*/ 40822 h 519644"/>
                <a:gd name="connsiteX59" fmla="*/ 284146 w 605939"/>
                <a:gd name="connsiteY59" fmla="*/ 26420 h 519644"/>
                <a:gd name="connsiteX60" fmla="*/ 353667 w 605939"/>
                <a:gd name="connsiteY60" fmla="*/ 0 h 51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5939" h="519644">
                  <a:moveTo>
                    <a:pt x="485836" y="267866"/>
                  </a:moveTo>
                  <a:cubicBezTo>
                    <a:pt x="504702" y="267866"/>
                    <a:pt x="519990" y="283241"/>
                    <a:pt x="519990" y="301972"/>
                  </a:cubicBezTo>
                  <a:lnTo>
                    <a:pt x="519990" y="324601"/>
                  </a:lnTo>
                  <a:lnTo>
                    <a:pt x="451683" y="324601"/>
                  </a:lnTo>
                  <a:lnTo>
                    <a:pt x="451683" y="301972"/>
                  </a:lnTo>
                  <a:cubicBezTo>
                    <a:pt x="451683" y="283241"/>
                    <a:pt x="466971" y="267866"/>
                    <a:pt x="485836" y="267866"/>
                  </a:cubicBezTo>
                  <a:close/>
                  <a:moveTo>
                    <a:pt x="485877" y="235079"/>
                  </a:moveTo>
                  <a:cubicBezTo>
                    <a:pt x="448893" y="235079"/>
                    <a:pt x="418850" y="265182"/>
                    <a:pt x="418850" y="301998"/>
                  </a:cubicBezTo>
                  <a:lnTo>
                    <a:pt x="418850" y="324845"/>
                  </a:lnTo>
                  <a:cubicBezTo>
                    <a:pt x="407679" y="326470"/>
                    <a:pt x="399111" y="335998"/>
                    <a:pt x="399111" y="347585"/>
                  </a:cubicBezTo>
                  <a:lnTo>
                    <a:pt x="399111" y="464096"/>
                  </a:lnTo>
                  <a:cubicBezTo>
                    <a:pt x="399111" y="476873"/>
                    <a:pt x="409414" y="487160"/>
                    <a:pt x="422104" y="487160"/>
                  </a:cubicBezTo>
                  <a:lnTo>
                    <a:pt x="549650" y="487160"/>
                  </a:lnTo>
                  <a:cubicBezTo>
                    <a:pt x="562339" y="487160"/>
                    <a:pt x="572643" y="476873"/>
                    <a:pt x="572643" y="464096"/>
                  </a:cubicBezTo>
                  <a:lnTo>
                    <a:pt x="572643" y="455325"/>
                  </a:lnTo>
                  <a:lnTo>
                    <a:pt x="533598" y="455325"/>
                  </a:lnTo>
                  <a:cubicBezTo>
                    <a:pt x="524270" y="455325"/>
                    <a:pt x="516787" y="447745"/>
                    <a:pt x="516787" y="438541"/>
                  </a:cubicBezTo>
                  <a:cubicBezTo>
                    <a:pt x="516787" y="429337"/>
                    <a:pt x="524270" y="421866"/>
                    <a:pt x="533598" y="421866"/>
                  </a:cubicBezTo>
                  <a:lnTo>
                    <a:pt x="572643" y="421866"/>
                  </a:lnTo>
                  <a:lnTo>
                    <a:pt x="572643" y="397936"/>
                  </a:lnTo>
                  <a:lnTo>
                    <a:pt x="533598" y="397936"/>
                  </a:lnTo>
                  <a:cubicBezTo>
                    <a:pt x="524270" y="397936"/>
                    <a:pt x="516787" y="390464"/>
                    <a:pt x="516787" y="381152"/>
                  </a:cubicBezTo>
                  <a:cubicBezTo>
                    <a:pt x="516787" y="371948"/>
                    <a:pt x="524270" y="364477"/>
                    <a:pt x="533598" y="364477"/>
                  </a:cubicBezTo>
                  <a:lnTo>
                    <a:pt x="572643" y="364477"/>
                  </a:lnTo>
                  <a:lnTo>
                    <a:pt x="572643" y="347585"/>
                  </a:lnTo>
                  <a:cubicBezTo>
                    <a:pt x="572643" y="335998"/>
                    <a:pt x="564074" y="326470"/>
                    <a:pt x="552903" y="324845"/>
                  </a:cubicBezTo>
                  <a:lnTo>
                    <a:pt x="552903" y="301998"/>
                  </a:lnTo>
                  <a:cubicBezTo>
                    <a:pt x="552903" y="265182"/>
                    <a:pt x="522861" y="235079"/>
                    <a:pt x="485877" y="235079"/>
                  </a:cubicBezTo>
                  <a:close/>
                  <a:moveTo>
                    <a:pt x="353667" y="43746"/>
                  </a:moveTo>
                  <a:cubicBezTo>
                    <a:pt x="332735" y="43746"/>
                    <a:pt x="323841" y="50892"/>
                    <a:pt x="311477" y="60638"/>
                  </a:cubicBezTo>
                  <a:cubicBezTo>
                    <a:pt x="298028" y="71357"/>
                    <a:pt x="281326" y="84568"/>
                    <a:pt x="251391" y="84568"/>
                  </a:cubicBezTo>
                  <a:lnTo>
                    <a:pt x="94128" y="84568"/>
                  </a:lnTo>
                  <a:cubicBezTo>
                    <a:pt x="86319" y="84568"/>
                    <a:pt x="78185" y="89982"/>
                    <a:pt x="78185" y="98969"/>
                  </a:cubicBezTo>
                  <a:lnTo>
                    <a:pt x="78185" y="142607"/>
                  </a:lnTo>
                  <a:lnTo>
                    <a:pt x="485768" y="142607"/>
                  </a:lnTo>
                  <a:lnTo>
                    <a:pt x="485768" y="66918"/>
                  </a:lnTo>
                  <a:cubicBezTo>
                    <a:pt x="485768" y="54141"/>
                    <a:pt x="475356" y="43746"/>
                    <a:pt x="462558" y="43746"/>
                  </a:cubicBezTo>
                  <a:close/>
                  <a:moveTo>
                    <a:pt x="353667" y="0"/>
                  </a:moveTo>
                  <a:lnTo>
                    <a:pt x="462558" y="0"/>
                  </a:lnTo>
                  <a:cubicBezTo>
                    <a:pt x="499542" y="0"/>
                    <a:pt x="529585" y="29994"/>
                    <a:pt x="529585" y="66918"/>
                  </a:cubicBezTo>
                  <a:lnTo>
                    <a:pt x="529585" y="142715"/>
                  </a:lnTo>
                  <a:cubicBezTo>
                    <a:pt x="539455" y="143256"/>
                    <a:pt x="548673" y="147804"/>
                    <a:pt x="555181" y="155276"/>
                  </a:cubicBezTo>
                  <a:cubicBezTo>
                    <a:pt x="562014" y="163289"/>
                    <a:pt x="565159" y="173900"/>
                    <a:pt x="563532" y="184295"/>
                  </a:cubicBezTo>
                  <a:lnTo>
                    <a:pt x="557242" y="226958"/>
                  </a:lnTo>
                  <a:cubicBezTo>
                    <a:pt x="575137" y="245474"/>
                    <a:pt x="586200" y="270705"/>
                    <a:pt x="586200" y="298425"/>
                  </a:cubicBezTo>
                  <a:lnTo>
                    <a:pt x="586200" y="300049"/>
                  </a:lnTo>
                  <a:cubicBezTo>
                    <a:pt x="598347" y="310985"/>
                    <a:pt x="605939" y="326794"/>
                    <a:pt x="605939" y="344011"/>
                  </a:cubicBezTo>
                  <a:lnTo>
                    <a:pt x="605939" y="460522"/>
                  </a:lnTo>
                  <a:cubicBezTo>
                    <a:pt x="605939" y="493115"/>
                    <a:pt x="579367" y="519644"/>
                    <a:pt x="546721" y="519644"/>
                  </a:cubicBezTo>
                  <a:lnTo>
                    <a:pt x="419284" y="519644"/>
                  </a:lnTo>
                  <a:cubicBezTo>
                    <a:pt x="407028" y="519644"/>
                    <a:pt x="395640" y="515854"/>
                    <a:pt x="386313" y="509574"/>
                  </a:cubicBezTo>
                  <a:lnTo>
                    <a:pt x="80029" y="509574"/>
                  </a:lnTo>
                  <a:cubicBezTo>
                    <a:pt x="62025" y="509574"/>
                    <a:pt x="46732" y="496364"/>
                    <a:pt x="44021" y="478497"/>
                  </a:cubicBezTo>
                  <a:lnTo>
                    <a:pt x="421" y="184295"/>
                  </a:lnTo>
                  <a:cubicBezTo>
                    <a:pt x="-1206" y="173900"/>
                    <a:pt x="1939" y="163289"/>
                    <a:pt x="8772" y="155276"/>
                  </a:cubicBezTo>
                  <a:cubicBezTo>
                    <a:pt x="15280" y="147804"/>
                    <a:pt x="24498" y="143256"/>
                    <a:pt x="34368" y="142715"/>
                  </a:cubicBezTo>
                  <a:lnTo>
                    <a:pt x="34368" y="98969"/>
                  </a:lnTo>
                  <a:cubicBezTo>
                    <a:pt x="34368" y="66918"/>
                    <a:pt x="61157" y="40822"/>
                    <a:pt x="94128" y="40822"/>
                  </a:cubicBezTo>
                  <a:lnTo>
                    <a:pt x="251391" y="40822"/>
                  </a:lnTo>
                  <a:cubicBezTo>
                    <a:pt x="266033" y="40822"/>
                    <a:pt x="272866" y="35408"/>
                    <a:pt x="284146" y="26420"/>
                  </a:cubicBezTo>
                  <a:cubicBezTo>
                    <a:pt x="298245" y="15267"/>
                    <a:pt x="317442" y="0"/>
                    <a:pt x="353667" y="0"/>
                  </a:cubicBezTo>
                  <a:close/>
                </a:path>
              </a:pathLst>
            </a:custGeom>
            <a:solidFill>
              <a:schemeClr val="bg1"/>
            </a:solidFill>
            <a:ln>
              <a:noFill/>
            </a:ln>
            <a:effectLst/>
          </p:spPr>
          <p:txBody>
            <a:bodyPr/>
            <a:p>
              <a:endParaRPr lang="zh-CN" altLang="en-US">
                <a:cs typeface="+mn-ea"/>
                <a:sym typeface="+mn-lt"/>
              </a:endParaRPr>
            </a:p>
          </p:txBody>
        </p:sp>
        <p:sp>
          <p:nvSpPr>
            <p:cNvPr id="32" name="brightness-setting_68801"/>
            <p:cNvSpPr>
              <a:spLocks noChangeAspect="1"/>
            </p:cNvSpPr>
            <p:nvPr/>
          </p:nvSpPr>
          <p:spPr bwMode="auto">
            <a:xfrm>
              <a:off x="4390227" y="2360119"/>
              <a:ext cx="461196" cy="460442"/>
            </a:xfrm>
            <a:custGeom>
              <a:avLst/>
              <a:gdLst>
                <a:gd name="connsiteX0" fmla="*/ 302479 w 605734"/>
                <a:gd name="connsiteY0" fmla="*/ 518585 h 604745"/>
                <a:gd name="connsiteX1" fmla="*/ 345630 w 605734"/>
                <a:gd name="connsiteY1" fmla="*/ 561665 h 604745"/>
                <a:gd name="connsiteX2" fmla="*/ 302479 w 605734"/>
                <a:gd name="connsiteY2" fmla="*/ 604745 h 604745"/>
                <a:gd name="connsiteX3" fmla="*/ 259328 w 605734"/>
                <a:gd name="connsiteY3" fmla="*/ 561665 h 604745"/>
                <a:gd name="connsiteX4" fmla="*/ 302479 w 605734"/>
                <a:gd name="connsiteY4" fmla="*/ 518585 h 604745"/>
                <a:gd name="connsiteX5" fmla="*/ 490324 w 605734"/>
                <a:gd name="connsiteY5" fmla="*/ 446396 h 604745"/>
                <a:gd name="connsiteX6" fmla="*/ 533546 w 605734"/>
                <a:gd name="connsiteY6" fmla="*/ 489547 h 604745"/>
                <a:gd name="connsiteX7" fmla="*/ 490324 w 605734"/>
                <a:gd name="connsiteY7" fmla="*/ 532698 h 604745"/>
                <a:gd name="connsiteX8" fmla="*/ 447102 w 605734"/>
                <a:gd name="connsiteY8" fmla="*/ 489547 h 604745"/>
                <a:gd name="connsiteX9" fmla="*/ 490324 w 605734"/>
                <a:gd name="connsiteY9" fmla="*/ 446396 h 604745"/>
                <a:gd name="connsiteX10" fmla="*/ 114880 w 605734"/>
                <a:gd name="connsiteY10" fmla="*/ 446396 h 604745"/>
                <a:gd name="connsiteX11" fmla="*/ 158066 w 605734"/>
                <a:gd name="connsiteY11" fmla="*/ 489547 h 604745"/>
                <a:gd name="connsiteX12" fmla="*/ 114880 w 605734"/>
                <a:gd name="connsiteY12" fmla="*/ 532698 h 604745"/>
                <a:gd name="connsiteX13" fmla="*/ 71694 w 605734"/>
                <a:gd name="connsiteY13" fmla="*/ 489547 h 604745"/>
                <a:gd name="connsiteX14" fmla="*/ 114880 w 605734"/>
                <a:gd name="connsiteY14" fmla="*/ 446396 h 604745"/>
                <a:gd name="connsiteX15" fmla="*/ 562583 w 605734"/>
                <a:gd name="connsiteY15" fmla="*/ 259680 h 604745"/>
                <a:gd name="connsiteX16" fmla="*/ 605734 w 605734"/>
                <a:gd name="connsiteY16" fmla="*/ 302760 h 604745"/>
                <a:gd name="connsiteX17" fmla="*/ 562583 w 605734"/>
                <a:gd name="connsiteY17" fmla="*/ 345840 h 604745"/>
                <a:gd name="connsiteX18" fmla="*/ 519432 w 605734"/>
                <a:gd name="connsiteY18" fmla="*/ 302760 h 604745"/>
                <a:gd name="connsiteX19" fmla="*/ 562583 w 605734"/>
                <a:gd name="connsiteY19" fmla="*/ 259680 h 604745"/>
                <a:gd name="connsiteX20" fmla="*/ 43151 w 605734"/>
                <a:gd name="connsiteY20" fmla="*/ 259680 h 604745"/>
                <a:gd name="connsiteX21" fmla="*/ 86302 w 605734"/>
                <a:gd name="connsiteY21" fmla="*/ 302760 h 604745"/>
                <a:gd name="connsiteX22" fmla="*/ 43151 w 605734"/>
                <a:gd name="connsiteY22" fmla="*/ 345840 h 604745"/>
                <a:gd name="connsiteX23" fmla="*/ 0 w 605734"/>
                <a:gd name="connsiteY23" fmla="*/ 302760 h 604745"/>
                <a:gd name="connsiteX24" fmla="*/ 43151 w 605734"/>
                <a:gd name="connsiteY24" fmla="*/ 259680 h 604745"/>
                <a:gd name="connsiteX25" fmla="*/ 302479 w 605734"/>
                <a:gd name="connsiteY25" fmla="*/ 144024 h 604745"/>
                <a:gd name="connsiteX26" fmla="*/ 461428 w 605734"/>
                <a:gd name="connsiteY26" fmla="*/ 302726 h 604745"/>
                <a:gd name="connsiteX27" fmla="*/ 302479 w 605734"/>
                <a:gd name="connsiteY27" fmla="*/ 461428 h 604745"/>
                <a:gd name="connsiteX28" fmla="*/ 143530 w 605734"/>
                <a:gd name="connsiteY28" fmla="*/ 302726 h 604745"/>
                <a:gd name="connsiteX29" fmla="*/ 302479 w 605734"/>
                <a:gd name="connsiteY29" fmla="*/ 144024 h 604745"/>
                <a:gd name="connsiteX30" fmla="*/ 490324 w 605734"/>
                <a:gd name="connsiteY30" fmla="*/ 72118 h 604745"/>
                <a:gd name="connsiteX31" fmla="*/ 533546 w 605734"/>
                <a:gd name="connsiteY31" fmla="*/ 115198 h 604745"/>
                <a:gd name="connsiteX32" fmla="*/ 490324 w 605734"/>
                <a:gd name="connsiteY32" fmla="*/ 158278 h 604745"/>
                <a:gd name="connsiteX33" fmla="*/ 447102 w 605734"/>
                <a:gd name="connsiteY33" fmla="*/ 115198 h 604745"/>
                <a:gd name="connsiteX34" fmla="*/ 490324 w 605734"/>
                <a:gd name="connsiteY34" fmla="*/ 72118 h 604745"/>
                <a:gd name="connsiteX35" fmla="*/ 114880 w 605734"/>
                <a:gd name="connsiteY35" fmla="*/ 72118 h 604745"/>
                <a:gd name="connsiteX36" fmla="*/ 158066 w 605734"/>
                <a:gd name="connsiteY36" fmla="*/ 115198 h 604745"/>
                <a:gd name="connsiteX37" fmla="*/ 114880 w 605734"/>
                <a:gd name="connsiteY37" fmla="*/ 158278 h 604745"/>
                <a:gd name="connsiteX38" fmla="*/ 71694 w 605734"/>
                <a:gd name="connsiteY38" fmla="*/ 115198 h 604745"/>
                <a:gd name="connsiteX39" fmla="*/ 114880 w 605734"/>
                <a:gd name="connsiteY39" fmla="*/ 72118 h 604745"/>
                <a:gd name="connsiteX40" fmla="*/ 302620 w 605734"/>
                <a:gd name="connsiteY40" fmla="*/ 0 h 604745"/>
                <a:gd name="connsiteX41" fmla="*/ 345771 w 605734"/>
                <a:gd name="connsiteY41" fmla="*/ 43080 h 604745"/>
                <a:gd name="connsiteX42" fmla="*/ 302620 w 605734"/>
                <a:gd name="connsiteY42" fmla="*/ 86160 h 604745"/>
                <a:gd name="connsiteX43" fmla="*/ 259469 w 605734"/>
                <a:gd name="connsiteY43" fmla="*/ 43080 h 604745"/>
                <a:gd name="connsiteX44" fmla="*/ 302620 w 605734"/>
                <a:gd name="connsiteY4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5734" h="604745">
                  <a:moveTo>
                    <a:pt x="302479" y="518585"/>
                  </a:moveTo>
                  <a:cubicBezTo>
                    <a:pt x="326311" y="518585"/>
                    <a:pt x="345630" y="537873"/>
                    <a:pt x="345630" y="561665"/>
                  </a:cubicBezTo>
                  <a:cubicBezTo>
                    <a:pt x="345630" y="585457"/>
                    <a:pt x="326311" y="604745"/>
                    <a:pt x="302479" y="604745"/>
                  </a:cubicBezTo>
                  <a:cubicBezTo>
                    <a:pt x="278647" y="604745"/>
                    <a:pt x="259328" y="585457"/>
                    <a:pt x="259328" y="561665"/>
                  </a:cubicBezTo>
                  <a:cubicBezTo>
                    <a:pt x="259328" y="537873"/>
                    <a:pt x="278647" y="518585"/>
                    <a:pt x="302479" y="518585"/>
                  </a:cubicBezTo>
                  <a:close/>
                  <a:moveTo>
                    <a:pt x="490324" y="446396"/>
                  </a:moveTo>
                  <a:cubicBezTo>
                    <a:pt x="514195" y="446396"/>
                    <a:pt x="533546" y="465715"/>
                    <a:pt x="533546" y="489547"/>
                  </a:cubicBezTo>
                  <a:cubicBezTo>
                    <a:pt x="533546" y="513379"/>
                    <a:pt x="514195" y="532698"/>
                    <a:pt x="490324" y="532698"/>
                  </a:cubicBezTo>
                  <a:cubicBezTo>
                    <a:pt x="466453" y="532698"/>
                    <a:pt x="447102" y="513379"/>
                    <a:pt x="447102" y="489547"/>
                  </a:cubicBezTo>
                  <a:cubicBezTo>
                    <a:pt x="447102" y="465715"/>
                    <a:pt x="466453" y="446396"/>
                    <a:pt x="490324" y="446396"/>
                  </a:cubicBezTo>
                  <a:close/>
                  <a:moveTo>
                    <a:pt x="114880" y="446396"/>
                  </a:moveTo>
                  <a:cubicBezTo>
                    <a:pt x="138731" y="446396"/>
                    <a:pt x="158066" y="465715"/>
                    <a:pt x="158066" y="489547"/>
                  </a:cubicBezTo>
                  <a:cubicBezTo>
                    <a:pt x="158066" y="513379"/>
                    <a:pt x="138731" y="532698"/>
                    <a:pt x="114880" y="532698"/>
                  </a:cubicBezTo>
                  <a:cubicBezTo>
                    <a:pt x="91029" y="532698"/>
                    <a:pt x="71694" y="513379"/>
                    <a:pt x="71694" y="489547"/>
                  </a:cubicBezTo>
                  <a:cubicBezTo>
                    <a:pt x="71694" y="465715"/>
                    <a:pt x="91029" y="446396"/>
                    <a:pt x="114880" y="446396"/>
                  </a:cubicBezTo>
                  <a:close/>
                  <a:moveTo>
                    <a:pt x="562583" y="259680"/>
                  </a:moveTo>
                  <a:cubicBezTo>
                    <a:pt x="586415" y="259680"/>
                    <a:pt x="605734" y="278968"/>
                    <a:pt x="605734" y="302760"/>
                  </a:cubicBezTo>
                  <a:cubicBezTo>
                    <a:pt x="605734" y="326552"/>
                    <a:pt x="586415" y="345840"/>
                    <a:pt x="562583" y="345840"/>
                  </a:cubicBezTo>
                  <a:cubicBezTo>
                    <a:pt x="538751" y="345840"/>
                    <a:pt x="519432" y="326552"/>
                    <a:pt x="519432" y="302760"/>
                  </a:cubicBezTo>
                  <a:cubicBezTo>
                    <a:pt x="519432" y="278968"/>
                    <a:pt x="538751" y="259680"/>
                    <a:pt x="562583" y="259680"/>
                  </a:cubicBezTo>
                  <a:close/>
                  <a:moveTo>
                    <a:pt x="43151" y="259680"/>
                  </a:moveTo>
                  <a:cubicBezTo>
                    <a:pt x="66983" y="259680"/>
                    <a:pt x="86302" y="278968"/>
                    <a:pt x="86302" y="302760"/>
                  </a:cubicBezTo>
                  <a:cubicBezTo>
                    <a:pt x="86302" y="326552"/>
                    <a:pt x="66983" y="345840"/>
                    <a:pt x="43151" y="345840"/>
                  </a:cubicBezTo>
                  <a:cubicBezTo>
                    <a:pt x="19319" y="345840"/>
                    <a:pt x="0" y="326552"/>
                    <a:pt x="0" y="302760"/>
                  </a:cubicBezTo>
                  <a:cubicBezTo>
                    <a:pt x="0" y="278968"/>
                    <a:pt x="19319" y="259680"/>
                    <a:pt x="43151" y="259680"/>
                  </a:cubicBezTo>
                  <a:close/>
                  <a:moveTo>
                    <a:pt x="302479" y="144024"/>
                  </a:moveTo>
                  <a:cubicBezTo>
                    <a:pt x="390264" y="144024"/>
                    <a:pt x="461428" y="215077"/>
                    <a:pt x="461428" y="302726"/>
                  </a:cubicBezTo>
                  <a:cubicBezTo>
                    <a:pt x="461428" y="390375"/>
                    <a:pt x="390264" y="461428"/>
                    <a:pt x="302479" y="461428"/>
                  </a:cubicBezTo>
                  <a:cubicBezTo>
                    <a:pt x="214694" y="461428"/>
                    <a:pt x="143530" y="390375"/>
                    <a:pt x="143530" y="302726"/>
                  </a:cubicBezTo>
                  <a:cubicBezTo>
                    <a:pt x="143530" y="215077"/>
                    <a:pt x="214694" y="144024"/>
                    <a:pt x="302479" y="144024"/>
                  </a:cubicBezTo>
                  <a:close/>
                  <a:moveTo>
                    <a:pt x="490324" y="72118"/>
                  </a:moveTo>
                  <a:cubicBezTo>
                    <a:pt x="514195" y="72118"/>
                    <a:pt x="533546" y="91406"/>
                    <a:pt x="533546" y="115198"/>
                  </a:cubicBezTo>
                  <a:cubicBezTo>
                    <a:pt x="533546" y="138990"/>
                    <a:pt x="514195" y="158278"/>
                    <a:pt x="490324" y="158278"/>
                  </a:cubicBezTo>
                  <a:cubicBezTo>
                    <a:pt x="466453" y="158278"/>
                    <a:pt x="447102" y="138990"/>
                    <a:pt x="447102" y="115198"/>
                  </a:cubicBezTo>
                  <a:cubicBezTo>
                    <a:pt x="447102" y="91406"/>
                    <a:pt x="466453" y="72118"/>
                    <a:pt x="490324" y="72118"/>
                  </a:cubicBezTo>
                  <a:close/>
                  <a:moveTo>
                    <a:pt x="114880" y="72118"/>
                  </a:moveTo>
                  <a:cubicBezTo>
                    <a:pt x="138731" y="72118"/>
                    <a:pt x="158066" y="91406"/>
                    <a:pt x="158066" y="115198"/>
                  </a:cubicBezTo>
                  <a:cubicBezTo>
                    <a:pt x="158066" y="138990"/>
                    <a:pt x="138731" y="158278"/>
                    <a:pt x="114880" y="158278"/>
                  </a:cubicBezTo>
                  <a:cubicBezTo>
                    <a:pt x="91029" y="158278"/>
                    <a:pt x="71694" y="138990"/>
                    <a:pt x="71694" y="115198"/>
                  </a:cubicBezTo>
                  <a:cubicBezTo>
                    <a:pt x="71694" y="91406"/>
                    <a:pt x="91029" y="72118"/>
                    <a:pt x="114880" y="72118"/>
                  </a:cubicBezTo>
                  <a:close/>
                  <a:moveTo>
                    <a:pt x="302620" y="0"/>
                  </a:moveTo>
                  <a:cubicBezTo>
                    <a:pt x="326452" y="0"/>
                    <a:pt x="345771" y="19288"/>
                    <a:pt x="345771" y="43080"/>
                  </a:cubicBezTo>
                  <a:cubicBezTo>
                    <a:pt x="345771" y="66872"/>
                    <a:pt x="326452" y="86160"/>
                    <a:pt x="302620" y="86160"/>
                  </a:cubicBezTo>
                  <a:cubicBezTo>
                    <a:pt x="278788" y="86160"/>
                    <a:pt x="259469" y="66872"/>
                    <a:pt x="259469" y="43080"/>
                  </a:cubicBezTo>
                  <a:cubicBezTo>
                    <a:pt x="259469" y="19288"/>
                    <a:pt x="278788" y="0"/>
                    <a:pt x="302620" y="0"/>
                  </a:cubicBezTo>
                  <a:close/>
                </a:path>
              </a:pathLst>
            </a:custGeom>
            <a:solidFill>
              <a:schemeClr val="bg1"/>
            </a:solidFill>
            <a:ln>
              <a:noFill/>
            </a:ln>
            <a:effectLst/>
          </p:spPr>
          <p:txBody>
            <a:bodyPr/>
            <a:p>
              <a:endParaRPr lang="zh-CN" altLang="en-US">
                <a:cs typeface="+mn-ea"/>
                <a:sym typeface="+mn-lt"/>
              </a:endParaRPr>
            </a:p>
          </p:txBody>
        </p:sp>
        <p:grpSp>
          <p:nvGrpSpPr>
            <p:cNvPr id="34" name="组合 33"/>
            <p:cNvGrpSpPr/>
            <p:nvPr/>
          </p:nvGrpSpPr>
          <p:grpSpPr>
            <a:xfrm>
              <a:off x="2794000" y="2540000"/>
              <a:ext cx="6604000" cy="0"/>
              <a:chOff x="2612571" y="2540000"/>
              <a:chExt cx="6604000" cy="0"/>
            </a:xfrm>
          </p:grpSpPr>
          <p:cxnSp>
            <p:nvCxnSpPr>
              <p:cNvPr id="35" name="直接连接符 34"/>
              <p:cNvCxnSpPr/>
              <p:nvPr/>
            </p:nvCxnSpPr>
            <p:spPr>
              <a:xfrm>
                <a:off x="26125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3" name="直接连接符 32"/>
              <p:cNvCxnSpPr/>
              <p:nvPr/>
            </p:nvCxnSpPr>
            <p:spPr>
              <a:xfrm>
                <a:off x="55081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40" name="直接连接符 39"/>
              <p:cNvCxnSpPr/>
              <p:nvPr/>
            </p:nvCxnSpPr>
            <p:spPr>
              <a:xfrm>
                <a:off x="84037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grpSp>
      </p:grpSp>
      <p:cxnSp>
        <p:nvCxnSpPr>
          <p:cNvPr id="4" name="直接连接符 3"/>
          <p:cNvCxnSpPr/>
          <p:nvPr/>
        </p:nvCxnSpPr>
        <p:spPr>
          <a:xfrm>
            <a:off x="5654675" y="4145280"/>
            <a:ext cx="1301750" cy="1010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直接连接符 4"/>
          <p:cNvCxnSpPr/>
          <p:nvPr/>
        </p:nvCxnSpPr>
        <p:spPr>
          <a:xfrm flipV="1">
            <a:off x="5622290" y="3071495"/>
            <a:ext cx="1475740" cy="10737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直接连接符 5"/>
          <p:cNvCxnSpPr/>
          <p:nvPr/>
        </p:nvCxnSpPr>
        <p:spPr>
          <a:xfrm flipV="1">
            <a:off x="5661660" y="4120515"/>
            <a:ext cx="1294765" cy="24765"/>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组合 6"/>
          <p:cNvGrpSpPr/>
          <p:nvPr/>
        </p:nvGrpSpPr>
        <p:grpSpPr>
          <a:xfrm>
            <a:off x="6946900" y="2697480"/>
            <a:ext cx="1359535" cy="748030"/>
            <a:chOff x="10848" y="3288"/>
            <a:chExt cx="2141" cy="1178"/>
          </a:xfrm>
        </p:grpSpPr>
        <p:sp>
          <p:nvSpPr>
            <p:cNvPr id="8" name="圆角矩形 5"/>
            <p:cNvSpPr>
              <a:spLocks noChangeArrowheads="1"/>
            </p:cNvSpPr>
            <p:nvPr>
              <p:custDataLst>
                <p:tags r:id="rId5"/>
              </p:custDataLst>
            </p:nvPr>
          </p:nvSpPr>
          <p:spPr bwMode="auto">
            <a:xfrm>
              <a:off x="10848" y="3288"/>
              <a:ext cx="2141" cy="1178"/>
            </a:xfrm>
            <a:prstGeom prst="roundRect">
              <a:avLst>
                <a:gd name="adj" fmla="val 16667"/>
              </a:avLst>
            </a:prstGeom>
            <a:solidFill>
              <a:schemeClr val="accent5">
                <a:lumMod val="75000"/>
              </a:schemeClr>
            </a:solidFill>
            <a:ln>
              <a:noFill/>
            </a:ln>
          </p:spPr>
          <p:txBody>
            <a:bodyPr anchor="ctr"/>
            <a:lstStyle>
              <a:lvl1pPr>
                <a:defRPr>
                  <a:solidFill>
                    <a:srgbClr val="000000"/>
                  </a:solidFill>
                  <a:latin typeface="Calibri" panose="020F07020304040A0204" pitchFamily="34" charset="0"/>
                  <a:ea typeface="微软雅黑" panose="020B0503020204020204" pitchFamily="34" charset="-122"/>
                </a:defRPr>
              </a:lvl1pPr>
              <a:lvl2pPr marL="742950" indent="-285750">
                <a:defRPr>
                  <a:solidFill>
                    <a:srgbClr val="000000"/>
                  </a:solidFill>
                  <a:latin typeface="Calibri" panose="020F07020304040A0204" pitchFamily="34" charset="0"/>
                  <a:ea typeface="微软雅黑" panose="020B0503020204020204" pitchFamily="34" charset="-122"/>
                </a:defRPr>
              </a:lvl2pPr>
              <a:lvl3pPr marL="1143000" indent="-228600">
                <a:defRPr>
                  <a:solidFill>
                    <a:srgbClr val="000000"/>
                  </a:solidFill>
                  <a:latin typeface="Calibri" panose="020F07020304040A0204" pitchFamily="34" charset="0"/>
                  <a:ea typeface="微软雅黑" panose="020B0503020204020204" pitchFamily="34" charset="-122"/>
                </a:defRPr>
              </a:lvl3pPr>
              <a:lvl4pPr marL="1600200" indent="-228600">
                <a:defRPr>
                  <a:solidFill>
                    <a:srgbClr val="000000"/>
                  </a:solidFill>
                  <a:latin typeface="Calibri" panose="020F07020304040A0204" pitchFamily="34" charset="0"/>
                  <a:ea typeface="微软雅黑" panose="020B0503020204020204" pitchFamily="34" charset="-122"/>
                </a:defRPr>
              </a:lvl4pPr>
              <a:lvl5pPr marL="2057400" indent="-228600">
                <a:defRPr>
                  <a:solidFill>
                    <a:srgbClr val="000000"/>
                  </a:solidFill>
                  <a:latin typeface="Calibri" panose="020F07020304040A0204" pitchFamily="34" charset="0"/>
                  <a:ea typeface="微软雅黑" panose="020B0503020204020204" pitchFamily="34" charset="-122"/>
                </a:defRPr>
              </a:lvl5pPr>
              <a:lvl6pPr marL="25146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6pPr>
              <a:lvl7pPr marL="29718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7pPr>
              <a:lvl8pPr marL="34290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8pPr>
              <a:lvl9pPr marL="38862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9pPr>
            </a:lstStyle>
            <a:p>
              <a:pPr algn="ctr" eaLnBrk="1" hangingPunct="1"/>
              <a:endParaRPr lang="zh-CN" altLang="en-US">
                <a:solidFill>
                  <a:srgbClr val="FFFFFF"/>
                </a:solidFill>
                <a:latin typeface="Arial" panose="020B0604020202090204" pitchFamily="34" charset="0"/>
                <a:ea typeface="黑体" panose="02010609060101010101" charset="-122"/>
              </a:endParaRPr>
            </a:p>
          </p:txBody>
        </p:sp>
        <p:sp>
          <p:nvSpPr>
            <p:cNvPr id="9" name="文本框 8"/>
            <p:cNvSpPr txBox="1"/>
            <p:nvPr>
              <p:custDataLst>
                <p:tags r:id="rId6"/>
              </p:custDataLst>
            </p:nvPr>
          </p:nvSpPr>
          <p:spPr>
            <a:xfrm>
              <a:off x="11086" y="3445"/>
              <a:ext cx="182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1" hangingPunct="1">
                <a:lnSpc>
                  <a:spcPct val="100000"/>
                </a:lnSpc>
                <a:buNone/>
                <a:defRPr sz="1400">
                  <a:solidFill>
                    <a:srgbClr val="F4E3B6"/>
                  </a:solidFill>
                </a:defRPr>
              </a:lvl1pPr>
              <a:lvl2pPr marL="742950" indent="-285750">
                <a:lnSpc>
                  <a:spcPct val="90000"/>
                </a:lnSpc>
                <a:spcBef>
                  <a:spcPts val="500"/>
                </a:spcBef>
                <a:buChar char="•"/>
                <a:defRPr sz="2400"/>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90204" pitchFamily="34" charset="0"/>
                <a:buChar char="•"/>
              </a:lvl6pPr>
              <a:lvl7pPr marL="2971800" indent="-228600" fontAlgn="base">
                <a:lnSpc>
                  <a:spcPct val="90000"/>
                </a:lnSpc>
                <a:spcBef>
                  <a:spcPts val="500"/>
                </a:spcBef>
                <a:spcAft>
                  <a:spcPct val="0"/>
                </a:spcAft>
                <a:buFont typeface="Arial" panose="020B0604020202090204" pitchFamily="34" charset="0"/>
                <a:buChar char="•"/>
              </a:lvl7pPr>
              <a:lvl8pPr marL="3429000" indent="-228600" fontAlgn="base">
                <a:lnSpc>
                  <a:spcPct val="90000"/>
                </a:lnSpc>
                <a:spcBef>
                  <a:spcPts val="500"/>
                </a:spcBef>
                <a:spcAft>
                  <a:spcPct val="0"/>
                </a:spcAft>
                <a:buFont typeface="Arial" panose="020B0604020202090204" pitchFamily="34" charset="0"/>
                <a:buChar char="•"/>
              </a:lvl8pPr>
              <a:lvl9pPr marL="3886200" indent="-228600" fontAlgn="base">
                <a:lnSpc>
                  <a:spcPct val="90000"/>
                </a:lnSpc>
                <a:spcBef>
                  <a:spcPts val="500"/>
                </a:spcBef>
                <a:spcAft>
                  <a:spcPct val="0"/>
                </a:spcAft>
                <a:buFont typeface="Arial" panose="020B0604020202090204" pitchFamily="34" charset="0"/>
                <a:buChar char="•"/>
              </a:lvl9pPr>
            </a:lstStyle>
            <a:p>
              <a:r>
                <a:rPr lang="zh-CN" altLang="en-US" sz="1800">
                  <a:solidFill>
                    <a:srgbClr val="FFFFFF"/>
                  </a:solidFill>
                  <a:latin typeface="Arial" panose="020B0604020202090204" pitchFamily="34" charset="0"/>
                  <a:ea typeface="+mn-ea"/>
                  <a:cs typeface="+mn-ea"/>
                </a:rPr>
                <a:t>程序频谱</a:t>
              </a:r>
              <a:endParaRPr lang="zh-CN" altLang="en-US" sz="1800">
                <a:solidFill>
                  <a:srgbClr val="FFFFFF"/>
                </a:solidFill>
                <a:latin typeface="Arial" panose="020B0604020202090204" pitchFamily="34" charset="0"/>
                <a:ea typeface="+mn-ea"/>
                <a:cs typeface="+mn-ea"/>
              </a:endParaRPr>
            </a:p>
          </p:txBody>
        </p:sp>
      </p:grpSp>
      <p:grpSp>
        <p:nvGrpSpPr>
          <p:cNvPr id="10" name="组合 9"/>
          <p:cNvGrpSpPr/>
          <p:nvPr/>
        </p:nvGrpSpPr>
        <p:grpSpPr>
          <a:xfrm>
            <a:off x="6945630" y="3772535"/>
            <a:ext cx="1359535" cy="748030"/>
            <a:chOff x="10848" y="3288"/>
            <a:chExt cx="2141" cy="1178"/>
          </a:xfrm>
        </p:grpSpPr>
        <p:sp>
          <p:nvSpPr>
            <p:cNvPr id="11" name="圆角矩形 5"/>
            <p:cNvSpPr>
              <a:spLocks noChangeArrowheads="1"/>
            </p:cNvSpPr>
            <p:nvPr>
              <p:custDataLst>
                <p:tags r:id="rId7"/>
              </p:custDataLst>
            </p:nvPr>
          </p:nvSpPr>
          <p:spPr bwMode="auto">
            <a:xfrm>
              <a:off x="10848" y="3288"/>
              <a:ext cx="2141" cy="1178"/>
            </a:xfrm>
            <a:prstGeom prst="roundRect">
              <a:avLst>
                <a:gd name="adj" fmla="val 16667"/>
              </a:avLst>
            </a:prstGeom>
            <a:solidFill>
              <a:schemeClr val="accent5">
                <a:lumMod val="75000"/>
              </a:schemeClr>
            </a:solidFill>
            <a:ln>
              <a:noFill/>
            </a:ln>
          </p:spPr>
          <p:txBody>
            <a:bodyPr anchor="ctr"/>
            <a:lstStyle>
              <a:lvl1pPr>
                <a:defRPr>
                  <a:solidFill>
                    <a:srgbClr val="000000"/>
                  </a:solidFill>
                  <a:latin typeface="Calibri" panose="020F07020304040A0204" pitchFamily="34" charset="0"/>
                  <a:ea typeface="微软雅黑" panose="020B0503020204020204" pitchFamily="34" charset="-122"/>
                </a:defRPr>
              </a:lvl1pPr>
              <a:lvl2pPr marL="742950" indent="-285750">
                <a:defRPr>
                  <a:solidFill>
                    <a:srgbClr val="000000"/>
                  </a:solidFill>
                  <a:latin typeface="Calibri" panose="020F07020304040A0204" pitchFamily="34" charset="0"/>
                  <a:ea typeface="微软雅黑" panose="020B0503020204020204" pitchFamily="34" charset="-122"/>
                </a:defRPr>
              </a:lvl2pPr>
              <a:lvl3pPr marL="1143000" indent="-228600">
                <a:defRPr>
                  <a:solidFill>
                    <a:srgbClr val="000000"/>
                  </a:solidFill>
                  <a:latin typeface="Calibri" panose="020F07020304040A0204" pitchFamily="34" charset="0"/>
                  <a:ea typeface="微软雅黑" panose="020B0503020204020204" pitchFamily="34" charset="-122"/>
                </a:defRPr>
              </a:lvl3pPr>
              <a:lvl4pPr marL="1600200" indent="-228600">
                <a:defRPr>
                  <a:solidFill>
                    <a:srgbClr val="000000"/>
                  </a:solidFill>
                  <a:latin typeface="Calibri" panose="020F07020304040A0204" pitchFamily="34" charset="0"/>
                  <a:ea typeface="微软雅黑" panose="020B0503020204020204" pitchFamily="34" charset="-122"/>
                </a:defRPr>
              </a:lvl4pPr>
              <a:lvl5pPr marL="2057400" indent="-228600">
                <a:defRPr>
                  <a:solidFill>
                    <a:srgbClr val="000000"/>
                  </a:solidFill>
                  <a:latin typeface="Calibri" panose="020F07020304040A0204" pitchFamily="34" charset="0"/>
                  <a:ea typeface="微软雅黑" panose="020B0503020204020204" pitchFamily="34" charset="-122"/>
                </a:defRPr>
              </a:lvl5pPr>
              <a:lvl6pPr marL="25146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6pPr>
              <a:lvl7pPr marL="29718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7pPr>
              <a:lvl8pPr marL="34290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8pPr>
              <a:lvl9pPr marL="38862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9pPr>
            </a:lstStyle>
            <a:p>
              <a:pPr algn="ctr" eaLnBrk="1" hangingPunct="1"/>
              <a:endParaRPr lang="zh-CN" altLang="en-US">
                <a:solidFill>
                  <a:srgbClr val="FFFFFF"/>
                </a:solidFill>
                <a:latin typeface="Arial" panose="020B0604020202090204" pitchFamily="34" charset="0"/>
                <a:ea typeface="黑体" panose="02010609060101010101" charset="-122"/>
              </a:endParaRPr>
            </a:p>
          </p:txBody>
        </p:sp>
        <p:sp>
          <p:nvSpPr>
            <p:cNvPr id="18" name="文本框 17"/>
            <p:cNvSpPr txBox="1"/>
            <p:nvPr>
              <p:custDataLst>
                <p:tags r:id="rId8"/>
              </p:custDataLst>
            </p:nvPr>
          </p:nvSpPr>
          <p:spPr>
            <a:xfrm>
              <a:off x="11086" y="3445"/>
              <a:ext cx="182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1" hangingPunct="1">
                <a:lnSpc>
                  <a:spcPct val="100000"/>
                </a:lnSpc>
                <a:buNone/>
                <a:defRPr sz="1400">
                  <a:solidFill>
                    <a:srgbClr val="F4E3B6"/>
                  </a:solidFill>
                </a:defRPr>
              </a:lvl1pPr>
              <a:lvl2pPr marL="742950" indent="-285750">
                <a:lnSpc>
                  <a:spcPct val="90000"/>
                </a:lnSpc>
                <a:spcBef>
                  <a:spcPts val="500"/>
                </a:spcBef>
                <a:buChar char="•"/>
                <a:defRPr sz="2400"/>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90204" pitchFamily="34" charset="0"/>
                <a:buChar char="•"/>
              </a:lvl6pPr>
              <a:lvl7pPr marL="2971800" indent="-228600" fontAlgn="base">
                <a:lnSpc>
                  <a:spcPct val="90000"/>
                </a:lnSpc>
                <a:spcBef>
                  <a:spcPts val="500"/>
                </a:spcBef>
                <a:spcAft>
                  <a:spcPct val="0"/>
                </a:spcAft>
                <a:buFont typeface="Arial" panose="020B0604020202090204" pitchFamily="34" charset="0"/>
                <a:buChar char="•"/>
              </a:lvl7pPr>
              <a:lvl8pPr marL="3429000" indent="-228600" fontAlgn="base">
                <a:lnSpc>
                  <a:spcPct val="90000"/>
                </a:lnSpc>
                <a:spcBef>
                  <a:spcPts val="500"/>
                </a:spcBef>
                <a:spcAft>
                  <a:spcPct val="0"/>
                </a:spcAft>
                <a:buFont typeface="Arial" panose="020B0604020202090204" pitchFamily="34" charset="0"/>
                <a:buChar char="•"/>
              </a:lvl8pPr>
              <a:lvl9pPr marL="3886200" indent="-228600" fontAlgn="base">
                <a:lnSpc>
                  <a:spcPct val="90000"/>
                </a:lnSpc>
                <a:spcBef>
                  <a:spcPts val="500"/>
                </a:spcBef>
                <a:spcAft>
                  <a:spcPct val="0"/>
                </a:spcAft>
                <a:buFont typeface="Arial" panose="020B0604020202090204" pitchFamily="34" charset="0"/>
                <a:buChar char="•"/>
              </a:lvl9pPr>
            </a:lstStyle>
            <a:p>
              <a:r>
                <a:rPr lang="zh-CN" altLang="en-US" sz="1800">
                  <a:solidFill>
                    <a:srgbClr val="FFFFFF"/>
                  </a:solidFill>
                  <a:latin typeface="Arial" panose="020B0604020202090204" pitchFamily="34" charset="0"/>
                  <a:ea typeface="+mn-ea"/>
                  <a:cs typeface="+mn-ea"/>
                </a:rPr>
                <a:t>程序切片</a:t>
              </a:r>
              <a:endParaRPr lang="zh-CN" altLang="en-US" sz="1800">
                <a:solidFill>
                  <a:srgbClr val="FFFFFF"/>
                </a:solidFill>
                <a:latin typeface="Arial" panose="020B0604020202090204" pitchFamily="34" charset="0"/>
                <a:ea typeface="+mn-ea"/>
                <a:cs typeface="+mn-ea"/>
              </a:endParaRPr>
            </a:p>
          </p:txBody>
        </p:sp>
      </p:grpSp>
      <p:grpSp>
        <p:nvGrpSpPr>
          <p:cNvPr id="36" name="组合 35"/>
          <p:cNvGrpSpPr/>
          <p:nvPr/>
        </p:nvGrpSpPr>
        <p:grpSpPr>
          <a:xfrm>
            <a:off x="6945630" y="4805045"/>
            <a:ext cx="1359535" cy="748030"/>
            <a:chOff x="10848" y="3288"/>
            <a:chExt cx="2141" cy="1178"/>
          </a:xfrm>
        </p:grpSpPr>
        <p:sp>
          <p:nvSpPr>
            <p:cNvPr id="37" name="圆角矩形 5"/>
            <p:cNvSpPr>
              <a:spLocks noChangeArrowheads="1"/>
            </p:cNvSpPr>
            <p:nvPr>
              <p:custDataLst>
                <p:tags r:id="rId9"/>
              </p:custDataLst>
            </p:nvPr>
          </p:nvSpPr>
          <p:spPr bwMode="auto">
            <a:xfrm>
              <a:off x="10848" y="3288"/>
              <a:ext cx="2141" cy="1178"/>
            </a:xfrm>
            <a:prstGeom prst="roundRect">
              <a:avLst>
                <a:gd name="adj" fmla="val 16667"/>
              </a:avLst>
            </a:prstGeom>
            <a:solidFill>
              <a:schemeClr val="accent5">
                <a:lumMod val="75000"/>
              </a:schemeClr>
            </a:solidFill>
            <a:ln>
              <a:noFill/>
            </a:ln>
          </p:spPr>
          <p:txBody>
            <a:bodyPr anchor="ctr"/>
            <a:lstStyle>
              <a:lvl1pPr>
                <a:defRPr>
                  <a:solidFill>
                    <a:srgbClr val="000000"/>
                  </a:solidFill>
                  <a:latin typeface="Calibri" panose="020F07020304040A0204" pitchFamily="34" charset="0"/>
                  <a:ea typeface="微软雅黑" panose="020B0503020204020204" pitchFamily="34" charset="-122"/>
                </a:defRPr>
              </a:lvl1pPr>
              <a:lvl2pPr marL="742950" indent="-285750">
                <a:defRPr>
                  <a:solidFill>
                    <a:srgbClr val="000000"/>
                  </a:solidFill>
                  <a:latin typeface="Calibri" panose="020F07020304040A0204" pitchFamily="34" charset="0"/>
                  <a:ea typeface="微软雅黑" panose="020B0503020204020204" pitchFamily="34" charset="-122"/>
                </a:defRPr>
              </a:lvl2pPr>
              <a:lvl3pPr marL="1143000" indent="-228600">
                <a:defRPr>
                  <a:solidFill>
                    <a:srgbClr val="000000"/>
                  </a:solidFill>
                  <a:latin typeface="Calibri" panose="020F07020304040A0204" pitchFamily="34" charset="0"/>
                  <a:ea typeface="微软雅黑" panose="020B0503020204020204" pitchFamily="34" charset="-122"/>
                </a:defRPr>
              </a:lvl3pPr>
              <a:lvl4pPr marL="1600200" indent="-228600">
                <a:defRPr>
                  <a:solidFill>
                    <a:srgbClr val="000000"/>
                  </a:solidFill>
                  <a:latin typeface="Calibri" panose="020F07020304040A0204" pitchFamily="34" charset="0"/>
                  <a:ea typeface="微软雅黑" panose="020B0503020204020204" pitchFamily="34" charset="-122"/>
                </a:defRPr>
              </a:lvl4pPr>
              <a:lvl5pPr marL="2057400" indent="-228600">
                <a:defRPr>
                  <a:solidFill>
                    <a:srgbClr val="000000"/>
                  </a:solidFill>
                  <a:latin typeface="Calibri" panose="020F07020304040A0204" pitchFamily="34" charset="0"/>
                  <a:ea typeface="微软雅黑" panose="020B0503020204020204" pitchFamily="34" charset="-122"/>
                </a:defRPr>
              </a:lvl5pPr>
              <a:lvl6pPr marL="25146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6pPr>
              <a:lvl7pPr marL="29718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7pPr>
              <a:lvl8pPr marL="34290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8pPr>
              <a:lvl9pPr marL="38862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9pPr>
            </a:lstStyle>
            <a:p>
              <a:pPr algn="ctr" eaLnBrk="1" hangingPunct="1"/>
              <a:endParaRPr lang="zh-CN" altLang="en-US">
                <a:solidFill>
                  <a:srgbClr val="FFFFFF"/>
                </a:solidFill>
                <a:latin typeface="Arial" panose="020B0604020202090204" pitchFamily="34" charset="0"/>
                <a:ea typeface="黑体" panose="02010609060101010101" charset="-122"/>
              </a:endParaRPr>
            </a:p>
          </p:txBody>
        </p:sp>
        <p:sp>
          <p:nvSpPr>
            <p:cNvPr id="38" name="文本框 37"/>
            <p:cNvSpPr txBox="1"/>
            <p:nvPr>
              <p:custDataLst>
                <p:tags r:id="rId10"/>
              </p:custDataLst>
            </p:nvPr>
          </p:nvSpPr>
          <p:spPr>
            <a:xfrm>
              <a:off x="11086" y="3445"/>
              <a:ext cx="182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1" hangingPunct="1">
                <a:lnSpc>
                  <a:spcPct val="100000"/>
                </a:lnSpc>
                <a:buNone/>
                <a:defRPr sz="1400">
                  <a:solidFill>
                    <a:srgbClr val="F4E3B6"/>
                  </a:solidFill>
                </a:defRPr>
              </a:lvl1pPr>
              <a:lvl2pPr marL="742950" indent="-285750">
                <a:lnSpc>
                  <a:spcPct val="90000"/>
                </a:lnSpc>
                <a:spcBef>
                  <a:spcPts val="500"/>
                </a:spcBef>
                <a:buChar char="•"/>
                <a:defRPr sz="2400"/>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90204" pitchFamily="34" charset="0"/>
                <a:buChar char="•"/>
              </a:lvl6pPr>
              <a:lvl7pPr marL="2971800" indent="-228600" fontAlgn="base">
                <a:lnSpc>
                  <a:spcPct val="90000"/>
                </a:lnSpc>
                <a:spcBef>
                  <a:spcPts val="500"/>
                </a:spcBef>
                <a:spcAft>
                  <a:spcPct val="0"/>
                </a:spcAft>
                <a:buFont typeface="Arial" panose="020B0604020202090204" pitchFamily="34" charset="0"/>
                <a:buChar char="•"/>
              </a:lvl7pPr>
              <a:lvl8pPr marL="3429000" indent="-228600" fontAlgn="base">
                <a:lnSpc>
                  <a:spcPct val="90000"/>
                </a:lnSpc>
                <a:spcBef>
                  <a:spcPts val="500"/>
                </a:spcBef>
                <a:spcAft>
                  <a:spcPct val="0"/>
                </a:spcAft>
                <a:buFont typeface="Arial" panose="020B0604020202090204" pitchFamily="34" charset="0"/>
                <a:buChar char="•"/>
              </a:lvl8pPr>
              <a:lvl9pPr marL="3886200" indent="-228600" fontAlgn="base">
                <a:lnSpc>
                  <a:spcPct val="90000"/>
                </a:lnSpc>
                <a:spcBef>
                  <a:spcPts val="500"/>
                </a:spcBef>
                <a:spcAft>
                  <a:spcPct val="0"/>
                </a:spcAft>
                <a:buFont typeface="Arial" panose="020B0604020202090204" pitchFamily="34" charset="0"/>
                <a:buChar char="•"/>
              </a:lvl9pPr>
            </a:lstStyle>
            <a:p>
              <a:r>
                <a:rPr lang="zh-CN" altLang="en-US" sz="1800">
                  <a:solidFill>
                    <a:srgbClr val="FFFFFF"/>
                  </a:solidFill>
                  <a:latin typeface="Arial" panose="020B0604020202090204" pitchFamily="34" charset="0"/>
                  <a:ea typeface="+mn-ea"/>
                  <a:cs typeface="+mn-ea"/>
                </a:rPr>
                <a:t>等等</a:t>
              </a:r>
              <a:endParaRPr lang="zh-CN" altLang="en-US" sz="1800">
                <a:solidFill>
                  <a:srgbClr val="FFFFFF"/>
                </a:solidFill>
                <a:latin typeface="Arial" panose="020B0604020202090204" pitchFamily="34" charset="0"/>
                <a:ea typeface="+mn-ea"/>
                <a:cs typeface="+mn-ea"/>
              </a:endParaRPr>
            </a:p>
          </p:txBody>
        </p:sp>
      </p:grpSp>
      <p:sp>
        <p:nvSpPr>
          <p:cNvPr id="41" name="圆角矩形 40"/>
          <p:cNvSpPr/>
          <p:nvPr/>
        </p:nvSpPr>
        <p:spPr>
          <a:xfrm>
            <a:off x="1429385" y="2780665"/>
            <a:ext cx="1671955" cy="736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500">
                <a:sym typeface="+mn-ea"/>
              </a:rPr>
              <a:t>缺陷定位</a:t>
            </a:r>
            <a:endParaRPr lang="zh-CN" altLang="en-US" sz="2500">
              <a:sym typeface="+mn-ea"/>
            </a:endParaRPr>
          </a:p>
        </p:txBody>
      </p:sp>
      <p:grpSp>
        <p:nvGrpSpPr>
          <p:cNvPr id="42" name="组合 41"/>
          <p:cNvGrpSpPr/>
          <p:nvPr/>
        </p:nvGrpSpPr>
        <p:grpSpPr>
          <a:xfrm>
            <a:off x="8874760" y="2680970"/>
            <a:ext cx="2286000" cy="765175"/>
            <a:chOff x="10848" y="3288"/>
            <a:chExt cx="2141" cy="1178"/>
          </a:xfrm>
        </p:grpSpPr>
        <p:sp>
          <p:nvSpPr>
            <p:cNvPr id="43" name="圆角矩形 5"/>
            <p:cNvSpPr>
              <a:spLocks noChangeArrowheads="1"/>
            </p:cNvSpPr>
            <p:nvPr>
              <p:custDataLst>
                <p:tags r:id="rId11"/>
              </p:custDataLst>
            </p:nvPr>
          </p:nvSpPr>
          <p:spPr bwMode="auto">
            <a:xfrm>
              <a:off x="10848" y="3288"/>
              <a:ext cx="2141" cy="1178"/>
            </a:xfrm>
            <a:prstGeom prst="roundRect">
              <a:avLst>
                <a:gd name="adj" fmla="val 16667"/>
              </a:avLst>
            </a:prstGeom>
            <a:solidFill>
              <a:schemeClr val="accent5">
                <a:lumMod val="75000"/>
              </a:schemeClr>
            </a:solidFill>
            <a:ln>
              <a:noFill/>
            </a:ln>
          </p:spPr>
          <p:txBody>
            <a:bodyPr anchor="ctr"/>
            <a:lstStyle>
              <a:lvl1pPr>
                <a:defRPr>
                  <a:solidFill>
                    <a:srgbClr val="000000"/>
                  </a:solidFill>
                  <a:latin typeface="Calibri" panose="020F07020304040A0204" pitchFamily="34" charset="0"/>
                  <a:ea typeface="微软雅黑" panose="020B0503020204020204" pitchFamily="34" charset="-122"/>
                </a:defRPr>
              </a:lvl1pPr>
              <a:lvl2pPr marL="742950" indent="-285750">
                <a:defRPr>
                  <a:solidFill>
                    <a:srgbClr val="000000"/>
                  </a:solidFill>
                  <a:latin typeface="Calibri" panose="020F07020304040A0204" pitchFamily="34" charset="0"/>
                  <a:ea typeface="微软雅黑" panose="020B0503020204020204" pitchFamily="34" charset="-122"/>
                </a:defRPr>
              </a:lvl2pPr>
              <a:lvl3pPr marL="1143000" indent="-228600">
                <a:defRPr>
                  <a:solidFill>
                    <a:srgbClr val="000000"/>
                  </a:solidFill>
                  <a:latin typeface="Calibri" panose="020F07020304040A0204" pitchFamily="34" charset="0"/>
                  <a:ea typeface="微软雅黑" panose="020B0503020204020204" pitchFamily="34" charset="-122"/>
                </a:defRPr>
              </a:lvl3pPr>
              <a:lvl4pPr marL="1600200" indent="-228600">
                <a:defRPr>
                  <a:solidFill>
                    <a:srgbClr val="000000"/>
                  </a:solidFill>
                  <a:latin typeface="Calibri" panose="020F07020304040A0204" pitchFamily="34" charset="0"/>
                  <a:ea typeface="微软雅黑" panose="020B0503020204020204" pitchFamily="34" charset="-122"/>
                </a:defRPr>
              </a:lvl4pPr>
              <a:lvl5pPr marL="2057400" indent="-228600">
                <a:defRPr>
                  <a:solidFill>
                    <a:srgbClr val="000000"/>
                  </a:solidFill>
                  <a:latin typeface="Calibri" panose="020F07020304040A0204" pitchFamily="34" charset="0"/>
                  <a:ea typeface="微软雅黑" panose="020B0503020204020204" pitchFamily="34" charset="-122"/>
                </a:defRPr>
              </a:lvl5pPr>
              <a:lvl6pPr marL="25146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6pPr>
              <a:lvl7pPr marL="29718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7pPr>
              <a:lvl8pPr marL="34290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8pPr>
              <a:lvl9pPr marL="3886200" indent="-228600" fontAlgn="base">
                <a:spcBef>
                  <a:spcPct val="0"/>
                </a:spcBef>
                <a:spcAft>
                  <a:spcPct val="0"/>
                </a:spcAft>
                <a:buFont typeface="Arial" panose="020B0604020202090204" pitchFamily="34" charset="0"/>
                <a:defRPr>
                  <a:solidFill>
                    <a:srgbClr val="000000"/>
                  </a:solidFill>
                  <a:latin typeface="Calibri" panose="020F07020304040A0204" pitchFamily="34" charset="0"/>
                  <a:ea typeface="微软雅黑" panose="020B0503020204020204" pitchFamily="34" charset="-122"/>
                </a:defRPr>
              </a:lvl9pPr>
            </a:lstStyle>
            <a:p>
              <a:pPr algn="ctr" eaLnBrk="1" hangingPunct="1"/>
              <a:endParaRPr lang="zh-CN" altLang="en-US">
                <a:solidFill>
                  <a:srgbClr val="FFFFFF"/>
                </a:solidFill>
                <a:latin typeface="Arial" panose="020B0604020202090204" pitchFamily="34" charset="0"/>
                <a:ea typeface="黑体" panose="02010609060101010101" charset="-122"/>
              </a:endParaRPr>
            </a:p>
          </p:txBody>
        </p:sp>
        <p:sp>
          <p:nvSpPr>
            <p:cNvPr id="44" name="文本框 43"/>
            <p:cNvSpPr txBox="1"/>
            <p:nvPr>
              <p:custDataLst>
                <p:tags r:id="rId12"/>
              </p:custDataLst>
            </p:nvPr>
          </p:nvSpPr>
          <p:spPr>
            <a:xfrm>
              <a:off x="11086" y="3445"/>
              <a:ext cx="182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defPPr>
                <a:defRPr lang="zh-CN"/>
              </a:defPPr>
              <a:lvl1pPr algn="ctr" eaLnBrk="1" hangingPunct="1">
                <a:lnSpc>
                  <a:spcPct val="100000"/>
                </a:lnSpc>
                <a:buNone/>
                <a:defRPr sz="1400">
                  <a:solidFill>
                    <a:srgbClr val="F4E3B6"/>
                  </a:solidFill>
                </a:defRPr>
              </a:lvl1pPr>
              <a:lvl2pPr marL="742950" indent="-285750">
                <a:lnSpc>
                  <a:spcPct val="90000"/>
                </a:lnSpc>
                <a:spcBef>
                  <a:spcPts val="500"/>
                </a:spcBef>
                <a:buChar char="•"/>
                <a:defRPr sz="2400"/>
              </a:lvl2pPr>
              <a:lvl3pPr marL="1143000" indent="-228600">
                <a:lnSpc>
                  <a:spcPct val="90000"/>
                </a:lnSpc>
                <a:spcBef>
                  <a:spcPts val="500"/>
                </a:spcBef>
                <a:buChar char="•"/>
                <a:defRPr sz="2000"/>
              </a:lvl3pPr>
              <a:lvl4pPr marL="1600200" indent="-228600">
                <a:lnSpc>
                  <a:spcPct val="90000"/>
                </a:lnSpc>
                <a:spcBef>
                  <a:spcPts val="500"/>
                </a:spcBef>
                <a:buChar char="•"/>
              </a:lvl4pPr>
              <a:lvl5pPr marL="2057400" indent="-228600">
                <a:lnSpc>
                  <a:spcPct val="90000"/>
                </a:lnSpc>
                <a:spcBef>
                  <a:spcPts val="500"/>
                </a:spcBef>
                <a:buChar char="•"/>
              </a:lvl5pPr>
              <a:lvl6pPr marL="2514600" indent="-228600" fontAlgn="base">
                <a:lnSpc>
                  <a:spcPct val="90000"/>
                </a:lnSpc>
                <a:spcBef>
                  <a:spcPts val="500"/>
                </a:spcBef>
                <a:spcAft>
                  <a:spcPct val="0"/>
                </a:spcAft>
                <a:buFont typeface="Arial" panose="020B0604020202090204" pitchFamily="34" charset="0"/>
                <a:buChar char="•"/>
              </a:lvl6pPr>
              <a:lvl7pPr marL="2971800" indent="-228600" fontAlgn="base">
                <a:lnSpc>
                  <a:spcPct val="90000"/>
                </a:lnSpc>
                <a:spcBef>
                  <a:spcPts val="500"/>
                </a:spcBef>
                <a:spcAft>
                  <a:spcPct val="0"/>
                </a:spcAft>
                <a:buFont typeface="Arial" panose="020B0604020202090204" pitchFamily="34" charset="0"/>
                <a:buChar char="•"/>
              </a:lvl7pPr>
              <a:lvl8pPr marL="3429000" indent="-228600" fontAlgn="base">
                <a:lnSpc>
                  <a:spcPct val="90000"/>
                </a:lnSpc>
                <a:spcBef>
                  <a:spcPts val="500"/>
                </a:spcBef>
                <a:spcAft>
                  <a:spcPct val="0"/>
                </a:spcAft>
                <a:buFont typeface="Arial" panose="020B0604020202090204" pitchFamily="34" charset="0"/>
                <a:buChar char="•"/>
              </a:lvl8pPr>
              <a:lvl9pPr marL="3886200" indent="-228600" fontAlgn="base">
                <a:lnSpc>
                  <a:spcPct val="90000"/>
                </a:lnSpc>
                <a:spcBef>
                  <a:spcPts val="500"/>
                </a:spcBef>
                <a:spcAft>
                  <a:spcPct val="0"/>
                </a:spcAft>
                <a:buFont typeface="Arial" panose="020B0604020202090204" pitchFamily="34" charset="0"/>
                <a:buChar char="•"/>
              </a:lvl9pPr>
            </a:lstStyle>
            <a:p>
              <a:r>
                <a:rPr lang="zh-CN" altLang="en-US" sz="1600">
                  <a:solidFill>
                    <a:srgbClr val="FFFFFF"/>
                  </a:solidFill>
                  <a:latin typeface="Arial" panose="020B0604020202090204" pitchFamily="34" charset="0"/>
                  <a:ea typeface="+mn-ea"/>
                  <a:cs typeface="+mn-ea"/>
                </a:rPr>
                <a:t>两阶段缺陷定位</a:t>
              </a:r>
              <a:endParaRPr lang="zh-CN" altLang="en-US" sz="1600">
                <a:solidFill>
                  <a:srgbClr val="FFFFFF"/>
                </a:solidFill>
                <a:latin typeface="Arial" panose="020B0604020202090204" pitchFamily="34" charset="0"/>
                <a:ea typeface="+mn-ea"/>
                <a:cs typeface="+mn-ea"/>
              </a:endParaRPr>
            </a:p>
          </p:txBody>
        </p:sp>
      </p:grpSp>
      <p:cxnSp>
        <p:nvCxnSpPr>
          <p:cNvPr id="46" name="直接箭头连接符 45"/>
          <p:cNvCxnSpPr/>
          <p:nvPr/>
        </p:nvCxnSpPr>
        <p:spPr>
          <a:xfrm flipV="1">
            <a:off x="8326120" y="3054985"/>
            <a:ext cx="548640" cy="1651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1" name="文本框 9"/>
          <p:cNvSpPr txBox="1"/>
          <p:nvPr/>
        </p:nvSpPr>
        <p:spPr>
          <a:xfrm>
            <a:off x="1903730" y="748030"/>
            <a:ext cx="7153275" cy="607060"/>
          </a:xfrm>
          <a:prstGeom prst="rect">
            <a:avLst/>
          </a:prstGeom>
          <a:noFill/>
        </p:spPr>
        <p:txBody>
          <a:bodyPr wrap="square" lIns="68580" tIns="34290" rIns="68580" bIns="34290" rtlCol="0">
            <a:spAutoFit/>
          </a:bodyPr>
          <a:p>
            <a:pPr marL="0" lvl="1" algn="ctr"/>
            <a:r>
              <a:rPr lang="zh-CN" altLang="en-US" sz="3500" dirty="0">
                <a:solidFill>
                  <a:srgbClr val="34495E"/>
                </a:solidFill>
                <a:latin typeface="Songti SC Regular" panose="02010800040101010101" charset="-122"/>
                <a:ea typeface="Songti SC Regular" panose="02010800040101010101" charset="-122"/>
              </a:rPr>
              <a:t>为什么</a:t>
            </a:r>
            <a:r>
              <a:rPr lang="zh-CN" altLang="en-US" sz="3500" dirty="0">
                <a:solidFill>
                  <a:srgbClr val="34495E"/>
                </a:solidFill>
                <a:latin typeface="Songti SC Regular" panose="02010800040101010101" charset="-122"/>
                <a:ea typeface="Songti SC Regular" panose="02010800040101010101" charset="-122"/>
                <a:sym typeface="+mn-ea"/>
              </a:rPr>
              <a:t>使用两阶段缺陷定位方法</a:t>
            </a:r>
            <a:endParaRPr lang="zh-CN" altLang="en-US" sz="3500" dirty="0">
              <a:solidFill>
                <a:srgbClr val="34495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par>
                                <p:cTn id="8" presetID="42"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anim calcmode="lin" valueType="num">
                                      <p:cBhvr>
                                        <p:cTn id="11" dur="1000" fill="hold"/>
                                        <p:tgtEl>
                                          <p:spTgt spid="23"/>
                                        </p:tgtEl>
                                        <p:attrNameLst>
                                          <p:attrName>ppt_x</p:attrName>
                                        </p:attrNameLst>
                                      </p:cBhvr>
                                      <p:tavLst>
                                        <p:tav tm="0">
                                          <p:val>
                                            <p:strVal val="#ppt_x"/>
                                          </p:val>
                                        </p:tav>
                                        <p:tav tm="100000">
                                          <p:val>
                                            <p:strVal val="#ppt_x"/>
                                          </p:val>
                                        </p:tav>
                                      </p:tavLst>
                                    </p:anim>
                                    <p:anim calcmode="lin" valueType="num">
                                      <p:cBhvr>
                                        <p:cTn id="1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2903220" y="801370"/>
            <a:ext cx="7153275" cy="607060"/>
          </a:xfrm>
          <a:prstGeom prst="rect">
            <a:avLst/>
          </a:prstGeom>
          <a:noFill/>
        </p:spPr>
        <p:txBody>
          <a:bodyPr wrap="square" lIns="68580" tIns="34290" rIns="68580" bIns="34290" rtlCol="0">
            <a:spAutoFit/>
          </a:bodyPr>
          <a:p>
            <a:pPr marL="0" lvl="1" algn="ctr"/>
            <a:r>
              <a:rPr lang="zh-CN" altLang="en-US" sz="3500" dirty="0">
                <a:solidFill>
                  <a:srgbClr val="34495E"/>
                </a:solidFill>
                <a:latin typeface="Songti SC Regular" panose="02010800040101010101" charset="-122"/>
                <a:ea typeface="Songti SC Regular" panose="02010800040101010101" charset="-122"/>
                <a:sym typeface="+mn-ea"/>
              </a:rPr>
              <a:t>两阶段缺陷定位方法</a:t>
            </a:r>
            <a:endParaRPr lang="zh-CN" altLang="en-US" sz="3500" dirty="0">
              <a:solidFill>
                <a:srgbClr val="34495E"/>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302936" y="2280630"/>
            <a:ext cx="10060363" cy="3620055"/>
            <a:chOff x="1097" y="3543"/>
            <a:chExt cx="16455" cy="5921"/>
          </a:xfrm>
        </p:grpSpPr>
        <p:grpSp>
          <p:nvGrpSpPr>
            <p:cNvPr id="27" name="组合 26"/>
            <p:cNvGrpSpPr/>
            <p:nvPr/>
          </p:nvGrpSpPr>
          <p:grpSpPr>
            <a:xfrm>
              <a:off x="1097" y="3543"/>
              <a:ext cx="16455" cy="5921"/>
              <a:chOff x="614" y="2877"/>
              <a:chExt cx="13107" cy="4717"/>
            </a:xfrm>
          </p:grpSpPr>
          <p:sp>
            <p:nvSpPr>
              <p:cNvPr id="3" name="椭圆 2"/>
              <p:cNvSpPr>
                <a:spLocks noChangeAspect="1"/>
              </p:cNvSpPr>
              <p:nvPr/>
            </p:nvSpPr>
            <p:spPr>
              <a:xfrm>
                <a:off x="1949" y="2877"/>
                <a:ext cx="2119" cy="2110"/>
              </a:xfrm>
              <a:prstGeom prst="ellipse">
                <a:avLst/>
              </a:prstGeom>
              <a:noFill/>
              <a:ln w="22225">
                <a:solidFill>
                  <a:srgbClr val="366D93"/>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4" name="椭圆 3"/>
              <p:cNvSpPr>
                <a:spLocks noChangeAspect="1"/>
              </p:cNvSpPr>
              <p:nvPr/>
            </p:nvSpPr>
            <p:spPr>
              <a:xfrm>
                <a:off x="2067" y="2995"/>
                <a:ext cx="1883" cy="1875"/>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5" name="燕尾形 4"/>
              <p:cNvSpPr/>
              <p:nvPr/>
            </p:nvSpPr>
            <p:spPr>
              <a:xfrm>
                <a:off x="4811" y="3670"/>
                <a:ext cx="552" cy="549"/>
              </a:xfrm>
              <a:prstGeom prst="chevron">
                <a:avLst/>
              </a:prstGeom>
              <a:solidFill>
                <a:srgbClr val="366D93"/>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8" name="燕尾形 7"/>
              <p:cNvSpPr/>
              <p:nvPr/>
            </p:nvSpPr>
            <p:spPr>
              <a:xfrm>
                <a:off x="8977" y="3670"/>
                <a:ext cx="552" cy="549"/>
              </a:xfrm>
              <a:prstGeom prst="chevron">
                <a:avLst/>
              </a:prstGeom>
              <a:solidFill>
                <a:srgbClr val="366D93"/>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9" name="椭圆 8"/>
              <p:cNvSpPr>
                <a:spLocks noChangeAspect="1"/>
              </p:cNvSpPr>
              <p:nvPr/>
            </p:nvSpPr>
            <p:spPr>
              <a:xfrm>
                <a:off x="10298" y="2877"/>
                <a:ext cx="2119" cy="2110"/>
              </a:xfrm>
              <a:prstGeom prst="ellipse">
                <a:avLst/>
              </a:prstGeom>
              <a:noFill/>
              <a:ln w="22225">
                <a:solidFill>
                  <a:srgbClr val="366D93"/>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10" name="椭圆 9"/>
              <p:cNvSpPr>
                <a:spLocks noChangeAspect="1"/>
              </p:cNvSpPr>
              <p:nvPr/>
            </p:nvSpPr>
            <p:spPr>
              <a:xfrm>
                <a:off x="10416" y="2995"/>
                <a:ext cx="1883" cy="1875"/>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grpSp>
            <p:nvGrpSpPr>
              <p:cNvPr id="2" name="组合 1"/>
              <p:cNvGrpSpPr/>
              <p:nvPr/>
            </p:nvGrpSpPr>
            <p:grpSpPr>
              <a:xfrm>
                <a:off x="10976" y="3600"/>
                <a:ext cx="757" cy="721"/>
                <a:chOff x="1004888" y="993775"/>
                <a:chExt cx="2438400" cy="2332038"/>
              </a:xfrm>
              <a:solidFill>
                <a:srgbClr val="2E97BC"/>
              </a:solidFill>
              <a:effectLst/>
            </p:grpSpPr>
            <p:sp>
              <p:nvSpPr>
                <p:cNvPr id="1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8" name="任意多边形 17"/>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cs typeface="+mn-ea"/>
                    <a:sym typeface="+mn-lt"/>
                  </a:endParaRPr>
                </a:p>
              </p:txBody>
            </p:sp>
          </p:grpSp>
          <p:grpSp>
            <p:nvGrpSpPr>
              <p:cNvPr id="19" name="组合 18"/>
              <p:cNvGrpSpPr/>
              <p:nvPr/>
            </p:nvGrpSpPr>
            <p:grpSpPr>
              <a:xfrm>
                <a:off x="2624" y="3449"/>
                <a:ext cx="967" cy="811"/>
                <a:chOff x="3526102" y="915987"/>
                <a:chExt cx="560236" cy="472172"/>
              </a:xfrm>
              <a:solidFill>
                <a:srgbClr val="2E97BC"/>
              </a:solidFill>
              <a:effectLst/>
            </p:grpSpPr>
            <p:sp>
              <p:nvSpPr>
                <p:cNvPr id="20" name="Freeform 5"/>
                <p:cNvSpPr/>
                <p:nvPr/>
              </p:nvSpPr>
              <p:spPr bwMode="auto">
                <a:xfrm>
                  <a:off x="3526102" y="992809"/>
                  <a:ext cx="370992" cy="249202"/>
                </a:xfrm>
                <a:custGeom>
                  <a:avLst/>
                  <a:gdLst>
                    <a:gd name="T0" fmla="*/ 594 w 594"/>
                    <a:gd name="T1" fmla="*/ 0 h 399"/>
                    <a:gd name="T2" fmla="*/ 0 w 594"/>
                    <a:gd name="T3" fmla="*/ 82 h 399"/>
                    <a:gd name="T4" fmla="*/ 59 w 594"/>
                    <a:gd name="T5" fmla="*/ 399 h 399"/>
                    <a:gd name="T6" fmla="*/ 454 w 594"/>
                    <a:gd name="T7" fmla="*/ 399 h 399"/>
                    <a:gd name="T8" fmla="*/ 594 w 594"/>
                    <a:gd name="T9" fmla="*/ 0 h 399"/>
                  </a:gdLst>
                  <a:ahLst/>
                  <a:cxnLst>
                    <a:cxn ang="0">
                      <a:pos x="T0" y="T1"/>
                    </a:cxn>
                    <a:cxn ang="0">
                      <a:pos x="T2" y="T3"/>
                    </a:cxn>
                    <a:cxn ang="0">
                      <a:pos x="T4" y="T5"/>
                    </a:cxn>
                    <a:cxn ang="0">
                      <a:pos x="T6" y="T7"/>
                    </a:cxn>
                    <a:cxn ang="0">
                      <a:pos x="T8" y="T9"/>
                    </a:cxn>
                  </a:cxnLst>
                  <a:rect l="0" t="0" r="r" b="b"/>
                  <a:pathLst>
                    <a:path w="594" h="399">
                      <a:moveTo>
                        <a:pt x="594" y="0"/>
                      </a:moveTo>
                      <a:lnTo>
                        <a:pt x="0" y="82"/>
                      </a:lnTo>
                      <a:lnTo>
                        <a:pt x="59" y="399"/>
                      </a:lnTo>
                      <a:lnTo>
                        <a:pt x="454" y="399"/>
                      </a:lnTo>
                      <a:lnTo>
                        <a:pt x="59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1" name="Freeform 6"/>
                <p:cNvSpPr/>
                <p:nvPr/>
              </p:nvSpPr>
              <p:spPr bwMode="auto">
                <a:xfrm>
                  <a:off x="3569197" y="915987"/>
                  <a:ext cx="517141" cy="382234"/>
                </a:xfrm>
                <a:custGeom>
                  <a:avLst/>
                  <a:gdLst>
                    <a:gd name="T0" fmla="*/ 339 w 350"/>
                    <a:gd name="T1" fmla="*/ 0 h 259"/>
                    <a:gd name="T2" fmla="*/ 271 w 350"/>
                    <a:gd name="T3" fmla="*/ 0 h 259"/>
                    <a:gd name="T4" fmla="*/ 271 w 350"/>
                    <a:gd name="T5" fmla="*/ 0 h 259"/>
                    <a:gd name="T6" fmla="*/ 269 w 350"/>
                    <a:gd name="T7" fmla="*/ 1 h 259"/>
                    <a:gd name="T8" fmla="*/ 267 w 350"/>
                    <a:gd name="T9" fmla="*/ 1 h 259"/>
                    <a:gd name="T10" fmla="*/ 265 w 350"/>
                    <a:gd name="T11" fmla="*/ 2 h 259"/>
                    <a:gd name="T12" fmla="*/ 264 w 350"/>
                    <a:gd name="T13" fmla="*/ 3 h 259"/>
                    <a:gd name="T14" fmla="*/ 263 w 350"/>
                    <a:gd name="T15" fmla="*/ 5 h 259"/>
                    <a:gd name="T16" fmla="*/ 261 w 350"/>
                    <a:gd name="T17" fmla="*/ 7 h 259"/>
                    <a:gd name="T18" fmla="*/ 261 w 350"/>
                    <a:gd name="T19" fmla="*/ 7 h 259"/>
                    <a:gd name="T20" fmla="*/ 176 w 350"/>
                    <a:gd name="T21" fmla="*/ 238 h 259"/>
                    <a:gd name="T22" fmla="*/ 10 w 350"/>
                    <a:gd name="T23" fmla="*/ 238 h 259"/>
                    <a:gd name="T24" fmla="*/ 0 w 350"/>
                    <a:gd name="T25" fmla="*/ 248 h 259"/>
                    <a:gd name="T26" fmla="*/ 10 w 350"/>
                    <a:gd name="T27" fmla="*/ 259 h 259"/>
                    <a:gd name="T28" fmla="*/ 184 w 350"/>
                    <a:gd name="T29" fmla="*/ 259 h 259"/>
                    <a:gd name="T30" fmla="*/ 187 w 350"/>
                    <a:gd name="T31" fmla="*/ 258 h 259"/>
                    <a:gd name="T32" fmla="*/ 188 w 350"/>
                    <a:gd name="T33" fmla="*/ 258 h 259"/>
                    <a:gd name="T34" fmla="*/ 191 w 350"/>
                    <a:gd name="T35" fmla="*/ 256 h 259"/>
                    <a:gd name="T36" fmla="*/ 191 w 350"/>
                    <a:gd name="T37" fmla="*/ 255 h 259"/>
                    <a:gd name="T38" fmla="*/ 193 w 350"/>
                    <a:gd name="T39" fmla="*/ 253 h 259"/>
                    <a:gd name="T40" fmla="*/ 194 w 350"/>
                    <a:gd name="T41" fmla="*/ 252 h 259"/>
                    <a:gd name="T42" fmla="*/ 194 w 350"/>
                    <a:gd name="T43" fmla="*/ 252 h 259"/>
                    <a:gd name="T44" fmla="*/ 279 w 350"/>
                    <a:gd name="T45" fmla="*/ 21 h 259"/>
                    <a:gd name="T46" fmla="*/ 339 w 350"/>
                    <a:gd name="T47" fmla="*/ 21 h 259"/>
                    <a:gd name="T48" fmla="*/ 350 w 350"/>
                    <a:gd name="T49" fmla="*/ 11 h 259"/>
                    <a:gd name="T50" fmla="*/ 339 w 350"/>
                    <a:gd name="T5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0" h="259">
                      <a:moveTo>
                        <a:pt x="339" y="0"/>
                      </a:moveTo>
                      <a:cubicBezTo>
                        <a:pt x="271" y="0"/>
                        <a:pt x="271" y="0"/>
                        <a:pt x="271" y="0"/>
                      </a:cubicBezTo>
                      <a:cubicBezTo>
                        <a:pt x="271" y="0"/>
                        <a:pt x="271" y="0"/>
                        <a:pt x="271" y="0"/>
                      </a:cubicBezTo>
                      <a:cubicBezTo>
                        <a:pt x="270" y="0"/>
                        <a:pt x="269" y="1"/>
                        <a:pt x="269" y="1"/>
                      </a:cubicBezTo>
                      <a:cubicBezTo>
                        <a:pt x="268" y="1"/>
                        <a:pt x="267" y="1"/>
                        <a:pt x="267" y="1"/>
                      </a:cubicBezTo>
                      <a:cubicBezTo>
                        <a:pt x="266" y="1"/>
                        <a:pt x="266" y="2"/>
                        <a:pt x="265" y="2"/>
                      </a:cubicBezTo>
                      <a:cubicBezTo>
                        <a:pt x="265" y="3"/>
                        <a:pt x="264" y="3"/>
                        <a:pt x="264" y="3"/>
                      </a:cubicBezTo>
                      <a:cubicBezTo>
                        <a:pt x="263" y="4"/>
                        <a:pt x="263" y="4"/>
                        <a:pt x="263" y="5"/>
                      </a:cubicBezTo>
                      <a:cubicBezTo>
                        <a:pt x="262" y="6"/>
                        <a:pt x="262" y="6"/>
                        <a:pt x="261" y="7"/>
                      </a:cubicBezTo>
                      <a:cubicBezTo>
                        <a:pt x="261" y="7"/>
                        <a:pt x="261" y="7"/>
                        <a:pt x="261" y="7"/>
                      </a:cubicBezTo>
                      <a:cubicBezTo>
                        <a:pt x="176" y="238"/>
                        <a:pt x="176" y="238"/>
                        <a:pt x="176" y="238"/>
                      </a:cubicBezTo>
                      <a:cubicBezTo>
                        <a:pt x="10" y="238"/>
                        <a:pt x="10" y="238"/>
                        <a:pt x="10" y="238"/>
                      </a:cubicBezTo>
                      <a:cubicBezTo>
                        <a:pt x="4" y="238"/>
                        <a:pt x="0" y="243"/>
                        <a:pt x="0" y="248"/>
                      </a:cubicBezTo>
                      <a:cubicBezTo>
                        <a:pt x="0" y="254"/>
                        <a:pt x="4" y="259"/>
                        <a:pt x="10" y="259"/>
                      </a:cubicBezTo>
                      <a:cubicBezTo>
                        <a:pt x="184" y="259"/>
                        <a:pt x="184" y="259"/>
                        <a:pt x="184" y="259"/>
                      </a:cubicBezTo>
                      <a:cubicBezTo>
                        <a:pt x="185" y="259"/>
                        <a:pt x="186" y="259"/>
                        <a:pt x="187" y="258"/>
                      </a:cubicBezTo>
                      <a:cubicBezTo>
                        <a:pt x="188" y="258"/>
                        <a:pt x="188" y="258"/>
                        <a:pt x="188" y="258"/>
                      </a:cubicBezTo>
                      <a:cubicBezTo>
                        <a:pt x="189" y="257"/>
                        <a:pt x="190" y="257"/>
                        <a:pt x="191" y="256"/>
                      </a:cubicBezTo>
                      <a:cubicBezTo>
                        <a:pt x="191" y="256"/>
                        <a:pt x="191" y="256"/>
                        <a:pt x="191" y="255"/>
                      </a:cubicBezTo>
                      <a:cubicBezTo>
                        <a:pt x="192" y="255"/>
                        <a:pt x="193" y="254"/>
                        <a:pt x="193" y="253"/>
                      </a:cubicBezTo>
                      <a:cubicBezTo>
                        <a:pt x="193" y="253"/>
                        <a:pt x="193" y="253"/>
                        <a:pt x="194" y="252"/>
                      </a:cubicBezTo>
                      <a:cubicBezTo>
                        <a:pt x="194" y="252"/>
                        <a:pt x="194" y="252"/>
                        <a:pt x="194" y="252"/>
                      </a:cubicBezTo>
                      <a:cubicBezTo>
                        <a:pt x="279" y="21"/>
                        <a:pt x="279" y="21"/>
                        <a:pt x="279" y="21"/>
                      </a:cubicBezTo>
                      <a:cubicBezTo>
                        <a:pt x="339" y="21"/>
                        <a:pt x="339" y="21"/>
                        <a:pt x="339" y="21"/>
                      </a:cubicBezTo>
                      <a:cubicBezTo>
                        <a:pt x="345" y="21"/>
                        <a:pt x="350" y="17"/>
                        <a:pt x="350" y="11"/>
                      </a:cubicBezTo>
                      <a:cubicBezTo>
                        <a:pt x="350" y="5"/>
                        <a:pt x="345"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2" name="Oval 7"/>
                <p:cNvSpPr>
                  <a:spLocks noChangeArrowheads="1"/>
                </p:cNvSpPr>
                <p:nvPr/>
              </p:nvSpPr>
              <p:spPr bwMode="auto">
                <a:xfrm>
                  <a:off x="3586685" y="1317583"/>
                  <a:ext cx="71201" cy="70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3" name="Oval 8"/>
                <p:cNvSpPr>
                  <a:spLocks noChangeArrowheads="1"/>
                </p:cNvSpPr>
                <p:nvPr/>
              </p:nvSpPr>
              <p:spPr bwMode="auto">
                <a:xfrm>
                  <a:off x="3772805" y="1317583"/>
                  <a:ext cx="71201" cy="70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24" name="文本框 22"/>
              <p:cNvSpPr txBox="1">
                <a:spLocks noChangeArrowheads="1"/>
              </p:cNvSpPr>
              <p:nvPr/>
            </p:nvSpPr>
            <p:spPr bwMode="auto">
              <a:xfrm>
                <a:off x="614" y="5402"/>
                <a:ext cx="5079" cy="1791"/>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B0604020202090204" pitchFamily="34" charset="0"/>
                  <a:buChar char="•"/>
                  <a:defRPr sz="2400">
                    <a:solidFill>
                      <a:schemeClr val="tx1"/>
                    </a:solidFill>
                    <a:latin typeface="Arial" panose="020B0604020202090204" pitchFamily="34" charset="0"/>
                    <a:ea typeface="黑体" panose="02010609060101010101" charset="-122"/>
                  </a:defRPr>
                </a:lvl1pPr>
                <a:lvl2pPr marL="742950" indent="-285750">
                  <a:lnSpc>
                    <a:spcPct val="90000"/>
                  </a:lnSpc>
                  <a:spcBef>
                    <a:spcPts val="500"/>
                  </a:spcBef>
                  <a:buFont typeface="Arial" panose="020B0604020202090204" pitchFamily="34" charset="0"/>
                  <a:buChar char="•"/>
                  <a:defRPr sz="2000">
                    <a:solidFill>
                      <a:schemeClr val="tx1"/>
                    </a:solidFill>
                    <a:latin typeface="Arial" panose="020B0604020202090204" pitchFamily="34" charset="0"/>
                    <a:ea typeface="黑体" panose="02010609060101010101" charset="-122"/>
                  </a:defRPr>
                </a:lvl2pPr>
                <a:lvl3pPr marL="11430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黑体" panose="02010609060101010101" charset="-122"/>
                  </a:defRPr>
                </a:lvl3pPr>
                <a:lvl4pPr marL="16002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黑体" panose="02010609060101010101" charset="-122"/>
                  </a:defRPr>
                </a:lvl4pPr>
                <a:lvl5pPr marL="20574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9pPr>
              </a:lstStyle>
              <a:p>
                <a:pPr algn="ctr" eaLnBrk="1" hangingPunct="1">
                  <a:lnSpc>
                    <a:spcPct val="100000"/>
                  </a:lnSpc>
                  <a:spcBef>
                    <a:spcPct val="0"/>
                  </a:spcBef>
                  <a:buFont typeface="Arial" panose="020B0604020202090204" pitchFamily="34" charset="0"/>
                  <a:buNone/>
                </a:pPr>
                <a:r>
                  <a:rPr lang="en-US" altLang="zh-CN" sz="2500" b="1" dirty="0">
                    <a:solidFill>
                      <a:srgbClr val="2E97BC"/>
                    </a:solidFill>
                    <a:latin typeface="+mn-lt"/>
                    <a:ea typeface="+mn-ea"/>
                    <a:cs typeface="+mn-ea"/>
                    <a:sym typeface="+mn-lt"/>
                  </a:rPr>
                  <a:t>可疑程序模块定位</a:t>
                </a:r>
                <a:endParaRPr lang="en-US" altLang="zh-CN" sz="2500" b="1" dirty="0">
                  <a:solidFill>
                    <a:srgbClr val="2E97BC"/>
                  </a:solidFill>
                  <a:latin typeface="+mn-lt"/>
                  <a:ea typeface="+mn-ea"/>
                  <a:cs typeface="+mn-ea"/>
                  <a:sym typeface="+mn-lt"/>
                </a:endParaRPr>
              </a:p>
              <a:p>
                <a:pPr lvl="1" algn="l" eaLnBrk="1" hangingPunct="1">
                  <a:lnSpc>
                    <a:spcPct val="100000"/>
                  </a:lnSpc>
                  <a:spcBef>
                    <a:spcPct val="0"/>
                  </a:spcBef>
                  <a:buFont typeface="Arial" panose="020B0604020202090204" pitchFamily="34" charset="0"/>
                  <a:buNone/>
                </a:pPr>
                <a:endParaRPr lang="en-US" dirty="0">
                  <a:solidFill>
                    <a:schemeClr val="tx1">
                      <a:lumMod val="75000"/>
                      <a:lumOff val="25000"/>
                    </a:schemeClr>
                  </a:solidFill>
                  <a:latin typeface="+mn-lt"/>
                  <a:ea typeface="+mn-ea"/>
                  <a:cs typeface="+mn-ea"/>
                  <a:sym typeface="+mn-lt"/>
                </a:endParaRPr>
              </a:p>
              <a:p>
                <a:pPr lvl="1" algn="l" eaLnBrk="1" hangingPunct="1">
                  <a:lnSpc>
                    <a:spcPct val="100000"/>
                  </a:lnSpc>
                  <a:spcBef>
                    <a:spcPct val="0"/>
                  </a:spcBef>
                  <a:buFont typeface="Arial" panose="020B0604020202090204" pitchFamily="34" charset="0"/>
                  <a:buNone/>
                </a:pPr>
                <a:r>
                  <a:rPr lang="en-US" dirty="0">
                    <a:solidFill>
                      <a:schemeClr val="tx1">
                        <a:lumMod val="75000"/>
                        <a:lumOff val="25000"/>
                      </a:schemeClr>
                    </a:solidFill>
                    <a:latin typeface="+mn-lt"/>
                    <a:ea typeface="+mn-ea"/>
                    <a:cs typeface="+mn-ea"/>
                    <a:sym typeface="+mn-lt"/>
                  </a:rPr>
                  <a:t>1.</a:t>
                </a:r>
                <a:r>
                  <a:rPr dirty="0">
                    <a:solidFill>
                      <a:schemeClr val="tx1">
                        <a:lumMod val="75000"/>
                        <a:lumOff val="25000"/>
                      </a:schemeClr>
                    </a:solidFill>
                    <a:latin typeface="+mn-lt"/>
                    <a:ea typeface="+mn-ea"/>
                    <a:cs typeface="+mn-ea"/>
                    <a:sym typeface="+mn-lt"/>
                  </a:rPr>
                  <a:t>构建程序频谱</a:t>
                </a:r>
                <a:endParaRPr dirty="0">
                  <a:solidFill>
                    <a:schemeClr val="tx1">
                      <a:lumMod val="75000"/>
                      <a:lumOff val="25000"/>
                    </a:schemeClr>
                  </a:solidFill>
                  <a:latin typeface="+mn-lt"/>
                  <a:ea typeface="+mn-ea"/>
                  <a:cs typeface="+mn-ea"/>
                  <a:sym typeface="+mn-lt"/>
                </a:endParaRPr>
              </a:p>
              <a:p>
                <a:pPr lvl="1" algn="l" eaLnBrk="1" hangingPunct="1">
                  <a:lnSpc>
                    <a:spcPct val="100000"/>
                  </a:lnSpc>
                  <a:spcBef>
                    <a:spcPct val="0"/>
                  </a:spcBef>
                  <a:buFont typeface="Arial" panose="020B0604020202090204" pitchFamily="34" charset="0"/>
                  <a:buNone/>
                </a:pPr>
                <a:r>
                  <a:rPr lang="en-US" dirty="0">
                    <a:solidFill>
                      <a:schemeClr val="tx1">
                        <a:lumMod val="75000"/>
                        <a:lumOff val="25000"/>
                      </a:schemeClr>
                    </a:solidFill>
                    <a:latin typeface="+mn-lt"/>
                    <a:ea typeface="+mn-ea"/>
                    <a:cs typeface="+mn-ea"/>
                    <a:sym typeface="+mn-lt"/>
                  </a:rPr>
                  <a:t>2.生成可疑程序模块推荐列表</a:t>
                </a:r>
                <a:endParaRPr lang="en-US" dirty="0">
                  <a:solidFill>
                    <a:schemeClr val="tx1">
                      <a:lumMod val="75000"/>
                      <a:lumOff val="25000"/>
                    </a:schemeClr>
                  </a:solidFill>
                  <a:latin typeface="+mn-lt"/>
                  <a:ea typeface="+mn-ea"/>
                  <a:cs typeface="+mn-ea"/>
                  <a:sym typeface="+mn-lt"/>
                </a:endParaRPr>
              </a:p>
            </p:txBody>
          </p:sp>
          <p:sp>
            <p:nvSpPr>
              <p:cNvPr id="26" name="文本框 22"/>
              <p:cNvSpPr txBox="1">
                <a:spLocks noChangeArrowheads="1"/>
              </p:cNvSpPr>
              <p:nvPr/>
            </p:nvSpPr>
            <p:spPr bwMode="auto">
              <a:xfrm>
                <a:off x="9528" y="5402"/>
                <a:ext cx="4193" cy="2192"/>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B0604020202090204" pitchFamily="34" charset="0"/>
                  <a:buChar char="•"/>
                  <a:defRPr sz="2400">
                    <a:solidFill>
                      <a:schemeClr val="tx1"/>
                    </a:solidFill>
                    <a:latin typeface="Arial" panose="020B0604020202090204" pitchFamily="34" charset="0"/>
                    <a:ea typeface="黑体" panose="02010609060101010101" charset="-122"/>
                  </a:defRPr>
                </a:lvl1pPr>
                <a:lvl2pPr marL="742950" indent="-285750">
                  <a:lnSpc>
                    <a:spcPct val="90000"/>
                  </a:lnSpc>
                  <a:spcBef>
                    <a:spcPts val="500"/>
                  </a:spcBef>
                  <a:buFont typeface="Arial" panose="020B0604020202090204" pitchFamily="34" charset="0"/>
                  <a:buChar char="•"/>
                  <a:defRPr sz="2000">
                    <a:solidFill>
                      <a:schemeClr val="tx1"/>
                    </a:solidFill>
                    <a:latin typeface="Arial" panose="020B0604020202090204" pitchFamily="34" charset="0"/>
                    <a:ea typeface="黑体" panose="02010609060101010101" charset="-122"/>
                  </a:defRPr>
                </a:lvl2pPr>
                <a:lvl3pPr marL="11430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黑体" panose="02010609060101010101" charset="-122"/>
                  </a:defRPr>
                </a:lvl3pPr>
                <a:lvl4pPr marL="16002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黑体" panose="02010609060101010101" charset="-122"/>
                  </a:defRPr>
                </a:lvl4pPr>
                <a:lvl5pPr marL="20574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黑体" panose="02010609060101010101" charset="-122"/>
                  </a:defRPr>
                </a:lvl9pPr>
              </a:lstStyle>
              <a:p>
                <a:pPr algn="ctr" eaLnBrk="1" hangingPunct="1">
                  <a:lnSpc>
                    <a:spcPct val="100000"/>
                  </a:lnSpc>
                  <a:spcBef>
                    <a:spcPct val="0"/>
                  </a:spcBef>
                  <a:buFont typeface="Arial" panose="020B0604020202090204" pitchFamily="34" charset="0"/>
                  <a:buNone/>
                </a:pPr>
                <a:r>
                  <a:rPr lang="zh-CN" altLang="en-US" sz="2500" b="1" dirty="0">
                    <a:solidFill>
                      <a:srgbClr val="2E97BC"/>
                    </a:solidFill>
                    <a:latin typeface="+mn-lt"/>
                    <a:ea typeface="+mn-ea"/>
                    <a:cs typeface="+mn-ea"/>
                    <a:sym typeface="+mn-lt"/>
                  </a:rPr>
                  <a:t>可疑语句定位</a:t>
                </a:r>
                <a:endParaRPr lang="zh-CN" altLang="en-US" sz="2500" b="1" dirty="0">
                  <a:solidFill>
                    <a:srgbClr val="2E97BC"/>
                  </a:solidFill>
                  <a:latin typeface="+mn-lt"/>
                  <a:ea typeface="+mn-ea"/>
                  <a:cs typeface="+mn-ea"/>
                  <a:sym typeface="+mn-lt"/>
                </a:endParaRPr>
              </a:p>
              <a:p>
                <a:pPr algn="l" eaLnBrk="1" hangingPunct="1">
                  <a:lnSpc>
                    <a:spcPct val="100000"/>
                  </a:lnSpc>
                  <a:spcBef>
                    <a:spcPct val="0"/>
                  </a:spcBef>
                  <a:buFont typeface="Arial" panose="020B0604020202090204" pitchFamily="34" charset="0"/>
                  <a:buNone/>
                </a:pPr>
                <a:endParaRPr lang="en-US" sz="2000" dirty="0">
                  <a:solidFill>
                    <a:schemeClr val="tx1">
                      <a:lumMod val="75000"/>
                      <a:lumOff val="25000"/>
                    </a:schemeClr>
                  </a:solidFill>
                  <a:latin typeface="+mn-lt"/>
                  <a:ea typeface="+mn-ea"/>
                  <a:cs typeface="+mn-lt"/>
                  <a:sym typeface="+mn-lt"/>
                </a:endParaRPr>
              </a:p>
              <a:p>
                <a:pPr algn="l" eaLnBrk="1" hangingPunct="1">
                  <a:lnSpc>
                    <a:spcPct val="100000"/>
                  </a:lnSpc>
                  <a:spcBef>
                    <a:spcPct val="0"/>
                  </a:spcBef>
                  <a:buFont typeface="Arial" panose="020B0604020202090204" pitchFamily="34" charset="0"/>
                  <a:buNone/>
                </a:pPr>
                <a:r>
                  <a:rPr lang="en-US" sz="2000" dirty="0">
                    <a:solidFill>
                      <a:schemeClr val="tx1">
                        <a:lumMod val="75000"/>
                        <a:lumOff val="25000"/>
                      </a:schemeClr>
                    </a:solidFill>
                    <a:latin typeface="+mn-lt"/>
                    <a:ea typeface="+mn-ea"/>
                    <a:cs typeface="+mn-lt"/>
                    <a:sym typeface="+mn-lt"/>
                  </a:rPr>
                  <a:t>1.计算可疑分数阈值</a:t>
                </a:r>
                <a:endParaRPr lang="en-US" sz="2000" dirty="0">
                  <a:solidFill>
                    <a:schemeClr val="tx1">
                      <a:lumMod val="75000"/>
                      <a:lumOff val="25000"/>
                    </a:schemeClr>
                  </a:solidFill>
                  <a:latin typeface="+mn-lt"/>
                  <a:ea typeface="+mn-ea"/>
                  <a:cs typeface="+mn-lt"/>
                  <a:sym typeface="+mn-lt"/>
                </a:endParaRPr>
              </a:p>
              <a:p>
                <a:pPr algn="l" eaLnBrk="1" hangingPunct="1">
                  <a:lnSpc>
                    <a:spcPct val="100000"/>
                  </a:lnSpc>
                  <a:spcBef>
                    <a:spcPct val="0"/>
                  </a:spcBef>
                  <a:buFont typeface="Arial" panose="020B0604020202090204" pitchFamily="34" charset="0"/>
                  <a:buNone/>
                </a:pPr>
                <a:r>
                  <a:rPr lang="en-US" sz="2000" dirty="0">
                    <a:solidFill>
                      <a:schemeClr val="tx1">
                        <a:lumMod val="75000"/>
                        <a:lumOff val="25000"/>
                      </a:schemeClr>
                    </a:solidFill>
                    <a:latin typeface="+mn-lt"/>
                    <a:ea typeface="+mn-ea"/>
                    <a:cs typeface="+mn-lt"/>
                    <a:sym typeface="+mn-lt"/>
                  </a:rPr>
                  <a:t>2.构建交叉表</a:t>
                </a:r>
                <a:endParaRPr lang="en-US" sz="2000" dirty="0">
                  <a:solidFill>
                    <a:schemeClr val="tx1">
                      <a:lumMod val="75000"/>
                      <a:lumOff val="25000"/>
                    </a:schemeClr>
                  </a:solidFill>
                  <a:latin typeface="+mn-lt"/>
                  <a:ea typeface="+mn-ea"/>
                  <a:cs typeface="+mn-lt"/>
                  <a:sym typeface="+mn-lt"/>
                </a:endParaRPr>
              </a:p>
              <a:p>
                <a:pPr algn="l" eaLnBrk="1" hangingPunct="1">
                  <a:lnSpc>
                    <a:spcPct val="100000"/>
                  </a:lnSpc>
                  <a:spcBef>
                    <a:spcPct val="0"/>
                  </a:spcBef>
                  <a:buFont typeface="Arial" panose="020B0604020202090204" pitchFamily="34" charset="0"/>
                  <a:buNone/>
                </a:pPr>
                <a:r>
                  <a:rPr lang="en-US" sz="2000" dirty="0">
                    <a:solidFill>
                      <a:schemeClr val="tx1">
                        <a:lumMod val="75000"/>
                        <a:lumOff val="25000"/>
                      </a:schemeClr>
                    </a:solidFill>
                    <a:latin typeface="+mn-lt"/>
                    <a:ea typeface="+mn-ea"/>
                    <a:cs typeface="+mn-lt"/>
                    <a:sym typeface="+mn-lt"/>
                  </a:rPr>
                  <a:t>3.生成可疑语句推荐列表</a:t>
                </a:r>
                <a:endParaRPr lang="en-US" sz="2000" dirty="0">
                  <a:solidFill>
                    <a:schemeClr val="tx1">
                      <a:lumMod val="75000"/>
                      <a:lumOff val="25000"/>
                    </a:schemeClr>
                  </a:solidFill>
                  <a:latin typeface="+mn-lt"/>
                  <a:ea typeface="+mn-ea"/>
                  <a:cs typeface="+mn-lt"/>
                  <a:sym typeface="+mn-lt"/>
                </a:endParaRPr>
              </a:p>
            </p:txBody>
          </p:sp>
        </p:grpSp>
        <p:sp>
          <p:nvSpPr>
            <p:cNvPr id="28" name="燕尾形 27"/>
            <p:cNvSpPr/>
            <p:nvPr/>
          </p:nvSpPr>
          <p:spPr>
            <a:xfrm>
              <a:off x="7473" y="4522"/>
              <a:ext cx="692" cy="689"/>
            </a:xfrm>
            <a:prstGeom prst="chevron">
              <a:avLst/>
            </a:prstGeom>
            <a:solidFill>
              <a:srgbClr val="366D93"/>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p>
              <a:pPr algn="ctr"/>
              <a:endParaRPr lang="zh-CN" altLang="en-US">
                <a:solidFill>
                  <a:schemeClr val="tx1"/>
                </a:solidFill>
                <a:cs typeface="+mn-ea"/>
                <a:sym typeface="+mn-lt"/>
              </a:endParaRPr>
            </a:p>
          </p:txBody>
        </p:sp>
        <p:sp>
          <p:nvSpPr>
            <p:cNvPr id="29" name="燕尾形 28"/>
            <p:cNvSpPr/>
            <p:nvPr/>
          </p:nvSpPr>
          <p:spPr>
            <a:xfrm>
              <a:off x="10589" y="4522"/>
              <a:ext cx="692" cy="689"/>
            </a:xfrm>
            <a:prstGeom prst="chevron">
              <a:avLst/>
            </a:prstGeom>
            <a:solidFill>
              <a:srgbClr val="366D93"/>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30" name="燕尾形 29"/>
            <p:cNvSpPr/>
            <p:nvPr/>
          </p:nvSpPr>
          <p:spPr>
            <a:xfrm>
              <a:off x="9482" y="4522"/>
              <a:ext cx="692" cy="689"/>
            </a:xfrm>
            <a:prstGeom prst="chevron">
              <a:avLst/>
            </a:prstGeom>
            <a:solidFill>
              <a:srgbClr val="366D93"/>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31" name="燕尾形 30"/>
            <p:cNvSpPr/>
            <p:nvPr/>
          </p:nvSpPr>
          <p:spPr>
            <a:xfrm>
              <a:off x="8511" y="4522"/>
              <a:ext cx="692" cy="689"/>
            </a:xfrm>
            <a:prstGeom prst="chevron">
              <a:avLst/>
            </a:prstGeom>
            <a:solidFill>
              <a:srgbClr val="366D93"/>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1903730" y="748030"/>
            <a:ext cx="715327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1.1.</a:t>
            </a:r>
            <a:r>
              <a:rPr sz="3500" dirty="0">
                <a:solidFill>
                  <a:schemeClr val="tx1">
                    <a:lumMod val="75000"/>
                    <a:lumOff val="25000"/>
                  </a:schemeClr>
                </a:solidFill>
                <a:cs typeface="+mn-ea"/>
                <a:sym typeface="+mn-lt"/>
              </a:rPr>
              <a:t>构建程序频谱</a:t>
            </a:r>
            <a:endParaRPr lang="zh-CN" altLang="en-US" sz="3500" dirty="0">
              <a:solidFill>
                <a:srgbClr val="34495E"/>
              </a:solidFill>
              <a:latin typeface="微软雅黑" panose="020B0503020204020204" pitchFamily="34" charset="-122"/>
              <a:ea typeface="微软雅黑" panose="020B0503020204020204" pitchFamily="34" charset="-122"/>
            </a:endParaRPr>
          </a:p>
        </p:txBody>
      </p:sp>
      <p:pic>
        <p:nvPicPr>
          <p:cNvPr id="6" name="图片 5" descr="屏幕快照 2021-08-08 上午10.44.37"/>
          <p:cNvPicPr>
            <a:picLocks noChangeAspect="1"/>
          </p:cNvPicPr>
          <p:nvPr/>
        </p:nvPicPr>
        <p:blipFill>
          <a:blip r:embed="rId1"/>
          <a:stretch>
            <a:fillRect/>
          </a:stretch>
        </p:blipFill>
        <p:spPr>
          <a:xfrm>
            <a:off x="1733550" y="2583180"/>
            <a:ext cx="8502650" cy="3287395"/>
          </a:xfrm>
          <a:prstGeom prst="rect">
            <a:avLst/>
          </a:prstGeom>
        </p:spPr>
      </p:pic>
      <p:sp>
        <p:nvSpPr>
          <p:cNvPr id="7" name="文本框 6"/>
          <p:cNvSpPr txBox="1"/>
          <p:nvPr/>
        </p:nvSpPr>
        <p:spPr>
          <a:xfrm>
            <a:off x="1610360" y="1570355"/>
            <a:ext cx="5864860" cy="398780"/>
          </a:xfrm>
          <a:prstGeom prst="rect">
            <a:avLst/>
          </a:prstGeom>
          <a:noFill/>
        </p:spPr>
        <p:txBody>
          <a:bodyPr wrap="square" rtlCol="0" anchor="t">
            <a:spAutoFit/>
          </a:bodyPr>
          <a:p>
            <a:r>
              <a:rPr lang="zh-CN" altLang="en-US" sz="2000">
                <a:cs typeface="+mn-lt"/>
              </a:rPr>
              <a:t>测试覆盖率工具 ：</a:t>
            </a:r>
            <a:r>
              <a:rPr lang="en-US" altLang="zh-CN" sz="2000">
                <a:cs typeface="+mn-lt"/>
              </a:rPr>
              <a:t>EclEmma</a:t>
            </a:r>
            <a:r>
              <a:rPr lang="zh-CN" altLang="en-US" sz="2000">
                <a:cs typeface="+mn-lt"/>
              </a:rPr>
              <a:t>、</a:t>
            </a:r>
            <a:r>
              <a:rPr lang="en-US" altLang="zh-CN" sz="2000">
                <a:cs typeface="+mn-lt"/>
              </a:rPr>
              <a:t>Cobertura</a:t>
            </a:r>
            <a:r>
              <a:rPr lang="zh-CN" altLang="en-US" sz="2000">
                <a:cs typeface="+mn-lt"/>
              </a:rPr>
              <a:t>、</a:t>
            </a:r>
            <a:r>
              <a:rPr lang="en-US" altLang="zh-CN" sz="2000">
                <a:cs typeface="+mn-lt"/>
              </a:rPr>
              <a:t>Jacoco </a:t>
            </a:r>
            <a:r>
              <a:rPr lang="zh-CN" altLang="en-US" sz="2000">
                <a:cs typeface="+mn-lt"/>
              </a:rPr>
              <a:t>等</a:t>
            </a:r>
            <a:endParaRPr lang="zh-CN" altLang="en-US" sz="2000">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1903730" y="748030"/>
            <a:ext cx="715327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1.2.生成可疑程序模块推荐列表</a:t>
            </a:r>
            <a:endParaRPr lang="zh-CN" altLang="en-US" sz="3500" dirty="0">
              <a:solidFill>
                <a:srgbClr val="34495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85900" y="1576070"/>
            <a:ext cx="9815195" cy="1322070"/>
          </a:xfrm>
          <a:prstGeom prst="rect">
            <a:avLst/>
          </a:prstGeom>
          <a:noFill/>
        </p:spPr>
        <p:txBody>
          <a:bodyPr wrap="square" rtlCol="0" anchor="t">
            <a:spAutoFit/>
          </a:bodyPr>
          <a:p>
            <a:r>
              <a:rPr lang="zh-CN" altLang="en-US" sz="2000"/>
              <a:t>ａ）程序组件的怀疑率与该程序实体被成功测试用例覆盖的次数成反比；</a:t>
            </a:r>
            <a:endParaRPr lang="zh-CN" altLang="en-US" sz="2000"/>
          </a:p>
          <a:p>
            <a:r>
              <a:rPr lang="zh-CN" altLang="en-US" sz="2000"/>
              <a:t>ｂ）程序组件的怀疑率与该程序实体被失败测试用 例覆盖的次数成正比；</a:t>
            </a:r>
            <a:endParaRPr lang="zh-CN" altLang="en-US" sz="2000"/>
          </a:p>
          <a:p>
            <a:r>
              <a:rPr lang="zh-CN" altLang="en-US" sz="2000"/>
              <a:t>ｃ）程序组件的怀疑率与该程序实体未被失败测试用例覆盖的次数成反比；</a:t>
            </a:r>
            <a:endParaRPr lang="zh-CN" altLang="en-US" sz="2000"/>
          </a:p>
          <a:p>
            <a:r>
              <a:rPr lang="zh-CN" altLang="en-US" sz="2000"/>
              <a:t>ｄ）在设定怀疑率公式时， 应该为假设 ｂ）设置更高的权重。</a:t>
            </a:r>
            <a:endParaRPr lang="zh-CN" altLang="en-US" sz="2000"/>
          </a:p>
        </p:txBody>
      </p:sp>
      <p:pic>
        <p:nvPicPr>
          <p:cNvPr id="3" name="图片 2" descr="屏幕快照 2021-08-08 上午11.08.43"/>
          <p:cNvPicPr>
            <a:picLocks noChangeAspect="1"/>
          </p:cNvPicPr>
          <p:nvPr/>
        </p:nvPicPr>
        <p:blipFill>
          <a:blip r:embed="rId1"/>
          <a:stretch>
            <a:fillRect/>
          </a:stretch>
        </p:blipFill>
        <p:spPr>
          <a:xfrm>
            <a:off x="1903730" y="4041775"/>
            <a:ext cx="7974330" cy="1524000"/>
          </a:xfrm>
          <a:prstGeom prst="rect">
            <a:avLst/>
          </a:prstGeom>
        </p:spPr>
      </p:pic>
      <p:sp>
        <p:nvSpPr>
          <p:cNvPr id="10" name="圆角矩形 9"/>
          <p:cNvSpPr/>
          <p:nvPr/>
        </p:nvSpPr>
        <p:spPr>
          <a:xfrm>
            <a:off x="-314960" y="1355090"/>
            <a:ext cx="12856210" cy="1870710"/>
          </a:xfrm>
          <a:prstGeom prst="roundRect">
            <a:avLst>
              <a:gd name="adj" fmla="val 5987"/>
            </a:avLst>
          </a:prstGeom>
          <a:solidFill>
            <a:srgbClr val="C1C7B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cs typeface="+mn-ea"/>
              <a:sym typeface="+mn-lt"/>
            </a:endParaRPr>
          </a:p>
        </p:txBody>
      </p:sp>
      <p:sp>
        <p:nvSpPr>
          <p:cNvPr id="5" name="矩形 4"/>
          <p:cNvSpPr/>
          <p:nvPr/>
        </p:nvSpPr>
        <p:spPr>
          <a:xfrm>
            <a:off x="7545070" y="4845685"/>
            <a:ext cx="1511935" cy="623570"/>
          </a:xfrm>
          <a:prstGeom prst="rect">
            <a:avLst/>
          </a:prstGeom>
          <a:noFill/>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矩形 5"/>
          <p:cNvSpPr/>
          <p:nvPr/>
        </p:nvSpPr>
        <p:spPr>
          <a:xfrm>
            <a:off x="5062855" y="4796790"/>
            <a:ext cx="1355725" cy="67246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solidFill>
                <a:srgbClr val="C0504D"/>
              </a:solidFill>
            </a:endParaRPr>
          </a:p>
        </p:txBody>
      </p:sp>
      <p:sp>
        <p:nvSpPr>
          <p:cNvPr id="7" name="矩形 6"/>
          <p:cNvSpPr/>
          <p:nvPr/>
        </p:nvSpPr>
        <p:spPr>
          <a:xfrm>
            <a:off x="6653530" y="4942840"/>
            <a:ext cx="669290" cy="622935"/>
          </a:xfrm>
          <a:prstGeom prst="rect">
            <a:avLst/>
          </a:prstGeom>
          <a:noFill/>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rgbClr val="71893F"/>
              </a:solidFill>
            </a:endParaRPr>
          </a:p>
        </p:txBody>
      </p:sp>
      <p:sp>
        <p:nvSpPr>
          <p:cNvPr id="8" name="矩形 7"/>
          <p:cNvSpPr/>
          <p:nvPr/>
        </p:nvSpPr>
        <p:spPr>
          <a:xfrm>
            <a:off x="9208135" y="4942840"/>
            <a:ext cx="513715" cy="622935"/>
          </a:xfrm>
          <a:prstGeom prst="rect">
            <a:avLst/>
          </a:prstGeom>
          <a:noFill/>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文本框 8"/>
          <p:cNvSpPr txBox="1"/>
          <p:nvPr/>
        </p:nvSpPr>
        <p:spPr>
          <a:xfrm>
            <a:off x="4841240" y="3396615"/>
            <a:ext cx="4366895" cy="645160"/>
          </a:xfrm>
          <a:prstGeom prst="rect">
            <a:avLst/>
          </a:prstGeom>
          <a:noFill/>
        </p:spPr>
        <p:txBody>
          <a:bodyPr wrap="square" rtlCol="0">
            <a:spAutoFit/>
          </a:bodyPr>
          <a:p>
            <a:r>
              <a:rPr lang="zh-CN" altLang="en-US">
                <a:solidFill>
                  <a:srgbClr val="C0504D"/>
                </a:solidFill>
              </a:rPr>
              <a:t>覆盖程序组件 ｍ 的失败测试用例数量和</a:t>
            </a:r>
            <a:endParaRPr lang="zh-CN" altLang="en-US">
              <a:solidFill>
                <a:srgbClr val="C0504D"/>
              </a:solidFill>
            </a:endParaRPr>
          </a:p>
          <a:p>
            <a:r>
              <a:rPr lang="zh-CN" altLang="en-US">
                <a:solidFill>
                  <a:srgbClr val="C0504D"/>
                </a:solidFill>
              </a:rPr>
              <a:t>成功测试用例数量</a:t>
            </a:r>
            <a:endParaRPr lang="zh-CN" altLang="en-US">
              <a:solidFill>
                <a:srgbClr val="C0504D"/>
              </a:solidFill>
            </a:endParaRPr>
          </a:p>
        </p:txBody>
      </p:sp>
      <p:sp>
        <p:nvSpPr>
          <p:cNvPr id="12" name="文本框 11"/>
          <p:cNvSpPr txBox="1"/>
          <p:nvPr/>
        </p:nvSpPr>
        <p:spPr>
          <a:xfrm>
            <a:off x="6169025" y="5854065"/>
            <a:ext cx="3709035" cy="645160"/>
          </a:xfrm>
          <a:prstGeom prst="rect">
            <a:avLst/>
          </a:prstGeom>
          <a:noFill/>
        </p:spPr>
        <p:txBody>
          <a:bodyPr wrap="square" rtlCol="0">
            <a:spAutoFit/>
          </a:bodyPr>
          <a:p>
            <a:r>
              <a:rPr lang="zh-CN" altLang="en-US">
                <a:solidFill>
                  <a:srgbClr val="71893F"/>
                </a:solidFill>
              </a:rPr>
              <a:t>测试用例集中失败测试用例数量和成功测试用例数量</a:t>
            </a:r>
            <a:endParaRPr lang="zh-CN" altLang="en-US">
              <a:solidFill>
                <a:srgbClr val="71893F"/>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 grpId="0" animBg="1"/>
      <p:bldP spid="5" grpId="0" animBg="1"/>
      <p:bldP spid="9" grpId="0"/>
      <p:bldP spid="7" grpId="0" animBg="1"/>
      <p:bldP spid="8"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2" name="文本框 9"/>
          <p:cNvSpPr txBox="1"/>
          <p:nvPr/>
        </p:nvSpPr>
        <p:spPr>
          <a:xfrm>
            <a:off x="2030730" y="803275"/>
            <a:ext cx="7153275" cy="607060"/>
          </a:xfrm>
          <a:prstGeom prst="rect">
            <a:avLst/>
          </a:prstGeom>
          <a:noFill/>
        </p:spPr>
        <p:txBody>
          <a:bodyPr wrap="square" lIns="68580" tIns="34290" rIns="68580" bIns="34290" rtlCol="0">
            <a:spAutoFit/>
          </a:bodyPr>
          <a:p>
            <a:pPr marL="0" lvl="1" algn="ctr"/>
            <a:r>
              <a:rPr lang="en-US" sz="3500" dirty="0">
                <a:solidFill>
                  <a:schemeClr val="tx1">
                    <a:lumMod val="75000"/>
                    <a:lumOff val="25000"/>
                  </a:schemeClr>
                </a:solidFill>
                <a:cs typeface="+mn-ea"/>
                <a:sym typeface="+mn-lt"/>
              </a:rPr>
              <a:t>1.2.生成可疑程序模块推荐列表</a:t>
            </a:r>
            <a:endParaRPr lang="zh-CN" altLang="en-US" sz="3500" dirty="0">
              <a:solidFill>
                <a:srgbClr val="34495E"/>
              </a:solidFill>
              <a:latin typeface="微软雅黑" panose="020B0503020204020204" pitchFamily="34" charset="-122"/>
              <a:ea typeface="微软雅黑" panose="020B0503020204020204" pitchFamily="34" charset="-122"/>
            </a:endParaRPr>
          </a:p>
        </p:txBody>
      </p:sp>
      <p:pic>
        <p:nvPicPr>
          <p:cNvPr id="3" name="图片 2" descr="屏幕快照 2021-08-08 上午11.21.37"/>
          <p:cNvPicPr>
            <a:picLocks noChangeAspect="1"/>
          </p:cNvPicPr>
          <p:nvPr/>
        </p:nvPicPr>
        <p:blipFill>
          <a:blip r:embed="rId1"/>
          <a:stretch>
            <a:fillRect/>
          </a:stretch>
        </p:blipFill>
        <p:spPr>
          <a:xfrm>
            <a:off x="632460" y="1637665"/>
            <a:ext cx="11238230" cy="4003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90204" pitchFamily="34" charset="0"/>
              <a:cs typeface="Arial" panose="020B0604020202090204" pitchFamily="34" charset="0"/>
            </a:endParaRP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4" name="矩形 13"/>
          <p:cNvSpPr/>
          <p:nvPr/>
        </p:nvSpPr>
        <p:spPr>
          <a:xfrm>
            <a:off x="9412843" y="188639"/>
            <a:ext cx="933216" cy="33441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6" name="矩形 15"/>
          <p:cNvSpPr/>
          <p:nvPr/>
        </p:nvSpPr>
        <p:spPr>
          <a:xfrm>
            <a:off x="10347503" y="187549"/>
            <a:ext cx="1582732" cy="334417"/>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45" name="文本框 12"/>
          <p:cNvSpPr txBox="1"/>
          <p:nvPr/>
        </p:nvSpPr>
        <p:spPr>
          <a:xfrm>
            <a:off x="312420" y="53340"/>
            <a:ext cx="1978025" cy="506730"/>
          </a:xfrm>
          <a:prstGeom prst="rect">
            <a:avLst/>
          </a:prstGeom>
          <a:noFill/>
        </p:spPr>
        <p:txBody>
          <a:bodyPr wrap="square" rtlCol="0">
            <a:spAutoFit/>
          </a:bodyPr>
          <a:p>
            <a:pPr algn="ctr" fontAlgn="auto">
              <a:lnSpc>
                <a:spcPct val="150000"/>
              </a:lnSpc>
            </a:pPr>
            <a:r>
              <a:rPr lang="en-US"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rPr>
              <a:t>How</a:t>
            </a:r>
            <a:endParaRPr lang="zh-CN" altLang="zh-CN" kern="100" dirty="0">
              <a:solidFill>
                <a:schemeClr val="tx1">
                  <a:lumMod val="50000"/>
                  <a:lumOff val="50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51" name="文本框 9"/>
          <p:cNvSpPr txBox="1"/>
          <p:nvPr/>
        </p:nvSpPr>
        <p:spPr>
          <a:xfrm>
            <a:off x="1903730" y="748030"/>
            <a:ext cx="7153275" cy="607060"/>
          </a:xfrm>
          <a:prstGeom prst="rect">
            <a:avLst/>
          </a:prstGeom>
          <a:noFill/>
        </p:spPr>
        <p:txBody>
          <a:bodyPr wrap="square" lIns="68580" tIns="34290" rIns="68580" bIns="34290" rtlCol="0">
            <a:spAutoFit/>
          </a:bodyPr>
          <a:p>
            <a:pPr algn="ctr" eaLnBrk="1" hangingPunct="1">
              <a:lnSpc>
                <a:spcPct val="100000"/>
              </a:lnSpc>
              <a:spcBef>
                <a:spcPct val="0"/>
              </a:spcBef>
              <a:buFont typeface="Arial" panose="020B0604020202090204" pitchFamily="34" charset="0"/>
              <a:buNone/>
            </a:pPr>
            <a:r>
              <a:rPr lang="en-US" sz="3500" dirty="0">
                <a:solidFill>
                  <a:schemeClr val="tx1">
                    <a:lumMod val="75000"/>
                    <a:lumOff val="25000"/>
                  </a:schemeClr>
                </a:solidFill>
                <a:cs typeface="+mn-lt"/>
                <a:sym typeface="+mn-lt"/>
              </a:rPr>
              <a:t>2.1.计算可疑分数阈值</a:t>
            </a:r>
            <a:endParaRPr lang="zh-CN" altLang="en-US" sz="3500" dirty="0">
              <a:solidFill>
                <a:srgbClr val="34495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42110" y="1737995"/>
            <a:ext cx="7770495" cy="737235"/>
          </a:xfrm>
          <a:prstGeom prst="rect">
            <a:avLst/>
          </a:prstGeom>
          <a:noFill/>
        </p:spPr>
        <p:txBody>
          <a:bodyPr wrap="square" rtlCol="0" anchor="t">
            <a:spAutoFit/>
          </a:bodyPr>
          <a:p>
            <a:r>
              <a:rPr lang="zh-CN" altLang="en-US" sz="2100"/>
              <a:t>可疑分数阈值作用：过滤掉那些不太可能含有缺陷的程序模块，对剩余模块再进行语句粒度的定位分析。</a:t>
            </a:r>
            <a:endParaRPr lang="zh-CN" altLang="en-US" sz="2100"/>
          </a:p>
        </p:txBody>
      </p:sp>
      <p:pic>
        <p:nvPicPr>
          <p:cNvPr id="4" name="图片 3" descr="屏幕快照 2021-08-08 下午2.15.11"/>
          <p:cNvPicPr>
            <a:picLocks noChangeAspect="1"/>
          </p:cNvPicPr>
          <p:nvPr/>
        </p:nvPicPr>
        <p:blipFill>
          <a:blip r:embed="rId1"/>
          <a:stretch>
            <a:fillRect/>
          </a:stretch>
        </p:blipFill>
        <p:spPr>
          <a:xfrm>
            <a:off x="2970530" y="3263900"/>
            <a:ext cx="5679440" cy="1385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tags/tag1.xml><?xml version="1.0" encoding="utf-8"?>
<p:tagLst xmlns:p="http://schemas.openxmlformats.org/presentationml/2006/main">
  <p:tag name="KSO_WM_TEMPLATE_CATEGORY" val="diagram"/>
  <p:tag name="KSO_WM_TEMPLATE_INDEX" val="20170829"/>
  <p:tag name="KSO_WM_UNIT_TYPE" val="p_h_h_i"/>
  <p:tag name="KSO_WM_UNIT_INDEX" val="1_1_1_1"/>
  <p:tag name="KSO_WM_UNIT_ID" val="diagram20170829_1*p_h_h_i*1_1_1_1"/>
  <p:tag name="KSO_WM_UNIT_LAYERLEVEL" val="1_1_1_1"/>
  <p:tag name="KSO_WM_BEAUTIFY_FLAG" val="#wm#"/>
  <p:tag name="KSO_WM_TAG_VERSION" val="1.0"/>
  <p:tag name="KSO_WM_DIAGRAM_GROUP_CODE" val="p1-1"/>
  <p:tag name="KSO_WM_UNIT_FILL_FORE_SCHEMECOLOR_INDEX" val="5"/>
  <p:tag name="KSO_WM_UNIT_FILL_TYPE" val="1"/>
</p:tagLst>
</file>

<file path=ppt/tags/tag10.xml><?xml version="1.0" encoding="utf-8"?>
<p:tagLst xmlns:p="http://schemas.openxmlformats.org/presentationml/2006/main">
  <p:tag name="KSO_WM_TEMPLATE_CATEGORY" val="diagram"/>
  <p:tag name="KSO_WM_TEMPLATE_INDEX" val="20170829"/>
  <p:tag name="KSO_WM_UNIT_TYPE" val="p_h_h_a"/>
  <p:tag name="KSO_WM_UNIT_INDEX" val="1_1_1_1"/>
  <p:tag name="KSO_WM_UNIT_ID" val="diagram20170829_1*p_h_h_a*1_1_1_1"/>
  <p:tag name="KSO_WM_UNIT_LAYERLEVEL" val="1_1_1_1"/>
  <p:tag name="KSO_WM_UNIT_VALUE" val="4"/>
  <p:tag name="KSO_WM_UNIT_HIGHLIGHT" val="0"/>
  <p:tag name="KSO_WM_UNIT_COMPATIBLE" val="0"/>
  <p:tag name="KSO_WM_UNIT_CLEAR" val="0"/>
  <p:tag name="KSO_WM_BEAUTIFY_FLAG" val="#wm#"/>
  <p:tag name="KSO_WM_TAG_VERSION" val="1.0"/>
  <p:tag name="KSO_WM_DIAGRAM_GROUP_CODE" val="p1-1"/>
  <p:tag name="KSO_WM_UNIT_PRESET_TEXT" val="LOREM"/>
  <p:tag name="KSO_WM_UNIT_TEXT_FILL_FORE_SCHEMECOLOR_INDEX" val="14"/>
  <p:tag name="KSO_WM_UNIT_TEXT_FILL_TYPE" val="1"/>
</p:tagLst>
</file>

<file path=ppt/tags/tag11.xml><?xml version="1.0" encoding="utf-8"?>
<p:tagLst xmlns:p="http://schemas.openxmlformats.org/presentationml/2006/main">
  <p:tag name="KSO_WM_TEMPLATE_CATEGORY" val="diagram"/>
  <p:tag name="KSO_WM_TEMPLATE_INDEX" val="20170829"/>
  <p:tag name="KSO_WM_UNIT_TYPE" val="p_h_h_i"/>
  <p:tag name="KSO_WM_UNIT_INDEX" val="1_1_1_1"/>
  <p:tag name="KSO_WM_UNIT_ID" val="diagram20170829_1*p_h_h_i*1_1_1_1"/>
  <p:tag name="KSO_WM_UNIT_LAYERLEVEL" val="1_1_1_1"/>
  <p:tag name="KSO_WM_BEAUTIFY_FLAG" val="#wm#"/>
  <p:tag name="KSO_WM_TAG_VERSION" val="1.0"/>
  <p:tag name="KSO_WM_DIAGRAM_GROUP_CODE" val="p1-1"/>
  <p:tag name="KSO_WM_UNIT_FILL_FORE_SCHEMECOLOR_INDEX" val="5"/>
  <p:tag name="KSO_WM_UNIT_FILL_TYPE" val="1"/>
</p:tagLst>
</file>

<file path=ppt/tags/tag12.xml><?xml version="1.0" encoding="utf-8"?>
<p:tagLst xmlns:p="http://schemas.openxmlformats.org/presentationml/2006/main">
  <p:tag name="KSO_WM_TEMPLATE_CATEGORY" val="diagram"/>
  <p:tag name="KSO_WM_TEMPLATE_INDEX" val="20170829"/>
  <p:tag name="KSO_WM_UNIT_TYPE" val="p_h_h_a"/>
  <p:tag name="KSO_WM_UNIT_INDEX" val="1_1_1_1"/>
  <p:tag name="KSO_WM_UNIT_ID" val="diagram20170829_1*p_h_h_a*1_1_1_1"/>
  <p:tag name="KSO_WM_UNIT_LAYERLEVEL" val="1_1_1_1"/>
  <p:tag name="KSO_WM_UNIT_VALUE" val="4"/>
  <p:tag name="KSO_WM_UNIT_HIGHLIGHT" val="0"/>
  <p:tag name="KSO_WM_UNIT_COMPATIBLE" val="0"/>
  <p:tag name="KSO_WM_UNIT_CLEAR" val="0"/>
  <p:tag name="KSO_WM_BEAUTIFY_FLAG" val="#wm#"/>
  <p:tag name="KSO_WM_TAG_VERSION" val="1.0"/>
  <p:tag name="KSO_WM_DIAGRAM_GROUP_CODE" val="p1-1"/>
  <p:tag name="KSO_WM_UNIT_PRESET_TEXT" val="LOREM"/>
  <p:tag name="KSO_WM_UNIT_TEXT_FILL_FORE_SCHEMECOLOR_INDEX" val="14"/>
  <p:tag name="KSO_WM_UNIT_TEXT_FILL_TYPE" val="1"/>
</p:tagLst>
</file>

<file path=ppt/tags/tag2.xml><?xml version="1.0" encoding="utf-8"?>
<p:tagLst xmlns:p="http://schemas.openxmlformats.org/presentationml/2006/main">
  <p:tag name="KSO_WM_TEMPLATE_CATEGORY" val="diagram"/>
  <p:tag name="KSO_WM_TEMPLATE_INDEX" val="20170829"/>
  <p:tag name="KSO_WM_UNIT_TYPE" val="p_h_h_a"/>
  <p:tag name="KSO_WM_UNIT_INDEX" val="1_1_1_1"/>
  <p:tag name="KSO_WM_UNIT_ID" val="diagram20170829_1*p_h_h_a*1_1_1_1"/>
  <p:tag name="KSO_WM_UNIT_LAYERLEVEL" val="1_1_1_1"/>
  <p:tag name="KSO_WM_UNIT_VALUE" val="4"/>
  <p:tag name="KSO_WM_UNIT_HIGHLIGHT" val="0"/>
  <p:tag name="KSO_WM_UNIT_COMPATIBLE" val="0"/>
  <p:tag name="KSO_WM_UNIT_CLEAR" val="0"/>
  <p:tag name="KSO_WM_BEAUTIFY_FLAG" val="#wm#"/>
  <p:tag name="KSO_WM_TAG_VERSION" val="1.0"/>
  <p:tag name="KSO_WM_DIAGRAM_GROUP_CODE" val="p1-1"/>
  <p:tag name="KSO_WM_UNIT_PRESET_TEXT" val="LOREM"/>
  <p:tag name="KSO_WM_UNIT_TEXT_FILL_FORE_SCHEMECOLOR_INDEX" val="14"/>
  <p:tag name="KSO_WM_UNIT_TEXT_FILL_TYPE" val="1"/>
</p:tagLst>
</file>

<file path=ppt/tags/tag3.xml><?xml version="1.0" encoding="utf-8"?>
<p:tagLst xmlns:p="http://schemas.openxmlformats.org/presentationml/2006/main">
  <p:tag name="KSO_WM_TEMPLATE_CATEGORY" val="diagram"/>
  <p:tag name="KSO_WM_TEMPLATE_INDEX" val="20170829"/>
  <p:tag name="KSO_WM_UNIT_TYPE" val="p_h_h_i"/>
  <p:tag name="KSO_WM_UNIT_INDEX" val="1_1_2_1"/>
  <p:tag name="KSO_WM_UNIT_ID" val="diagram20170829_1*p_h_h_i*1_1_2_1"/>
  <p:tag name="KSO_WM_UNIT_LAYERLEVEL" val="1_1_1_1"/>
  <p:tag name="KSO_WM_BEAUTIFY_FLAG" val="#wm#"/>
  <p:tag name="KSO_WM_TAG_VERSION" val="1.0"/>
  <p:tag name="KSO_WM_DIAGRAM_GROUP_CODE" val="p1-1"/>
  <p:tag name="KSO_WM_UNIT_FILL_FORE_SCHEMECOLOR_INDEX" val="5"/>
  <p:tag name="KSO_WM_UNIT_FILL_TYPE" val="1"/>
</p:tagLst>
</file>

<file path=ppt/tags/tag4.xml><?xml version="1.0" encoding="utf-8"?>
<p:tagLst xmlns:p="http://schemas.openxmlformats.org/presentationml/2006/main">
  <p:tag name="KSO_WM_TEMPLATE_CATEGORY" val="diagram"/>
  <p:tag name="KSO_WM_TEMPLATE_INDEX" val="20170829"/>
  <p:tag name="KSO_WM_UNIT_TYPE" val="p_h_h_a"/>
  <p:tag name="KSO_WM_UNIT_INDEX" val="1_1_2_1"/>
  <p:tag name="KSO_WM_UNIT_ID" val="diagram20170829_1*p_h_h_a*1_1_2_1"/>
  <p:tag name="KSO_WM_UNIT_LAYERLEVEL" val="1_1_1_1"/>
  <p:tag name="KSO_WM_UNIT_VALUE" val="4"/>
  <p:tag name="KSO_WM_UNIT_HIGHLIGHT" val="0"/>
  <p:tag name="KSO_WM_UNIT_COMPATIBLE" val="0"/>
  <p:tag name="KSO_WM_UNIT_CLEAR" val="0"/>
  <p:tag name="KSO_WM_BEAUTIFY_FLAG" val="#wm#"/>
  <p:tag name="KSO_WM_TAG_VERSION" val="1.0"/>
  <p:tag name="KSO_WM_DIAGRAM_GROUP_CODE" val="p1-1"/>
  <p:tag name="KSO_WM_UNIT_PRESET_TEXT" val="LOREM"/>
  <p:tag name="KSO_WM_UNIT_TEXT_FILL_FORE_SCHEMECOLOR_INDEX" val="14"/>
  <p:tag name="KSO_WM_UNIT_TEXT_FILL_TYPE" val="1"/>
</p:tagLst>
</file>

<file path=ppt/tags/tag5.xml><?xml version="1.0" encoding="utf-8"?>
<p:tagLst xmlns:p="http://schemas.openxmlformats.org/presentationml/2006/main">
  <p:tag name="KSO_WM_TEMPLATE_CATEGORY" val="diagram"/>
  <p:tag name="KSO_WM_TEMPLATE_INDEX" val="20170829"/>
  <p:tag name="KSO_WM_UNIT_TYPE" val="p_h_h_i"/>
  <p:tag name="KSO_WM_UNIT_INDEX" val="1_1_1_1"/>
  <p:tag name="KSO_WM_UNIT_ID" val="diagram20170829_1*p_h_h_i*1_1_1_1"/>
  <p:tag name="KSO_WM_UNIT_LAYERLEVEL" val="1_1_1_1"/>
  <p:tag name="KSO_WM_BEAUTIFY_FLAG" val="#wm#"/>
  <p:tag name="KSO_WM_TAG_VERSION" val="1.0"/>
  <p:tag name="KSO_WM_DIAGRAM_GROUP_CODE" val="p1-1"/>
  <p:tag name="KSO_WM_UNIT_FILL_FORE_SCHEMECOLOR_INDEX" val="5"/>
  <p:tag name="KSO_WM_UNIT_FILL_TYPE" val="1"/>
</p:tagLst>
</file>

<file path=ppt/tags/tag6.xml><?xml version="1.0" encoding="utf-8"?>
<p:tagLst xmlns:p="http://schemas.openxmlformats.org/presentationml/2006/main">
  <p:tag name="KSO_WM_TEMPLATE_CATEGORY" val="diagram"/>
  <p:tag name="KSO_WM_TEMPLATE_INDEX" val="20170829"/>
  <p:tag name="KSO_WM_UNIT_TYPE" val="p_h_h_a"/>
  <p:tag name="KSO_WM_UNIT_INDEX" val="1_1_1_1"/>
  <p:tag name="KSO_WM_UNIT_ID" val="diagram20170829_1*p_h_h_a*1_1_1_1"/>
  <p:tag name="KSO_WM_UNIT_LAYERLEVEL" val="1_1_1_1"/>
  <p:tag name="KSO_WM_UNIT_VALUE" val="4"/>
  <p:tag name="KSO_WM_UNIT_HIGHLIGHT" val="0"/>
  <p:tag name="KSO_WM_UNIT_COMPATIBLE" val="0"/>
  <p:tag name="KSO_WM_UNIT_CLEAR" val="0"/>
  <p:tag name="KSO_WM_BEAUTIFY_FLAG" val="#wm#"/>
  <p:tag name="KSO_WM_TAG_VERSION" val="1.0"/>
  <p:tag name="KSO_WM_DIAGRAM_GROUP_CODE" val="p1-1"/>
  <p:tag name="KSO_WM_UNIT_PRESET_TEXT" val="LOREM"/>
  <p:tag name="KSO_WM_UNIT_TEXT_FILL_FORE_SCHEMECOLOR_INDEX" val="14"/>
  <p:tag name="KSO_WM_UNIT_TEXT_FILL_TYPE" val="1"/>
</p:tagLst>
</file>

<file path=ppt/tags/tag7.xml><?xml version="1.0" encoding="utf-8"?>
<p:tagLst xmlns:p="http://schemas.openxmlformats.org/presentationml/2006/main">
  <p:tag name="KSO_WM_TEMPLATE_CATEGORY" val="diagram"/>
  <p:tag name="KSO_WM_TEMPLATE_INDEX" val="20170829"/>
  <p:tag name="KSO_WM_UNIT_TYPE" val="p_h_h_i"/>
  <p:tag name="KSO_WM_UNIT_INDEX" val="1_1_1_1"/>
  <p:tag name="KSO_WM_UNIT_ID" val="diagram20170829_1*p_h_h_i*1_1_1_1"/>
  <p:tag name="KSO_WM_UNIT_LAYERLEVEL" val="1_1_1_1"/>
  <p:tag name="KSO_WM_BEAUTIFY_FLAG" val="#wm#"/>
  <p:tag name="KSO_WM_TAG_VERSION" val="1.0"/>
  <p:tag name="KSO_WM_DIAGRAM_GROUP_CODE" val="p1-1"/>
  <p:tag name="KSO_WM_UNIT_FILL_FORE_SCHEMECOLOR_INDEX" val="5"/>
  <p:tag name="KSO_WM_UNIT_FILL_TYPE" val="1"/>
</p:tagLst>
</file>

<file path=ppt/tags/tag8.xml><?xml version="1.0" encoding="utf-8"?>
<p:tagLst xmlns:p="http://schemas.openxmlformats.org/presentationml/2006/main">
  <p:tag name="KSO_WM_TEMPLATE_CATEGORY" val="diagram"/>
  <p:tag name="KSO_WM_TEMPLATE_INDEX" val="20170829"/>
  <p:tag name="KSO_WM_UNIT_TYPE" val="p_h_h_a"/>
  <p:tag name="KSO_WM_UNIT_INDEX" val="1_1_1_1"/>
  <p:tag name="KSO_WM_UNIT_ID" val="diagram20170829_1*p_h_h_a*1_1_1_1"/>
  <p:tag name="KSO_WM_UNIT_LAYERLEVEL" val="1_1_1_1"/>
  <p:tag name="KSO_WM_UNIT_VALUE" val="4"/>
  <p:tag name="KSO_WM_UNIT_HIGHLIGHT" val="0"/>
  <p:tag name="KSO_WM_UNIT_COMPATIBLE" val="0"/>
  <p:tag name="KSO_WM_UNIT_CLEAR" val="0"/>
  <p:tag name="KSO_WM_BEAUTIFY_FLAG" val="#wm#"/>
  <p:tag name="KSO_WM_TAG_VERSION" val="1.0"/>
  <p:tag name="KSO_WM_DIAGRAM_GROUP_CODE" val="p1-1"/>
  <p:tag name="KSO_WM_UNIT_PRESET_TEXT" val="LOREM"/>
  <p:tag name="KSO_WM_UNIT_TEXT_FILL_FORE_SCHEMECOLOR_INDEX" val="14"/>
  <p:tag name="KSO_WM_UNIT_TEXT_FILL_TYPE" val="1"/>
</p:tagLst>
</file>

<file path=ppt/tags/tag9.xml><?xml version="1.0" encoding="utf-8"?>
<p:tagLst xmlns:p="http://schemas.openxmlformats.org/presentationml/2006/main">
  <p:tag name="KSO_WM_TEMPLATE_CATEGORY" val="diagram"/>
  <p:tag name="KSO_WM_TEMPLATE_INDEX" val="20170829"/>
  <p:tag name="KSO_WM_UNIT_TYPE" val="p_h_h_i"/>
  <p:tag name="KSO_WM_UNIT_INDEX" val="1_1_1_1"/>
  <p:tag name="KSO_WM_UNIT_ID" val="diagram20170829_1*p_h_h_i*1_1_1_1"/>
  <p:tag name="KSO_WM_UNIT_LAYERLEVEL" val="1_1_1_1"/>
  <p:tag name="KSO_WM_BEAUTIFY_FLAG" val="#wm#"/>
  <p:tag name="KSO_WM_TAG_VERSION" val="1.0"/>
  <p:tag name="KSO_WM_DIAGRAM_GROUP_CODE" val="p1-1"/>
  <p:tag name="KSO_WM_UNIT_FILL_FORE_SCHEMECOLOR_INDEX" val="5"/>
  <p:tag name="KSO_WM_UNIT_FILL_TYPE"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WPS 演示</Application>
  <PresentationFormat>自定义</PresentationFormat>
  <Paragraphs>178</Paragraphs>
  <Slides>15</Slides>
  <Notes>40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15</vt:i4>
      </vt:variant>
    </vt:vector>
  </HeadingPairs>
  <TitlesOfParts>
    <vt:vector size="35" baseType="lpstr">
      <vt:lpstr>Arial</vt:lpstr>
      <vt:lpstr>方正书宋_GBK</vt:lpstr>
      <vt:lpstr>Wingdings</vt:lpstr>
      <vt:lpstr>微软雅黑</vt:lpstr>
      <vt:lpstr>Heiti SC Medium</vt:lpstr>
      <vt:lpstr>Heiti SC Light</vt:lpstr>
      <vt:lpstr>宋体</vt:lpstr>
      <vt:lpstr>Times New Roman</vt:lpstr>
      <vt:lpstr>Calibri</vt:lpstr>
      <vt:lpstr>黑体</vt:lpstr>
      <vt:lpstr>Songti SC Regular</vt:lpstr>
      <vt:lpstr>方正兰亭黑简体</vt:lpstr>
      <vt:lpstr>冬青黑体简体中文</vt:lpstr>
      <vt:lpstr>LilyUPC</vt:lpstr>
      <vt:lpstr>Impact MT Std</vt:lpstr>
      <vt:lpstr>苹方-简</vt:lpstr>
      <vt:lpstr>Calibri Bold</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chenbingting</cp:lastModifiedBy>
  <cp:revision>108</cp:revision>
  <dcterms:created xsi:type="dcterms:W3CDTF">2021-08-22T14:23:49Z</dcterms:created>
  <dcterms:modified xsi:type="dcterms:W3CDTF">2021-08-22T14:23:49Z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