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384" r:id="rId4"/>
    <p:sldId id="298" r:id="rId6"/>
    <p:sldId id="372" r:id="rId7"/>
    <p:sldId id="346" r:id="rId8"/>
    <p:sldId id="375" r:id="rId9"/>
    <p:sldId id="433" r:id="rId10"/>
    <p:sldId id="434" r:id="rId11"/>
    <p:sldId id="435" r:id="rId12"/>
    <p:sldId id="437" r:id="rId13"/>
    <p:sldId id="436" r:id="rId14"/>
    <p:sldId id="341" r:id="rId15"/>
  </p:sldIdLst>
  <p:sldSz cx="121951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79AA"/>
    <a:srgbClr val="FB481E"/>
    <a:srgbClr val="FFFFFF"/>
    <a:srgbClr val="5A88CA"/>
    <a:srgbClr val="4A6A8A"/>
    <a:srgbClr val="EEECE1"/>
    <a:srgbClr val="625FF1"/>
    <a:srgbClr val="9DF3D9"/>
    <a:srgbClr val="EBF1DE"/>
    <a:srgbClr val="718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4" autoAdjust="0"/>
  </p:normalViewPr>
  <p:slideViewPr>
    <p:cSldViewPr showGuides="1">
      <p:cViewPr>
        <p:scale>
          <a:sx n="100" d="100"/>
          <a:sy n="100" d="100"/>
        </p:scale>
        <p:origin x="-954" y="-294"/>
      </p:cViewPr>
      <p:guideLst>
        <p:guide orient="horz" pos="1948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47A1D-12E5-456D-BF67-C0BDB0A187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1502" y="274639"/>
            <a:ext cx="2743914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759" y="274639"/>
            <a:ext cx="802849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209155" y="6741368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下载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http://www.1ppt.com/xiazai/</a:t>
            </a:r>
            <a:endParaRPr lang="en-US" altLang="zh-CN" sz="1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AF93-F015-4E02-9910-15C5CE4FE8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EB412-6DE5-4D5A-AC24-F5C75854319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3.svg"/><Relationship Id="rId5" Type="http://schemas.openxmlformats.org/officeDocument/2006/relationships/image" Target="../media/image5.png"/><Relationship Id="rId4" Type="http://schemas.openxmlformats.org/officeDocument/2006/relationships/image" Target="../media/image2.svg"/><Relationship Id="rId3" Type="http://schemas.openxmlformats.org/officeDocument/2006/relationships/image" Target="../media/image4.png"/><Relationship Id="rId2" Type="http://schemas.openxmlformats.org/officeDocument/2006/relationships/image" Target="../media/image1.sv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sv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Freeform 126"/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886460" y="907415"/>
          <a:ext cx="10015220" cy="514731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108065"/>
                <a:gridCol w="1270000"/>
                <a:gridCol w="2637155"/>
              </a:tblGrid>
              <a:tr h="8534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500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《SMFL integrating spectrum and mutation for fault localization》</a:t>
                      </a:r>
                      <a:endParaRPr lang="zh-CN" altLang="en-US" sz="2500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500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2019</a:t>
                      </a:r>
                      <a:endParaRPr lang="en-US" altLang="zh-CN" sz="2500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500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DSA</a:t>
                      </a:r>
                      <a:endParaRPr lang="en-US" altLang="zh-CN" sz="2500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1044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500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《Technique of software fault localization based on hierarchical slicing spectrum》</a:t>
                      </a:r>
                      <a:endParaRPr lang="zh-CN" altLang="en-US" sz="2500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500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2013</a:t>
                      </a:r>
                      <a:endParaRPr lang="en-US" altLang="zh-CN" sz="2500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500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Journal of Software</a:t>
                      </a:r>
                      <a:endParaRPr lang="zh-CN" altLang="en-US" sz="2500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T>
                      <a:noFill/>
                    </a:lnT>
                  </a:tcPr>
                </a:tc>
              </a:tr>
              <a:tr h="12344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500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《HSFal: Effective fault localization using hybrid spectrum of full slices and execution slices》 </a:t>
                      </a:r>
                      <a:endParaRPr lang="zh-CN" altLang="en-US" sz="2500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500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2015</a:t>
                      </a:r>
                      <a:endParaRPr lang="en-US" altLang="zh-CN" sz="2500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500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JSS</a:t>
                      </a:r>
                      <a:endParaRPr lang="en-US" altLang="zh-CN" sz="2500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</a:tr>
              <a:tr h="9131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500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《Lightweight fault-localization using multiple coverage types》</a:t>
                      </a:r>
                      <a:endParaRPr lang="zh-CN" altLang="en-US" sz="2500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500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2009</a:t>
                      </a:r>
                      <a:endParaRPr lang="en-US" altLang="zh-CN" sz="2500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500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ICSE</a:t>
                      </a:r>
                      <a:endParaRPr lang="en-US" altLang="zh-CN" sz="2500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</a:tr>
              <a:tr h="10731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500" b="0">
                          <a:solidFill>
                            <a:srgbClr val="FF0000"/>
                          </a:solidFill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《Cleansing test suites from coincidental correctness to enhance fault-localization》</a:t>
                      </a:r>
                      <a:endParaRPr lang="zh-CN" altLang="en-US" sz="2500" b="0">
                        <a:solidFill>
                          <a:srgbClr val="FF0000"/>
                        </a:solidFill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500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2010</a:t>
                      </a:r>
                      <a:endParaRPr lang="en-US" altLang="zh-CN" sz="2500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500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ICST</a:t>
                      </a:r>
                      <a:endParaRPr lang="en-US" altLang="zh-CN" sz="2500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16" name="矩形 15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Freeform 126"/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16" name="矩形 15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45" name="文本框 12"/>
          <p:cNvSpPr txBox="1"/>
          <p:nvPr/>
        </p:nvSpPr>
        <p:spPr>
          <a:xfrm>
            <a:off x="312420" y="53340"/>
            <a:ext cx="197802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altLang="zh-CN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What</a:t>
            </a:r>
            <a:endParaRPr lang="en-US" altLang="zh-CN" kern="1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2" name="文本框 9"/>
          <p:cNvSpPr txBox="1"/>
          <p:nvPr/>
        </p:nvSpPr>
        <p:spPr>
          <a:xfrm>
            <a:off x="2679700" y="774065"/>
            <a:ext cx="6212205" cy="6070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marL="0" lvl="1" algn="ctr"/>
            <a:r>
              <a:rPr lang="en-US" altLang="zh-CN" sz="3500" dirty="0">
                <a:solidFill>
                  <a:srgbClr val="34495E"/>
                </a:solidFill>
                <a:latin typeface="Calibri Regular" panose="020F07020304040A0204" charset="0"/>
                <a:ea typeface="Heiti SC Light" panose="02000000000000000000" charset="-122"/>
                <a:cs typeface="Calibri Regular" panose="020F07020304040A0204" charset="0"/>
                <a:sym typeface="+mn-ea"/>
              </a:rPr>
              <a:t>Comparison</a:t>
            </a:r>
            <a:endParaRPr lang="en-US" altLang="zh-CN" sz="3500" dirty="0">
              <a:solidFill>
                <a:srgbClr val="34495E"/>
              </a:solidFill>
              <a:latin typeface="Calibri Regular" panose="020F07020304040A0204" charset="0"/>
              <a:ea typeface="Heiti SC Light" panose="02000000000000000000" charset="-122"/>
              <a:cs typeface="Calibri Regular" panose="020F07020304040A0204" charset="0"/>
              <a:sym typeface="+mn-ea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255395" y="1949450"/>
          <a:ext cx="9657080" cy="2189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01315"/>
                <a:gridCol w="6755765"/>
              </a:tblGrid>
              <a:tr h="54737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5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T>
                      <a:noFill/>
                    </a:lnT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5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T>
                      <a:noFill/>
                    </a:lnT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473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5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False Negative</a:t>
                      </a:r>
                      <a:endParaRPr lang="en-US" altLang="zh-CN" sz="25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T w="38100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5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Technique I &gt; Technique II &gt; Technique III</a:t>
                      </a:r>
                      <a:endParaRPr lang="en-US" altLang="zh-CN" sz="25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T w="38100">
                      <a:solidFill>
                        <a:schemeClr val="tx1"/>
                      </a:solidFill>
                      <a:prstDash val="solid"/>
                    </a:lnT>
                  </a:tcPr>
                </a:tc>
              </a:tr>
              <a:tr h="5473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5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Safety</a:t>
                      </a:r>
                      <a:endParaRPr lang="en-US" altLang="zh-CN" sz="25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5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Technique I &gt; Technique II ≈ Technique III</a:t>
                      </a:r>
                      <a:endParaRPr lang="en-US" altLang="zh-CN" sz="25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</a:tr>
              <a:tr h="5473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5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Precision</a:t>
                      </a:r>
                      <a:endParaRPr lang="en-US" altLang="zh-CN" sz="25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B w="381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50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 Technique III &gt; Technique II</a:t>
                      </a:r>
                      <a:endParaRPr lang="en-US" altLang="zh-CN" sz="250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>
                    <a:lnB w="381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23093" y="1917661"/>
            <a:ext cx="12241360" cy="31236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" y="2061677"/>
            <a:ext cx="12218266" cy="2808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23092" y="1700808"/>
            <a:ext cx="12241359" cy="3601229"/>
          </a:xfrm>
          <a:prstGeom prst="rect">
            <a:avLst/>
          </a:prstGeom>
          <a:solidFill>
            <a:srgbClr val="202A36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7"/>
          <p:cNvSpPr>
            <a:spLocks noChangeArrowheads="1"/>
          </p:cNvSpPr>
          <p:nvPr/>
        </p:nvSpPr>
        <p:spPr bwMode="auto">
          <a:xfrm>
            <a:off x="3361283" y="3062238"/>
            <a:ext cx="5471976" cy="101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600" b="1" dirty="0" smtClean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谢谢您的聆听</a:t>
            </a:r>
            <a:endParaRPr lang="zh-CN" altLang="en-US" sz="6600" b="1" dirty="0" smtClean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TextBox 7"/>
          <p:cNvSpPr>
            <a:spLocks noChangeArrowheads="1"/>
          </p:cNvSpPr>
          <p:nvPr/>
        </p:nvSpPr>
        <p:spPr bwMode="auto">
          <a:xfrm>
            <a:off x="3505299" y="2785819"/>
            <a:ext cx="5111936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solidFill>
                  <a:srgbClr val="202A36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LilyUPC" pitchFamily="34" charset="-34"/>
                <a:sym typeface="微软雅黑" panose="020B0503020204020204" pitchFamily="34" charset="-122"/>
              </a:rPr>
              <a:t>THANK YOU FOR YOUR LISTENING.</a:t>
            </a:r>
            <a:endParaRPr lang="zh-CN" altLang="en-US" sz="2000" dirty="0">
              <a:solidFill>
                <a:srgbClr val="202A36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LilyUPC" pitchFamily="34" charset="-34"/>
              <a:sym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6741368"/>
            <a:ext cx="12195175" cy="116632"/>
          </a:xfrm>
          <a:prstGeom prst="rect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2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/>
          <p:cNvSpPr/>
          <p:nvPr/>
        </p:nvSpPr>
        <p:spPr>
          <a:xfrm>
            <a:off x="0" y="1440160"/>
            <a:ext cx="12195175" cy="28083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0" y="1584176"/>
            <a:ext cx="12195175" cy="3212976"/>
          </a:xfrm>
          <a:prstGeom prst="rect">
            <a:avLst/>
          </a:prstGeom>
          <a:solidFill>
            <a:srgbClr val="202A36"/>
          </a:solidFill>
          <a:ln>
            <a:noFill/>
          </a:ln>
          <a:effectLst>
            <a:outerShdw blurRad="1651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TextBox 7"/>
          <p:cNvSpPr>
            <a:spLocks noChangeArrowheads="1"/>
          </p:cNvSpPr>
          <p:nvPr/>
        </p:nvSpPr>
        <p:spPr bwMode="auto">
          <a:xfrm>
            <a:off x="-417830" y="2065020"/>
            <a:ext cx="12813665" cy="107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Cleansing Test Suites from Coincidental Correctness </a:t>
            </a:r>
            <a:endParaRPr lang="zh-CN" altLang="en-US" sz="3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 Enhance Fault-Localization</a:t>
            </a:r>
            <a:endParaRPr lang="zh-CN" altLang="en-US" sz="3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6" name="矩形 3"/>
          <p:cNvSpPr>
            <a:spLocks noChangeArrowheads="1"/>
          </p:cNvSpPr>
          <p:nvPr/>
        </p:nvSpPr>
        <p:spPr bwMode="auto">
          <a:xfrm>
            <a:off x="4360824" y="4221088"/>
            <a:ext cx="1558290" cy="313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汇报人：陈冰婷</a:t>
            </a:r>
            <a:endParaRPr lang="zh-CN" altLang="en-US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137" name="矩形 3"/>
          <p:cNvSpPr>
            <a:spLocks noChangeArrowheads="1"/>
          </p:cNvSpPr>
          <p:nvPr/>
        </p:nvSpPr>
        <p:spPr bwMode="auto">
          <a:xfrm>
            <a:off x="6529634" y="4221088"/>
            <a:ext cx="1527221" cy="313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导师：邹卫琴</a:t>
            </a:r>
            <a:endParaRPr lang="zh-CN" altLang="en-US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grpSp>
        <p:nvGrpSpPr>
          <p:cNvPr id="139" name="组合 138"/>
          <p:cNvGrpSpPr/>
          <p:nvPr/>
        </p:nvGrpSpPr>
        <p:grpSpPr>
          <a:xfrm>
            <a:off x="4081363" y="5020313"/>
            <a:ext cx="663125" cy="663125"/>
            <a:chOff x="8077071" y="845254"/>
            <a:chExt cx="2036801" cy="2036802"/>
          </a:xfrm>
        </p:grpSpPr>
        <p:sp>
          <p:nvSpPr>
            <p:cNvPr id="140" name="椭圆 139"/>
            <p:cNvSpPr/>
            <p:nvPr/>
          </p:nvSpPr>
          <p:spPr>
            <a:xfrm>
              <a:off x="8077071" y="845254"/>
              <a:ext cx="2036801" cy="2036802"/>
            </a:xfrm>
            <a:prstGeom prst="ellipse">
              <a:avLst/>
            </a:pr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Freeform 126"/>
            <p:cNvSpPr>
              <a:spLocks noChangeAspect="1" noEditPoints="1"/>
            </p:cNvSpPr>
            <p:nvPr/>
          </p:nvSpPr>
          <p:spPr bwMode="auto">
            <a:xfrm>
              <a:off x="8639337" y="1292885"/>
              <a:ext cx="912278" cy="1141540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4873451" y="5020313"/>
            <a:ext cx="663125" cy="663125"/>
            <a:chOff x="8125599" y="1434035"/>
            <a:chExt cx="2036802" cy="2036802"/>
          </a:xfrm>
        </p:grpSpPr>
        <p:sp>
          <p:nvSpPr>
            <p:cNvPr id="143" name="椭圆 142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Freeform 261"/>
            <p:cNvSpPr/>
            <p:nvPr/>
          </p:nvSpPr>
          <p:spPr bwMode="auto">
            <a:xfrm>
              <a:off x="8628544" y="1966960"/>
              <a:ext cx="1000932" cy="1000932"/>
            </a:xfrm>
            <a:custGeom>
              <a:avLst/>
              <a:gdLst>
                <a:gd name="T0" fmla="*/ 84 w 86"/>
                <a:gd name="T1" fmla="*/ 13 h 86"/>
                <a:gd name="T2" fmla="*/ 74 w 86"/>
                <a:gd name="T3" fmla="*/ 1 h 86"/>
                <a:gd name="T4" fmla="*/ 72 w 86"/>
                <a:gd name="T5" fmla="*/ 1 h 86"/>
                <a:gd name="T6" fmla="*/ 71 w 86"/>
                <a:gd name="T7" fmla="*/ 1 h 86"/>
                <a:gd name="T8" fmla="*/ 69 w 86"/>
                <a:gd name="T9" fmla="*/ 4 h 86"/>
                <a:gd name="T10" fmla="*/ 69 w 86"/>
                <a:gd name="T11" fmla="*/ 10 h 86"/>
                <a:gd name="T12" fmla="*/ 59 w 86"/>
                <a:gd name="T13" fmla="*/ 10 h 86"/>
                <a:gd name="T14" fmla="*/ 59 w 86"/>
                <a:gd name="T15" fmla="*/ 1 h 86"/>
                <a:gd name="T16" fmla="*/ 58 w 86"/>
                <a:gd name="T17" fmla="*/ 0 h 86"/>
                <a:gd name="T18" fmla="*/ 46 w 86"/>
                <a:gd name="T19" fmla="*/ 0 h 86"/>
                <a:gd name="T20" fmla="*/ 45 w 86"/>
                <a:gd name="T21" fmla="*/ 1 h 86"/>
                <a:gd name="T22" fmla="*/ 45 w 86"/>
                <a:gd name="T23" fmla="*/ 10 h 86"/>
                <a:gd name="T24" fmla="*/ 44 w 86"/>
                <a:gd name="T25" fmla="*/ 13 h 86"/>
                <a:gd name="T26" fmla="*/ 44 w 86"/>
                <a:gd name="T27" fmla="*/ 21 h 86"/>
                <a:gd name="T28" fmla="*/ 45 w 86"/>
                <a:gd name="T29" fmla="*/ 24 h 86"/>
                <a:gd name="T30" fmla="*/ 45 w 86"/>
                <a:gd name="T31" fmla="*/ 27 h 86"/>
                <a:gd name="T32" fmla="*/ 37 w 86"/>
                <a:gd name="T33" fmla="*/ 27 h 86"/>
                <a:gd name="T34" fmla="*/ 37 w 86"/>
                <a:gd name="T35" fmla="*/ 21 h 86"/>
                <a:gd name="T36" fmla="*/ 34 w 86"/>
                <a:gd name="T37" fmla="*/ 18 h 86"/>
                <a:gd name="T38" fmla="*/ 32 w 86"/>
                <a:gd name="T39" fmla="*/ 18 h 86"/>
                <a:gd name="T40" fmla="*/ 29 w 86"/>
                <a:gd name="T41" fmla="*/ 18 h 86"/>
                <a:gd name="T42" fmla="*/ 3 w 86"/>
                <a:gd name="T43" fmla="*/ 30 h 86"/>
                <a:gd name="T44" fmla="*/ 0 w 86"/>
                <a:gd name="T45" fmla="*/ 34 h 86"/>
                <a:gd name="T46" fmla="*/ 3 w 86"/>
                <a:gd name="T47" fmla="*/ 38 h 86"/>
                <a:gd name="T48" fmla="*/ 29 w 86"/>
                <a:gd name="T49" fmla="*/ 50 h 86"/>
                <a:gd name="T50" fmla="*/ 31 w 86"/>
                <a:gd name="T51" fmla="*/ 51 h 86"/>
                <a:gd name="T52" fmla="*/ 34 w 86"/>
                <a:gd name="T53" fmla="*/ 50 h 86"/>
                <a:gd name="T54" fmla="*/ 37 w 86"/>
                <a:gd name="T55" fmla="*/ 47 h 86"/>
                <a:gd name="T56" fmla="*/ 37 w 86"/>
                <a:gd name="T57" fmla="*/ 42 h 86"/>
                <a:gd name="T58" fmla="*/ 45 w 86"/>
                <a:gd name="T59" fmla="*/ 42 h 86"/>
                <a:gd name="T60" fmla="*/ 45 w 86"/>
                <a:gd name="T61" fmla="*/ 85 h 86"/>
                <a:gd name="T62" fmla="*/ 46 w 86"/>
                <a:gd name="T63" fmla="*/ 86 h 86"/>
                <a:gd name="T64" fmla="*/ 58 w 86"/>
                <a:gd name="T65" fmla="*/ 86 h 86"/>
                <a:gd name="T66" fmla="*/ 59 w 86"/>
                <a:gd name="T67" fmla="*/ 85 h 86"/>
                <a:gd name="T68" fmla="*/ 59 w 86"/>
                <a:gd name="T69" fmla="*/ 41 h 86"/>
                <a:gd name="T70" fmla="*/ 62 w 86"/>
                <a:gd name="T71" fmla="*/ 38 h 86"/>
                <a:gd name="T72" fmla="*/ 62 w 86"/>
                <a:gd name="T73" fmla="*/ 30 h 86"/>
                <a:gd name="T74" fmla="*/ 59 w 86"/>
                <a:gd name="T75" fmla="*/ 27 h 86"/>
                <a:gd name="T76" fmla="*/ 59 w 86"/>
                <a:gd name="T77" fmla="*/ 25 h 86"/>
                <a:gd name="T78" fmla="*/ 69 w 86"/>
                <a:gd name="T79" fmla="*/ 25 h 86"/>
                <a:gd name="T80" fmla="*/ 69 w 86"/>
                <a:gd name="T81" fmla="*/ 30 h 86"/>
                <a:gd name="T82" fmla="*/ 71 w 86"/>
                <a:gd name="T83" fmla="*/ 33 h 86"/>
                <a:gd name="T84" fmla="*/ 73 w 86"/>
                <a:gd name="T85" fmla="*/ 34 h 86"/>
                <a:gd name="T86" fmla="*/ 74 w 86"/>
                <a:gd name="T87" fmla="*/ 33 h 86"/>
                <a:gd name="T88" fmla="*/ 84 w 86"/>
                <a:gd name="T89" fmla="*/ 21 h 86"/>
                <a:gd name="T90" fmla="*/ 86 w 86"/>
                <a:gd name="T91" fmla="*/ 17 h 86"/>
                <a:gd name="T92" fmla="*/ 84 w 86"/>
                <a:gd name="T93" fmla="*/ 1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86">
                  <a:moveTo>
                    <a:pt x="84" y="13"/>
                  </a:move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2" y="1"/>
                  </a:cubicBezTo>
                  <a:cubicBezTo>
                    <a:pt x="72" y="1"/>
                    <a:pt x="71" y="1"/>
                    <a:pt x="71" y="1"/>
                  </a:cubicBezTo>
                  <a:cubicBezTo>
                    <a:pt x="70" y="2"/>
                    <a:pt x="69" y="3"/>
                    <a:pt x="69" y="4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0"/>
                    <a:pt x="5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1"/>
                    <a:pt x="45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11"/>
                    <a:pt x="44" y="12"/>
                    <a:pt x="44" y="13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2"/>
                    <a:pt x="44" y="23"/>
                    <a:pt x="45" y="24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0"/>
                    <a:pt x="36" y="19"/>
                    <a:pt x="34" y="18"/>
                  </a:cubicBezTo>
                  <a:cubicBezTo>
                    <a:pt x="34" y="18"/>
                    <a:pt x="33" y="18"/>
                    <a:pt x="32" y="18"/>
                  </a:cubicBezTo>
                  <a:cubicBezTo>
                    <a:pt x="31" y="18"/>
                    <a:pt x="30" y="18"/>
                    <a:pt x="29" y="1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1"/>
                    <a:pt x="0" y="33"/>
                    <a:pt x="0" y="34"/>
                  </a:cubicBezTo>
                  <a:cubicBezTo>
                    <a:pt x="0" y="36"/>
                    <a:pt x="1" y="38"/>
                    <a:pt x="3" y="38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1"/>
                    <a:pt x="30" y="51"/>
                    <a:pt x="31" y="51"/>
                  </a:cubicBezTo>
                  <a:cubicBezTo>
                    <a:pt x="32" y="51"/>
                    <a:pt x="33" y="51"/>
                    <a:pt x="34" y="50"/>
                  </a:cubicBezTo>
                  <a:cubicBezTo>
                    <a:pt x="36" y="50"/>
                    <a:pt x="37" y="48"/>
                    <a:pt x="37" y="47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9" y="86"/>
                    <a:pt x="59" y="86"/>
                    <a:pt x="59" y="85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61" y="41"/>
                    <a:pt x="62" y="40"/>
                    <a:pt x="62" y="38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29"/>
                    <a:pt x="61" y="28"/>
                    <a:pt x="59" y="27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9" y="31"/>
                    <a:pt x="70" y="33"/>
                    <a:pt x="71" y="33"/>
                  </a:cubicBezTo>
                  <a:cubicBezTo>
                    <a:pt x="71" y="34"/>
                    <a:pt x="72" y="34"/>
                    <a:pt x="73" y="34"/>
                  </a:cubicBezTo>
                  <a:cubicBezTo>
                    <a:pt x="73" y="34"/>
                    <a:pt x="74" y="34"/>
                    <a:pt x="74" y="33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5" y="21"/>
                    <a:pt x="86" y="19"/>
                    <a:pt x="86" y="17"/>
                  </a:cubicBezTo>
                  <a:cubicBezTo>
                    <a:pt x="86" y="16"/>
                    <a:pt x="85" y="14"/>
                    <a:pt x="84" y="1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5726382" y="5020313"/>
            <a:ext cx="663125" cy="663125"/>
            <a:chOff x="8125599" y="1434035"/>
            <a:chExt cx="2036802" cy="2036802"/>
          </a:xfrm>
        </p:grpSpPr>
        <p:sp>
          <p:nvSpPr>
            <p:cNvPr id="146" name="椭圆 145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7" name="组合 146"/>
            <p:cNvGrpSpPr>
              <a:grpSpLocks noChangeAspect="1"/>
            </p:cNvGrpSpPr>
            <p:nvPr/>
          </p:nvGrpSpPr>
          <p:grpSpPr>
            <a:xfrm>
              <a:off x="8518659" y="1890295"/>
              <a:ext cx="1310642" cy="1124283"/>
              <a:chOff x="5084763" y="971548"/>
              <a:chExt cx="323865" cy="277813"/>
            </a:xfrm>
            <a:solidFill>
              <a:schemeClr val="bg1">
                <a:lumMod val="95000"/>
              </a:schemeClr>
            </a:solidFill>
          </p:grpSpPr>
          <p:sp>
            <p:nvSpPr>
              <p:cNvPr id="148" name="Freeform 301"/>
              <p:cNvSpPr>
                <a:spLocks noEditPoints="1"/>
              </p:cNvSpPr>
              <p:nvPr/>
            </p:nvSpPr>
            <p:spPr bwMode="auto">
              <a:xfrm>
                <a:off x="5191140" y="1031873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49" name="Freeform 302"/>
              <p:cNvSpPr>
                <a:spLocks noEditPoints="1"/>
              </p:cNvSpPr>
              <p:nvPr/>
            </p:nvSpPr>
            <p:spPr bwMode="auto">
              <a:xfrm>
                <a:off x="5084781" y="971548"/>
                <a:ext cx="139701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50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151" name="组合 150"/>
          <p:cNvGrpSpPr/>
          <p:nvPr/>
        </p:nvGrpSpPr>
        <p:grpSpPr>
          <a:xfrm>
            <a:off x="6544688" y="5020313"/>
            <a:ext cx="663125" cy="663125"/>
            <a:chOff x="8125599" y="1434035"/>
            <a:chExt cx="2036802" cy="2036802"/>
          </a:xfrm>
        </p:grpSpPr>
        <p:sp>
          <p:nvSpPr>
            <p:cNvPr id="152" name="椭圆 151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Freeform 9"/>
            <p:cNvSpPr>
              <a:spLocks noEditPoints="1"/>
            </p:cNvSpPr>
            <p:nvPr/>
          </p:nvSpPr>
          <p:spPr bwMode="auto">
            <a:xfrm rot="19469485">
              <a:off x="8577909" y="1818269"/>
              <a:ext cx="1162163" cy="1238355"/>
            </a:xfrm>
            <a:custGeom>
              <a:avLst/>
              <a:gdLst>
                <a:gd name="T0" fmla="*/ 147 w 243"/>
                <a:gd name="T1" fmla="*/ 240 h 269"/>
                <a:gd name="T2" fmla="*/ 90 w 243"/>
                <a:gd name="T3" fmla="*/ 234 h 269"/>
                <a:gd name="T4" fmla="*/ 147 w 243"/>
                <a:gd name="T5" fmla="*/ 227 h 269"/>
                <a:gd name="T6" fmla="*/ 147 w 243"/>
                <a:gd name="T7" fmla="*/ 243 h 269"/>
                <a:gd name="T8" fmla="*/ 90 w 243"/>
                <a:gd name="T9" fmla="*/ 252 h 269"/>
                <a:gd name="T10" fmla="*/ 96 w 243"/>
                <a:gd name="T11" fmla="*/ 256 h 269"/>
                <a:gd name="T12" fmla="*/ 105 w 243"/>
                <a:gd name="T13" fmla="*/ 262 h 269"/>
                <a:gd name="T14" fmla="*/ 126 w 243"/>
                <a:gd name="T15" fmla="*/ 269 h 269"/>
                <a:gd name="T16" fmla="*/ 138 w 243"/>
                <a:gd name="T17" fmla="*/ 261 h 269"/>
                <a:gd name="T18" fmla="*/ 147 w 243"/>
                <a:gd name="T19" fmla="*/ 256 h 269"/>
                <a:gd name="T20" fmla="*/ 147 w 243"/>
                <a:gd name="T21" fmla="*/ 243 h 269"/>
                <a:gd name="T22" fmla="*/ 128 w 243"/>
                <a:gd name="T23" fmla="*/ 32 h 269"/>
                <a:gd name="T24" fmla="*/ 122 w 243"/>
                <a:gd name="T25" fmla="*/ 0 h 269"/>
                <a:gd name="T26" fmla="*/ 115 w 243"/>
                <a:gd name="T27" fmla="*/ 32 h 269"/>
                <a:gd name="T28" fmla="*/ 54 w 243"/>
                <a:gd name="T29" fmla="*/ 63 h 269"/>
                <a:gd name="T30" fmla="*/ 63 w 243"/>
                <a:gd name="T31" fmla="*/ 63 h 269"/>
                <a:gd name="T32" fmla="*/ 45 w 243"/>
                <a:gd name="T33" fmla="*/ 36 h 269"/>
                <a:gd name="T34" fmla="*/ 36 w 243"/>
                <a:gd name="T35" fmla="*/ 45 h 269"/>
                <a:gd name="T36" fmla="*/ 38 w 243"/>
                <a:gd name="T37" fmla="*/ 122 h 269"/>
                <a:gd name="T38" fmla="*/ 6 w 243"/>
                <a:gd name="T39" fmla="*/ 115 h 269"/>
                <a:gd name="T40" fmla="*/ 6 w 243"/>
                <a:gd name="T41" fmla="*/ 128 h 269"/>
                <a:gd name="T42" fmla="*/ 38 w 243"/>
                <a:gd name="T43" fmla="*/ 122 h 269"/>
                <a:gd name="T44" fmla="*/ 36 w 243"/>
                <a:gd name="T45" fmla="*/ 199 h 269"/>
                <a:gd name="T46" fmla="*/ 40 w 243"/>
                <a:gd name="T47" fmla="*/ 209 h 269"/>
                <a:gd name="T48" fmla="*/ 63 w 243"/>
                <a:gd name="T49" fmla="*/ 189 h 269"/>
                <a:gd name="T50" fmla="*/ 54 w 243"/>
                <a:gd name="T51" fmla="*/ 180 h 269"/>
                <a:gd name="T52" fmla="*/ 180 w 243"/>
                <a:gd name="T53" fmla="*/ 180 h 269"/>
                <a:gd name="T54" fmla="*/ 199 w 243"/>
                <a:gd name="T55" fmla="*/ 208 h 269"/>
                <a:gd name="T56" fmla="*/ 208 w 243"/>
                <a:gd name="T57" fmla="*/ 208 h 269"/>
                <a:gd name="T58" fmla="*/ 189 w 243"/>
                <a:gd name="T59" fmla="*/ 180 h 269"/>
                <a:gd name="T60" fmla="*/ 211 w 243"/>
                <a:gd name="T61" fmla="*/ 115 h 269"/>
                <a:gd name="T62" fmla="*/ 211 w 243"/>
                <a:gd name="T63" fmla="*/ 128 h 269"/>
                <a:gd name="T64" fmla="*/ 243 w 243"/>
                <a:gd name="T65" fmla="*/ 122 h 269"/>
                <a:gd name="T66" fmla="*/ 185 w 243"/>
                <a:gd name="T67" fmla="*/ 65 h 269"/>
                <a:gd name="T68" fmla="*/ 208 w 243"/>
                <a:gd name="T69" fmla="*/ 45 h 269"/>
                <a:gd name="T70" fmla="*/ 199 w 243"/>
                <a:gd name="T71" fmla="*/ 36 h 269"/>
                <a:gd name="T72" fmla="*/ 180 w 243"/>
                <a:gd name="T73" fmla="*/ 63 h 269"/>
                <a:gd name="T74" fmla="*/ 154 w 243"/>
                <a:gd name="T75" fmla="*/ 218 h 269"/>
                <a:gd name="T76" fmla="*/ 96 w 243"/>
                <a:gd name="T77" fmla="*/ 224 h 269"/>
                <a:gd name="T78" fmla="*/ 96 w 243"/>
                <a:gd name="T79" fmla="*/ 211 h 269"/>
                <a:gd name="T80" fmla="*/ 122 w 243"/>
                <a:gd name="T81" fmla="*/ 58 h 269"/>
                <a:gd name="T82" fmla="*/ 148 w 243"/>
                <a:gd name="T83" fmla="*/ 211 h 269"/>
                <a:gd name="T84" fmla="*/ 107 w 243"/>
                <a:gd name="T85" fmla="*/ 76 h 269"/>
                <a:gd name="T86" fmla="*/ 67 w 243"/>
                <a:gd name="T87" fmla="*/ 111 h 269"/>
                <a:gd name="T88" fmla="*/ 72 w 243"/>
                <a:gd name="T89" fmla="*/ 117 h 269"/>
                <a:gd name="T90" fmla="*/ 104 w 243"/>
                <a:gd name="T91" fmla="*/ 8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3" h="269">
                  <a:moveTo>
                    <a:pt x="154" y="234"/>
                  </a:moveTo>
                  <a:cubicBezTo>
                    <a:pt x="154" y="237"/>
                    <a:pt x="151" y="240"/>
                    <a:pt x="147" y="240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92" y="240"/>
                    <a:pt x="90" y="237"/>
                    <a:pt x="90" y="234"/>
                  </a:cubicBezTo>
                  <a:cubicBezTo>
                    <a:pt x="90" y="230"/>
                    <a:pt x="92" y="227"/>
                    <a:pt x="96" y="227"/>
                  </a:cubicBezTo>
                  <a:cubicBezTo>
                    <a:pt x="147" y="227"/>
                    <a:pt x="147" y="227"/>
                    <a:pt x="147" y="227"/>
                  </a:cubicBezTo>
                  <a:cubicBezTo>
                    <a:pt x="151" y="227"/>
                    <a:pt x="154" y="230"/>
                    <a:pt x="154" y="234"/>
                  </a:cubicBezTo>
                  <a:close/>
                  <a:moveTo>
                    <a:pt x="147" y="243"/>
                  </a:moveTo>
                  <a:cubicBezTo>
                    <a:pt x="96" y="243"/>
                    <a:pt x="96" y="243"/>
                    <a:pt x="96" y="243"/>
                  </a:cubicBezTo>
                  <a:cubicBezTo>
                    <a:pt x="92" y="243"/>
                    <a:pt x="89" y="247"/>
                    <a:pt x="90" y="252"/>
                  </a:cubicBezTo>
                  <a:cubicBezTo>
                    <a:pt x="91" y="254"/>
                    <a:pt x="93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0" y="256"/>
                    <a:pt x="103" y="258"/>
                    <a:pt x="105" y="261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7" y="266"/>
                    <a:pt x="112" y="269"/>
                    <a:pt x="117" y="269"/>
                  </a:cubicBezTo>
                  <a:cubicBezTo>
                    <a:pt x="126" y="269"/>
                    <a:pt x="126" y="269"/>
                    <a:pt x="126" y="269"/>
                  </a:cubicBezTo>
                  <a:cubicBezTo>
                    <a:pt x="131" y="269"/>
                    <a:pt x="136" y="266"/>
                    <a:pt x="138" y="262"/>
                  </a:cubicBezTo>
                  <a:cubicBezTo>
                    <a:pt x="138" y="261"/>
                    <a:pt x="138" y="261"/>
                    <a:pt x="138" y="261"/>
                  </a:cubicBezTo>
                  <a:cubicBezTo>
                    <a:pt x="140" y="258"/>
                    <a:pt x="143" y="256"/>
                    <a:pt x="147" y="256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50" y="256"/>
                    <a:pt x="152" y="254"/>
                    <a:pt x="153" y="252"/>
                  </a:cubicBezTo>
                  <a:cubicBezTo>
                    <a:pt x="155" y="247"/>
                    <a:pt x="151" y="243"/>
                    <a:pt x="147" y="243"/>
                  </a:cubicBezTo>
                  <a:close/>
                  <a:moveTo>
                    <a:pt x="122" y="38"/>
                  </a:moveTo>
                  <a:cubicBezTo>
                    <a:pt x="125" y="38"/>
                    <a:pt x="128" y="36"/>
                    <a:pt x="128" y="3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3"/>
                    <a:pt x="125" y="0"/>
                    <a:pt x="122" y="0"/>
                  </a:cubicBezTo>
                  <a:cubicBezTo>
                    <a:pt x="118" y="0"/>
                    <a:pt x="115" y="3"/>
                    <a:pt x="115" y="6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6"/>
                    <a:pt x="118" y="38"/>
                    <a:pt x="122" y="38"/>
                  </a:cubicBezTo>
                  <a:close/>
                  <a:moveTo>
                    <a:pt x="54" y="63"/>
                  </a:moveTo>
                  <a:cubicBezTo>
                    <a:pt x="55" y="64"/>
                    <a:pt x="57" y="65"/>
                    <a:pt x="58" y="65"/>
                  </a:cubicBezTo>
                  <a:cubicBezTo>
                    <a:pt x="60" y="65"/>
                    <a:pt x="62" y="64"/>
                    <a:pt x="63" y="63"/>
                  </a:cubicBezTo>
                  <a:cubicBezTo>
                    <a:pt x="65" y="60"/>
                    <a:pt x="65" y="56"/>
                    <a:pt x="63" y="5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2" y="33"/>
                    <a:pt x="38" y="33"/>
                    <a:pt x="36" y="36"/>
                  </a:cubicBezTo>
                  <a:cubicBezTo>
                    <a:pt x="33" y="38"/>
                    <a:pt x="33" y="42"/>
                    <a:pt x="36" y="45"/>
                  </a:cubicBezTo>
                  <a:lnTo>
                    <a:pt x="54" y="63"/>
                  </a:lnTo>
                  <a:close/>
                  <a:moveTo>
                    <a:pt x="38" y="122"/>
                  </a:moveTo>
                  <a:cubicBezTo>
                    <a:pt x="38" y="118"/>
                    <a:pt x="36" y="115"/>
                    <a:pt x="32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3" y="115"/>
                    <a:pt x="0" y="118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6" y="128"/>
                    <a:pt x="38" y="125"/>
                    <a:pt x="38" y="122"/>
                  </a:cubicBezTo>
                  <a:close/>
                  <a:moveTo>
                    <a:pt x="54" y="180"/>
                  </a:moveTo>
                  <a:cubicBezTo>
                    <a:pt x="36" y="199"/>
                    <a:pt x="36" y="199"/>
                    <a:pt x="36" y="199"/>
                  </a:cubicBezTo>
                  <a:cubicBezTo>
                    <a:pt x="33" y="201"/>
                    <a:pt x="33" y="205"/>
                    <a:pt x="36" y="208"/>
                  </a:cubicBezTo>
                  <a:cubicBezTo>
                    <a:pt x="37" y="209"/>
                    <a:pt x="39" y="209"/>
                    <a:pt x="40" y="209"/>
                  </a:cubicBezTo>
                  <a:cubicBezTo>
                    <a:pt x="42" y="209"/>
                    <a:pt x="43" y="209"/>
                    <a:pt x="45" y="20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5" y="187"/>
                    <a:pt x="65" y="183"/>
                    <a:pt x="63" y="180"/>
                  </a:cubicBezTo>
                  <a:cubicBezTo>
                    <a:pt x="60" y="178"/>
                    <a:pt x="56" y="178"/>
                    <a:pt x="54" y="180"/>
                  </a:cubicBezTo>
                  <a:close/>
                  <a:moveTo>
                    <a:pt x="189" y="180"/>
                  </a:moveTo>
                  <a:cubicBezTo>
                    <a:pt x="187" y="178"/>
                    <a:pt x="183" y="178"/>
                    <a:pt x="180" y="180"/>
                  </a:cubicBezTo>
                  <a:cubicBezTo>
                    <a:pt x="178" y="183"/>
                    <a:pt x="178" y="187"/>
                    <a:pt x="180" y="189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09"/>
                    <a:pt x="201" y="209"/>
                    <a:pt x="203" y="209"/>
                  </a:cubicBezTo>
                  <a:cubicBezTo>
                    <a:pt x="205" y="209"/>
                    <a:pt x="206" y="209"/>
                    <a:pt x="208" y="208"/>
                  </a:cubicBezTo>
                  <a:cubicBezTo>
                    <a:pt x="210" y="205"/>
                    <a:pt x="210" y="201"/>
                    <a:pt x="208" y="199"/>
                  </a:cubicBezTo>
                  <a:lnTo>
                    <a:pt x="189" y="180"/>
                  </a:lnTo>
                  <a:close/>
                  <a:moveTo>
                    <a:pt x="237" y="115"/>
                  </a:moveTo>
                  <a:cubicBezTo>
                    <a:pt x="211" y="115"/>
                    <a:pt x="211" y="115"/>
                    <a:pt x="211" y="115"/>
                  </a:cubicBezTo>
                  <a:cubicBezTo>
                    <a:pt x="208" y="115"/>
                    <a:pt x="205" y="118"/>
                    <a:pt x="205" y="122"/>
                  </a:cubicBezTo>
                  <a:cubicBezTo>
                    <a:pt x="205" y="125"/>
                    <a:pt x="208" y="128"/>
                    <a:pt x="211" y="128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40" y="128"/>
                    <a:pt x="243" y="125"/>
                    <a:pt x="243" y="122"/>
                  </a:cubicBezTo>
                  <a:cubicBezTo>
                    <a:pt x="243" y="118"/>
                    <a:pt x="240" y="115"/>
                    <a:pt x="237" y="115"/>
                  </a:cubicBezTo>
                  <a:close/>
                  <a:moveTo>
                    <a:pt x="185" y="65"/>
                  </a:moveTo>
                  <a:cubicBezTo>
                    <a:pt x="187" y="65"/>
                    <a:pt x="188" y="64"/>
                    <a:pt x="189" y="63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10" y="42"/>
                    <a:pt x="210" y="38"/>
                    <a:pt x="208" y="36"/>
                  </a:cubicBezTo>
                  <a:cubicBezTo>
                    <a:pt x="205" y="33"/>
                    <a:pt x="201" y="33"/>
                    <a:pt x="199" y="36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78" y="56"/>
                    <a:pt x="178" y="60"/>
                    <a:pt x="180" y="63"/>
                  </a:cubicBezTo>
                  <a:cubicBezTo>
                    <a:pt x="182" y="64"/>
                    <a:pt x="183" y="65"/>
                    <a:pt x="185" y="65"/>
                  </a:cubicBezTo>
                  <a:close/>
                  <a:moveTo>
                    <a:pt x="154" y="218"/>
                  </a:moveTo>
                  <a:cubicBezTo>
                    <a:pt x="154" y="221"/>
                    <a:pt x="151" y="224"/>
                    <a:pt x="147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2" y="224"/>
                    <a:pt x="90" y="221"/>
                    <a:pt x="90" y="218"/>
                  </a:cubicBezTo>
                  <a:cubicBezTo>
                    <a:pt x="90" y="214"/>
                    <a:pt x="92" y="211"/>
                    <a:pt x="96" y="211"/>
                  </a:cubicBezTo>
                  <a:cubicBezTo>
                    <a:pt x="92" y="175"/>
                    <a:pt x="54" y="167"/>
                    <a:pt x="54" y="125"/>
                  </a:cubicBezTo>
                  <a:cubicBezTo>
                    <a:pt x="54" y="88"/>
                    <a:pt x="84" y="58"/>
                    <a:pt x="122" y="58"/>
                  </a:cubicBezTo>
                  <a:cubicBezTo>
                    <a:pt x="159" y="58"/>
                    <a:pt x="189" y="88"/>
                    <a:pt x="189" y="125"/>
                  </a:cubicBezTo>
                  <a:cubicBezTo>
                    <a:pt x="189" y="167"/>
                    <a:pt x="152" y="175"/>
                    <a:pt x="148" y="211"/>
                  </a:cubicBezTo>
                  <a:cubicBezTo>
                    <a:pt x="151" y="211"/>
                    <a:pt x="154" y="214"/>
                    <a:pt x="154" y="218"/>
                  </a:cubicBezTo>
                  <a:close/>
                  <a:moveTo>
                    <a:pt x="107" y="76"/>
                  </a:moveTo>
                  <a:cubicBezTo>
                    <a:pt x="106" y="73"/>
                    <a:pt x="103" y="72"/>
                    <a:pt x="101" y="73"/>
                  </a:cubicBezTo>
                  <a:cubicBezTo>
                    <a:pt x="84" y="80"/>
                    <a:pt x="72" y="94"/>
                    <a:pt x="67" y="111"/>
                  </a:cubicBezTo>
                  <a:cubicBezTo>
                    <a:pt x="67" y="113"/>
                    <a:pt x="68" y="116"/>
                    <a:pt x="71" y="117"/>
                  </a:cubicBezTo>
                  <a:cubicBezTo>
                    <a:pt x="71" y="117"/>
                    <a:pt x="72" y="117"/>
                    <a:pt x="72" y="117"/>
                  </a:cubicBezTo>
                  <a:cubicBezTo>
                    <a:pt x="74" y="117"/>
                    <a:pt x="76" y="115"/>
                    <a:pt x="77" y="113"/>
                  </a:cubicBezTo>
                  <a:cubicBezTo>
                    <a:pt x="80" y="99"/>
                    <a:pt x="91" y="87"/>
                    <a:pt x="104" y="82"/>
                  </a:cubicBezTo>
                  <a:cubicBezTo>
                    <a:pt x="107" y="81"/>
                    <a:pt x="108" y="78"/>
                    <a:pt x="107" y="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7393731" y="5020313"/>
            <a:ext cx="663125" cy="663125"/>
            <a:chOff x="8125599" y="1434035"/>
            <a:chExt cx="2036802" cy="2036802"/>
          </a:xfrm>
        </p:grpSpPr>
        <p:sp>
          <p:nvSpPr>
            <p:cNvPr id="155" name="椭圆 154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Freeform 206"/>
            <p:cNvSpPr>
              <a:spLocks noChangeAspect="1" noEditPoints="1"/>
            </p:cNvSpPr>
            <p:nvPr/>
          </p:nvSpPr>
          <p:spPr bwMode="auto">
            <a:xfrm>
              <a:off x="8691164" y="1871942"/>
              <a:ext cx="935653" cy="1131009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10850115" y="75952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pic>
        <p:nvPicPr>
          <p:cNvPr id="2" name="图片 1" descr="77431625379690_.pic_h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09835" y="31115"/>
            <a:ext cx="1337310" cy="1337310"/>
          </a:xfrm>
          <a:prstGeom prst="rect">
            <a:avLst/>
          </a:prstGeom>
          <a:noFill/>
          <a:ln w="28575" cmpd="sng">
            <a:noFill/>
            <a:prstDash val="sysDot"/>
          </a:ln>
        </p:spPr>
      </p:pic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9756775" y="3272790"/>
            <a:ext cx="2098040" cy="313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p>
            <a:pPr algn="l"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作者：Wes Masri</a:t>
            </a:r>
            <a:endParaRPr lang="zh-CN" altLang="en-US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5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18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3" presetID="2" presetClass="entr" presetSubtype="1" fill="hold" nodeType="afterEffect" p14:presetBounceEnd="5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35" dur="75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36" dur="75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8" presetID="2" presetClass="entr" presetSubtype="1" fill="hold" nodeType="afterEffect" p14:presetBounceEnd="5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40" dur="75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41" dur="75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3" presetID="2" presetClass="entr" presetSubtype="1" fill="hold" nodeType="afterEffect" p14:presetBounceEnd="5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45" dur="75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46" dur="75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8" presetID="2" presetClass="entr" presetSubtype="1" fill="hold" nodeType="afterEffect" p14:presetBounceEnd="5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50" dur="75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51" dur="75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3" presetID="2" presetClass="entr" presetSubtype="1" fill="hold" nodeType="afterEffect" p14:presetBounceEnd="5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55" dur="75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56" dur="75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125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8" grpId="0" animBg="1"/>
          <p:bldP spid="99" grpId="0" animBg="1"/>
          <p:bldP spid="132" grpId="0"/>
          <p:bldP spid="136" grpId="0"/>
          <p:bldP spid="137" grpId="0"/>
          <p:bldP spid="15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5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18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3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8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75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3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75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75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8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3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125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8" grpId="0" animBg="1"/>
          <p:bldP spid="99" grpId="0" animBg="1"/>
          <p:bldP spid="132" grpId="0"/>
          <p:bldP spid="136" grpId="0"/>
          <p:bldP spid="137" grpId="0"/>
          <p:bldP spid="157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6095999" y="0"/>
            <a:ext cx="6099175" cy="68580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999918" y="476350"/>
            <a:ext cx="3728322" cy="3728322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176433" y="652865"/>
            <a:ext cx="3375292" cy="3375292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59"/>
          <p:cNvSpPr txBox="1">
            <a:spLocks noChangeArrowheads="1"/>
          </p:cNvSpPr>
          <p:nvPr/>
        </p:nvSpPr>
        <p:spPr bwMode="auto">
          <a:xfrm>
            <a:off x="1207895" y="1651994"/>
            <a:ext cx="3312368" cy="149579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charset="-122"/>
              </a:defRPr>
            </a:lvl9pPr>
          </a:lstStyle>
          <a:p>
            <a:pPr algn="ctr" defTabSz="913765">
              <a:lnSpc>
                <a:spcPct val="120000"/>
              </a:lnSpc>
              <a:defRPr/>
            </a:pPr>
            <a:r>
              <a:rPr lang="zh-CN" altLang="en-US" sz="4800" b="1" kern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zh-CN" altLang="en-US" sz="4000" b="1" kern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4000" b="1" kern="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3765">
              <a:lnSpc>
                <a:spcPct val="120000"/>
              </a:lnSpc>
              <a:defRPr/>
            </a:pPr>
            <a:r>
              <a:rPr lang="en-US" altLang="zh-CN" sz="2800" kern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800" kern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2800" kern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ntents</a:t>
            </a:r>
            <a:endParaRPr lang="en-US" altLang="ko-KR" sz="2800" kern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-32084" y="4200489"/>
            <a:ext cx="12240125" cy="1271902"/>
          </a:xfrm>
          <a:custGeom>
            <a:avLst/>
            <a:gdLst>
              <a:gd name="connsiteX0" fmla="*/ 0 w 12721389"/>
              <a:gd name="connsiteY0" fmla="*/ 532365 h 1078137"/>
              <a:gd name="connsiteX1" fmla="*/ 3593431 w 12721389"/>
              <a:gd name="connsiteY1" fmla="*/ 51102 h 1078137"/>
              <a:gd name="connsiteX2" fmla="*/ 7908758 w 12721389"/>
              <a:gd name="connsiteY2" fmla="*/ 1077797 h 1078137"/>
              <a:gd name="connsiteX3" fmla="*/ 11774905 w 12721389"/>
              <a:gd name="connsiteY3" fmla="*/ 163397 h 1078137"/>
              <a:gd name="connsiteX4" fmla="*/ 12721389 w 12721389"/>
              <a:gd name="connsiteY4" fmla="*/ 35060 h 1078137"/>
              <a:gd name="connsiteX0-1" fmla="*/ 0 w 12721389"/>
              <a:gd name="connsiteY0-2" fmla="*/ 532365 h 1078137"/>
              <a:gd name="connsiteX1-3" fmla="*/ 3593431 w 12721389"/>
              <a:gd name="connsiteY1-4" fmla="*/ 51102 h 1078137"/>
              <a:gd name="connsiteX2-5" fmla="*/ 7908758 w 12721389"/>
              <a:gd name="connsiteY2-6" fmla="*/ 1077797 h 1078137"/>
              <a:gd name="connsiteX3-7" fmla="*/ 11774905 w 12721389"/>
              <a:gd name="connsiteY3-8" fmla="*/ 163397 h 1078137"/>
              <a:gd name="connsiteX4-9" fmla="*/ 12721389 w 12721389"/>
              <a:gd name="connsiteY4-10" fmla="*/ 35060 h 1078137"/>
              <a:gd name="connsiteX0-11" fmla="*/ 0 w 12721389"/>
              <a:gd name="connsiteY0-12" fmla="*/ 503854 h 1049626"/>
              <a:gd name="connsiteX1-13" fmla="*/ 3593431 w 12721389"/>
              <a:gd name="connsiteY1-14" fmla="*/ 22591 h 1049626"/>
              <a:gd name="connsiteX2-15" fmla="*/ 7908758 w 12721389"/>
              <a:gd name="connsiteY2-16" fmla="*/ 1049286 h 1049626"/>
              <a:gd name="connsiteX3-17" fmla="*/ 11774905 w 12721389"/>
              <a:gd name="connsiteY3-18" fmla="*/ 134886 h 1049626"/>
              <a:gd name="connsiteX4-19" fmla="*/ 12721389 w 12721389"/>
              <a:gd name="connsiteY4-20" fmla="*/ 6549 h 1049626"/>
              <a:gd name="connsiteX0-21" fmla="*/ 0 w 12368463"/>
              <a:gd name="connsiteY0-22" fmla="*/ 498433 h 1044197"/>
              <a:gd name="connsiteX1-23" fmla="*/ 3593431 w 12368463"/>
              <a:gd name="connsiteY1-24" fmla="*/ 17170 h 1044197"/>
              <a:gd name="connsiteX2-25" fmla="*/ 7908758 w 12368463"/>
              <a:gd name="connsiteY2-26" fmla="*/ 1043865 h 1044197"/>
              <a:gd name="connsiteX3-27" fmla="*/ 11774905 w 12368463"/>
              <a:gd name="connsiteY3-28" fmla="*/ 129465 h 1044197"/>
              <a:gd name="connsiteX4-29" fmla="*/ 12368463 w 12368463"/>
              <a:gd name="connsiteY4-30" fmla="*/ 113423 h 1044197"/>
              <a:gd name="connsiteX0-31" fmla="*/ 0 w 12368463"/>
              <a:gd name="connsiteY0-32" fmla="*/ 498433 h 1044197"/>
              <a:gd name="connsiteX1-33" fmla="*/ 3593431 w 12368463"/>
              <a:gd name="connsiteY1-34" fmla="*/ 17170 h 1044197"/>
              <a:gd name="connsiteX2-35" fmla="*/ 7908758 w 12368463"/>
              <a:gd name="connsiteY2-36" fmla="*/ 1043865 h 1044197"/>
              <a:gd name="connsiteX3-37" fmla="*/ 11774905 w 12368463"/>
              <a:gd name="connsiteY3-38" fmla="*/ 129465 h 1044197"/>
              <a:gd name="connsiteX4-39" fmla="*/ 12368463 w 12368463"/>
              <a:gd name="connsiteY4-40" fmla="*/ 113423 h 1044197"/>
              <a:gd name="connsiteX0-41" fmla="*/ 0 w 12368463"/>
              <a:gd name="connsiteY0-42" fmla="*/ 498433 h 1045860"/>
              <a:gd name="connsiteX1-43" fmla="*/ 3593431 w 12368463"/>
              <a:gd name="connsiteY1-44" fmla="*/ 17170 h 1045860"/>
              <a:gd name="connsiteX2-45" fmla="*/ 7908758 w 12368463"/>
              <a:gd name="connsiteY2-46" fmla="*/ 1043865 h 1045860"/>
              <a:gd name="connsiteX3-47" fmla="*/ 11357810 w 12368463"/>
              <a:gd name="connsiteY3-48" fmla="*/ 273844 h 1045860"/>
              <a:gd name="connsiteX4-49" fmla="*/ 12368463 w 12368463"/>
              <a:gd name="connsiteY4-50" fmla="*/ 113423 h 1045860"/>
              <a:gd name="connsiteX0-51" fmla="*/ 0 w 12368463"/>
              <a:gd name="connsiteY0-52" fmla="*/ 503294 h 1146765"/>
              <a:gd name="connsiteX1-53" fmla="*/ 3593431 w 12368463"/>
              <a:gd name="connsiteY1-54" fmla="*/ 22031 h 1146765"/>
              <a:gd name="connsiteX2-55" fmla="*/ 8855242 w 12368463"/>
              <a:gd name="connsiteY2-56" fmla="*/ 1144979 h 1146765"/>
              <a:gd name="connsiteX3-57" fmla="*/ 11357810 w 12368463"/>
              <a:gd name="connsiteY3-58" fmla="*/ 278705 h 1146765"/>
              <a:gd name="connsiteX4-59" fmla="*/ 12368463 w 12368463"/>
              <a:gd name="connsiteY4-60" fmla="*/ 118284 h 1146765"/>
              <a:gd name="connsiteX0-61" fmla="*/ 0 w 12368463"/>
              <a:gd name="connsiteY0-62" fmla="*/ 503294 h 1157827"/>
              <a:gd name="connsiteX1-63" fmla="*/ 3593431 w 12368463"/>
              <a:gd name="connsiteY1-64" fmla="*/ 22031 h 1157827"/>
              <a:gd name="connsiteX2-65" fmla="*/ 8855242 w 12368463"/>
              <a:gd name="connsiteY2-66" fmla="*/ 1144979 h 1157827"/>
              <a:gd name="connsiteX3-67" fmla="*/ 11357810 w 12368463"/>
              <a:gd name="connsiteY3-68" fmla="*/ 599547 h 1157827"/>
              <a:gd name="connsiteX4-69" fmla="*/ 12368463 w 12368463"/>
              <a:gd name="connsiteY4-70" fmla="*/ 118284 h 1157827"/>
              <a:gd name="connsiteX0-71" fmla="*/ 0 w 12368463"/>
              <a:gd name="connsiteY0-72" fmla="*/ 503294 h 1161527"/>
              <a:gd name="connsiteX1-73" fmla="*/ 3593431 w 12368463"/>
              <a:gd name="connsiteY1-74" fmla="*/ 22031 h 1161527"/>
              <a:gd name="connsiteX2-75" fmla="*/ 8855242 w 12368463"/>
              <a:gd name="connsiteY2-76" fmla="*/ 1144979 h 1161527"/>
              <a:gd name="connsiteX3-77" fmla="*/ 11357810 w 12368463"/>
              <a:gd name="connsiteY3-78" fmla="*/ 599547 h 1161527"/>
              <a:gd name="connsiteX4-79" fmla="*/ 12368463 w 12368463"/>
              <a:gd name="connsiteY4-80" fmla="*/ 118284 h 1161527"/>
              <a:gd name="connsiteX0-81" fmla="*/ 0 w 12609094"/>
              <a:gd name="connsiteY0-82" fmla="*/ 503294 h 1157530"/>
              <a:gd name="connsiteX1-83" fmla="*/ 3593431 w 12609094"/>
              <a:gd name="connsiteY1-84" fmla="*/ 22031 h 1157530"/>
              <a:gd name="connsiteX2-85" fmla="*/ 8855242 w 12609094"/>
              <a:gd name="connsiteY2-86" fmla="*/ 1144979 h 1157530"/>
              <a:gd name="connsiteX3-87" fmla="*/ 11357810 w 12609094"/>
              <a:gd name="connsiteY3-88" fmla="*/ 599547 h 1157530"/>
              <a:gd name="connsiteX4-89" fmla="*/ 12609094 w 12609094"/>
              <a:gd name="connsiteY4-90" fmla="*/ 198494 h 1157530"/>
              <a:gd name="connsiteX0-91" fmla="*/ 0 w 12609094"/>
              <a:gd name="connsiteY0-92" fmla="*/ 503294 h 1157530"/>
              <a:gd name="connsiteX1-93" fmla="*/ 3593431 w 12609094"/>
              <a:gd name="connsiteY1-94" fmla="*/ 22031 h 1157530"/>
              <a:gd name="connsiteX2-95" fmla="*/ 8855242 w 12609094"/>
              <a:gd name="connsiteY2-96" fmla="*/ 1144979 h 1157530"/>
              <a:gd name="connsiteX3-97" fmla="*/ 11357810 w 12609094"/>
              <a:gd name="connsiteY3-98" fmla="*/ 599547 h 1157530"/>
              <a:gd name="connsiteX4-99" fmla="*/ 12609094 w 12609094"/>
              <a:gd name="connsiteY4-100" fmla="*/ 198494 h 1157530"/>
              <a:gd name="connsiteX0-101" fmla="*/ 0 w 12609094"/>
              <a:gd name="connsiteY0-102" fmla="*/ 503294 h 1157530"/>
              <a:gd name="connsiteX1-103" fmla="*/ 3593431 w 12609094"/>
              <a:gd name="connsiteY1-104" fmla="*/ 22031 h 1157530"/>
              <a:gd name="connsiteX2-105" fmla="*/ 8678779 w 12609094"/>
              <a:gd name="connsiteY2-106" fmla="*/ 1144979 h 1157530"/>
              <a:gd name="connsiteX3-107" fmla="*/ 11357810 w 12609094"/>
              <a:gd name="connsiteY3-108" fmla="*/ 599547 h 1157530"/>
              <a:gd name="connsiteX4-109" fmla="*/ 12609094 w 12609094"/>
              <a:gd name="connsiteY4-110" fmla="*/ 198494 h 1157530"/>
              <a:gd name="connsiteX0-111" fmla="*/ 0 w 12609094"/>
              <a:gd name="connsiteY0-112" fmla="*/ 503294 h 1145790"/>
              <a:gd name="connsiteX1-113" fmla="*/ 3593431 w 12609094"/>
              <a:gd name="connsiteY1-114" fmla="*/ 22031 h 1145790"/>
              <a:gd name="connsiteX2-115" fmla="*/ 8678779 w 12609094"/>
              <a:gd name="connsiteY2-116" fmla="*/ 1144979 h 1145790"/>
              <a:gd name="connsiteX3-117" fmla="*/ 12609094 w 12609094"/>
              <a:gd name="connsiteY3-118" fmla="*/ 198494 h 1145790"/>
              <a:gd name="connsiteX0-119" fmla="*/ 0 w 12609094"/>
              <a:gd name="connsiteY0-120" fmla="*/ 458098 h 1100219"/>
              <a:gd name="connsiteX1-121" fmla="*/ 4010526 w 12609094"/>
              <a:gd name="connsiteY1-122" fmla="*/ 24961 h 1100219"/>
              <a:gd name="connsiteX2-123" fmla="*/ 8678779 w 12609094"/>
              <a:gd name="connsiteY2-124" fmla="*/ 1099783 h 1100219"/>
              <a:gd name="connsiteX3-125" fmla="*/ 12609094 w 12609094"/>
              <a:gd name="connsiteY3-126" fmla="*/ 153298 h 1100219"/>
              <a:gd name="connsiteX0-127" fmla="*/ 0 w 12609094"/>
              <a:gd name="connsiteY0-128" fmla="*/ 459006 h 1117160"/>
              <a:gd name="connsiteX1-129" fmla="*/ 4010526 w 12609094"/>
              <a:gd name="connsiteY1-130" fmla="*/ 25869 h 1117160"/>
              <a:gd name="connsiteX2-131" fmla="*/ 8999621 w 12609094"/>
              <a:gd name="connsiteY2-132" fmla="*/ 1116733 h 1117160"/>
              <a:gd name="connsiteX3-133" fmla="*/ 12609094 w 12609094"/>
              <a:gd name="connsiteY3-134" fmla="*/ 154206 h 1117160"/>
              <a:gd name="connsiteX0-135" fmla="*/ 0 w 12288251"/>
              <a:gd name="connsiteY0-136" fmla="*/ 459006 h 1118949"/>
              <a:gd name="connsiteX1-137" fmla="*/ 4010526 w 12288251"/>
              <a:gd name="connsiteY1-138" fmla="*/ 25869 h 1118949"/>
              <a:gd name="connsiteX2-139" fmla="*/ 8999621 w 12288251"/>
              <a:gd name="connsiteY2-140" fmla="*/ 1116733 h 1118949"/>
              <a:gd name="connsiteX3-141" fmla="*/ 12288251 w 12288251"/>
              <a:gd name="connsiteY3-142" fmla="*/ 298585 h 1118949"/>
              <a:gd name="connsiteX0-143" fmla="*/ 0 w 12288251"/>
              <a:gd name="connsiteY0-144" fmla="*/ 459006 h 1119678"/>
              <a:gd name="connsiteX1-145" fmla="*/ 4010526 w 12288251"/>
              <a:gd name="connsiteY1-146" fmla="*/ 25869 h 1119678"/>
              <a:gd name="connsiteX2-147" fmla="*/ 8999621 w 12288251"/>
              <a:gd name="connsiteY2-148" fmla="*/ 1116733 h 1119678"/>
              <a:gd name="connsiteX3-149" fmla="*/ 12288251 w 12288251"/>
              <a:gd name="connsiteY3-150" fmla="*/ 298585 h 1119678"/>
              <a:gd name="connsiteX0-151" fmla="*/ 0 w 12336378"/>
              <a:gd name="connsiteY0-152" fmla="*/ 459006 h 1119678"/>
              <a:gd name="connsiteX1-153" fmla="*/ 4010526 w 12336378"/>
              <a:gd name="connsiteY1-154" fmla="*/ 25869 h 1119678"/>
              <a:gd name="connsiteX2-155" fmla="*/ 8999621 w 12336378"/>
              <a:gd name="connsiteY2-156" fmla="*/ 1116733 h 1119678"/>
              <a:gd name="connsiteX3-157" fmla="*/ 12336378 w 12336378"/>
              <a:gd name="connsiteY3-158" fmla="*/ 298585 h 1119678"/>
              <a:gd name="connsiteX0-159" fmla="*/ 0 w 12336378"/>
              <a:gd name="connsiteY0-160" fmla="*/ 459006 h 1119864"/>
              <a:gd name="connsiteX1-161" fmla="*/ 4010526 w 12336378"/>
              <a:gd name="connsiteY1-162" fmla="*/ 25869 h 1119864"/>
              <a:gd name="connsiteX2-163" fmla="*/ 8999621 w 12336378"/>
              <a:gd name="connsiteY2-164" fmla="*/ 1116733 h 1119864"/>
              <a:gd name="connsiteX3-165" fmla="*/ 12336378 w 12336378"/>
              <a:gd name="connsiteY3-166" fmla="*/ 298585 h 1119864"/>
              <a:gd name="connsiteX0-167" fmla="*/ 0 w 12336378"/>
              <a:gd name="connsiteY0-168" fmla="*/ 459920 h 1136723"/>
              <a:gd name="connsiteX1-169" fmla="*/ 4010526 w 12336378"/>
              <a:gd name="connsiteY1-170" fmla="*/ 26783 h 1136723"/>
              <a:gd name="connsiteX2-171" fmla="*/ 9160042 w 12336378"/>
              <a:gd name="connsiteY2-172" fmla="*/ 1133689 h 1136723"/>
              <a:gd name="connsiteX3-173" fmla="*/ 12336378 w 12336378"/>
              <a:gd name="connsiteY3-174" fmla="*/ 299499 h 1136723"/>
              <a:gd name="connsiteX0-175" fmla="*/ 0 w 12336378"/>
              <a:gd name="connsiteY0-176" fmla="*/ 489883 h 1167372"/>
              <a:gd name="connsiteX1-177" fmla="*/ 3930315 w 12336378"/>
              <a:gd name="connsiteY1-178" fmla="*/ 24662 h 1167372"/>
              <a:gd name="connsiteX2-179" fmla="*/ 9160042 w 12336378"/>
              <a:gd name="connsiteY2-180" fmla="*/ 1163652 h 1167372"/>
              <a:gd name="connsiteX3-181" fmla="*/ 12336378 w 12336378"/>
              <a:gd name="connsiteY3-182" fmla="*/ 329462 h 1167372"/>
              <a:gd name="connsiteX0-183" fmla="*/ 0 w 12336378"/>
              <a:gd name="connsiteY0-184" fmla="*/ 489883 h 1167372"/>
              <a:gd name="connsiteX1-185" fmla="*/ 3930315 w 12336378"/>
              <a:gd name="connsiteY1-186" fmla="*/ 24662 h 1167372"/>
              <a:gd name="connsiteX2-187" fmla="*/ 9160042 w 12336378"/>
              <a:gd name="connsiteY2-188" fmla="*/ 1163652 h 1167372"/>
              <a:gd name="connsiteX3-189" fmla="*/ 12336378 w 12336378"/>
              <a:gd name="connsiteY3-190" fmla="*/ 329462 h 1167372"/>
              <a:gd name="connsiteX0-191" fmla="*/ 0 w 12336378"/>
              <a:gd name="connsiteY0-192" fmla="*/ 489883 h 1166384"/>
              <a:gd name="connsiteX1-193" fmla="*/ 3930315 w 12336378"/>
              <a:gd name="connsiteY1-194" fmla="*/ 24662 h 1166384"/>
              <a:gd name="connsiteX2-195" fmla="*/ 9160042 w 12336378"/>
              <a:gd name="connsiteY2-196" fmla="*/ 1163652 h 1166384"/>
              <a:gd name="connsiteX3-197" fmla="*/ 12336378 w 12336378"/>
              <a:gd name="connsiteY3-198" fmla="*/ 329462 h 1166384"/>
              <a:gd name="connsiteX0-199" fmla="*/ 0 w 12256167"/>
              <a:gd name="connsiteY0-200" fmla="*/ 489883 h 1168885"/>
              <a:gd name="connsiteX1-201" fmla="*/ 3930315 w 12256167"/>
              <a:gd name="connsiteY1-202" fmla="*/ 24662 h 1168885"/>
              <a:gd name="connsiteX2-203" fmla="*/ 9160042 w 12256167"/>
              <a:gd name="connsiteY2-204" fmla="*/ 1163652 h 1168885"/>
              <a:gd name="connsiteX3-205" fmla="*/ 12256167 w 12256167"/>
              <a:gd name="connsiteY3-206" fmla="*/ 425715 h 1168885"/>
              <a:gd name="connsiteX0-207" fmla="*/ 0 w 12240125"/>
              <a:gd name="connsiteY0-208" fmla="*/ 238646 h 1254532"/>
              <a:gd name="connsiteX1-209" fmla="*/ 3914273 w 12240125"/>
              <a:gd name="connsiteY1-210" fmla="*/ 110309 h 1254532"/>
              <a:gd name="connsiteX2-211" fmla="*/ 9144000 w 12240125"/>
              <a:gd name="connsiteY2-212" fmla="*/ 1249299 h 1254532"/>
              <a:gd name="connsiteX3-213" fmla="*/ 12240125 w 12240125"/>
              <a:gd name="connsiteY3-214" fmla="*/ 511362 h 1254532"/>
              <a:gd name="connsiteX0-215" fmla="*/ 0 w 12240125"/>
              <a:gd name="connsiteY0-216" fmla="*/ 259219 h 1275890"/>
              <a:gd name="connsiteX1-217" fmla="*/ 3978441 w 12240125"/>
              <a:gd name="connsiteY1-218" fmla="*/ 98798 h 1275890"/>
              <a:gd name="connsiteX2-219" fmla="*/ 9144000 w 12240125"/>
              <a:gd name="connsiteY2-220" fmla="*/ 1269872 h 1275890"/>
              <a:gd name="connsiteX3-221" fmla="*/ 12240125 w 12240125"/>
              <a:gd name="connsiteY3-222" fmla="*/ 531935 h 1275890"/>
              <a:gd name="connsiteX0-223" fmla="*/ 0 w 12240125"/>
              <a:gd name="connsiteY0-224" fmla="*/ 259219 h 1271902"/>
              <a:gd name="connsiteX1-225" fmla="*/ 3978441 w 12240125"/>
              <a:gd name="connsiteY1-226" fmla="*/ 98798 h 1271902"/>
              <a:gd name="connsiteX2-227" fmla="*/ 9144000 w 12240125"/>
              <a:gd name="connsiteY2-228" fmla="*/ 1269872 h 1271902"/>
              <a:gd name="connsiteX3-229" fmla="*/ 12240125 w 12240125"/>
              <a:gd name="connsiteY3-230" fmla="*/ 531935 h 1271902"/>
              <a:gd name="connsiteX0-231" fmla="*/ 0 w 12240125"/>
              <a:gd name="connsiteY0-232" fmla="*/ 259219 h 1271902"/>
              <a:gd name="connsiteX1-233" fmla="*/ 3978441 w 12240125"/>
              <a:gd name="connsiteY1-234" fmla="*/ 98798 h 1271902"/>
              <a:gd name="connsiteX2-235" fmla="*/ 8999621 w 12240125"/>
              <a:gd name="connsiteY2-236" fmla="*/ 1269872 h 1271902"/>
              <a:gd name="connsiteX3-237" fmla="*/ 12240125 w 12240125"/>
              <a:gd name="connsiteY3-238" fmla="*/ 531935 h 127190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240125" h="1271902">
                <a:moveTo>
                  <a:pt x="0" y="259219"/>
                </a:moveTo>
                <a:cubicBezTo>
                  <a:pt x="1137652" y="-26865"/>
                  <a:pt x="2478504" y="-69644"/>
                  <a:pt x="3978441" y="98798"/>
                </a:cubicBezTo>
                <a:cubicBezTo>
                  <a:pt x="5478378" y="267240"/>
                  <a:pt x="7606632" y="1229768"/>
                  <a:pt x="8999621" y="1269872"/>
                </a:cubicBezTo>
                <a:cubicBezTo>
                  <a:pt x="10392610" y="1309976"/>
                  <a:pt x="11902573" y="745162"/>
                  <a:pt x="12240125" y="531935"/>
                </a:cubicBezTo>
              </a:path>
            </a:pathLst>
          </a:custGeom>
          <a:noFill/>
          <a:ln w="28575">
            <a:solidFill>
              <a:srgbClr val="3F404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217025" y="916305"/>
            <a:ext cx="299085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500">
                <a:solidFill>
                  <a:schemeClr val="bg1"/>
                </a:solidFill>
              </a:rPr>
              <a:t>Why clean test suits?</a:t>
            </a:r>
            <a:endParaRPr lang="en-US" altLang="zh-CN" sz="250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702425" y="806450"/>
            <a:ext cx="2216150" cy="662940"/>
            <a:chOff x="10555" y="1270"/>
            <a:chExt cx="3490" cy="1044"/>
          </a:xfrm>
        </p:grpSpPr>
        <p:grpSp>
          <p:nvGrpSpPr>
            <p:cNvPr id="52" name="组合 51"/>
            <p:cNvGrpSpPr/>
            <p:nvPr/>
          </p:nvGrpSpPr>
          <p:grpSpPr>
            <a:xfrm>
              <a:off x="10555" y="1270"/>
              <a:ext cx="1044" cy="1044"/>
              <a:chOff x="8125599" y="1434035"/>
              <a:chExt cx="2036802" cy="2036802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8125599" y="1434035"/>
                <a:ext cx="2036802" cy="2036802"/>
              </a:xfrm>
              <a:prstGeom prst="ellipse">
                <a:avLst/>
              </a:prstGeom>
              <a:solidFill>
                <a:srgbClr val="202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Freeform 9"/>
              <p:cNvSpPr>
                <a:spLocks noEditPoints="1"/>
              </p:cNvSpPr>
              <p:nvPr/>
            </p:nvSpPr>
            <p:spPr bwMode="auto">
              <a:xfrm rot="19469485">
                <a:off x="8577909" y="1818269"/>
                <a:ext cx="1162163" cy="1238355"/>
              </a:xfrm>
              <a:custGeom>
                <a:avLst/>
                <a:gdLst>
                  <a:gd name="T0" fmla="*/ 147 w 243"/>
                  <a:gd name="T1" fmla="*/ 240 h 269"/>
                  <a:gd name="T2" fmla="*/ 90 w 243"/>
                  <a:gd name="T3" fmla="*/ 234 h 269"/>
                  <a:gd name="T4" fmla="*/ 147 w 243"/>
                  <a:gd name="T5" fmla="*/ 227 h 269"/>
                  <a:gd name="T6" fmla="*/ 147 w 243"/>
                  <a:gd name="T7" fmla="*/ 243 h 269"/>
                  <a:gd name="T8" fmla="*/ 90 w 243"/>
                  <a:gd name="T9" fmla="*/ 252 h 269"/>
                  <a:gd name="T10" fmla="*/ 96 w 243"/>
                  <a:gd name="T11" fmla="*/ 256 h 269"/>
                  <a:gd name="T12" fmla="*/ 105 w 243"/>
                  <a:gd name="T13" fmla="*/ 262 h 269"/>
                  <a:gd name="T14" fmla="*/ 126 w 243"/>
                  <a:gd name="T15" fmla="*/ 269 h 269"/>
                  <a:gd name="T16" fmla="*/ 138 w 243"/>
                  <a:gd name="T17" fmla="*/ 261 h 269"/>
                  <a:gd name="T18" fmla="*/ 147 w 243"/>
                  <a:gd name="T19" fmla="*/ 256 h 269"/>
                  <a:gd name="T20" fmla="*/ 147 w 243"/>
                  <a:gd name="T21" fmla="*/ 243 h 269"/>
                  <a:gd name="T22" fmla="*/ 128 w 243"/>
                  <a:gd name="T23" fmla="*/ 32 h 269"/>
                  <a:gd name="T24" fmla="*/ 122 w 243"/>
                  <a:gd name="T25" fmla="*/ 0 h 269"/>
                  <a:gd name="T26" fmla="*/ 115 w 243"/>
                  <a:gd name="T27" fmla="*/ 32 h 269"/>
                  <a:gd name="T28" fmla="*/ 54 w 243"/>
                  <a:gd name="T29" fmla="*/ 63 h 269"/>
                  <a:gd name="T30" fmla="*/ 63 w 243"/>
                  <a:gd name="T31" fmla="*/ 63 h 269"/>
                  <a:gd name="T32" fmla="*/ 45 w 243"/>
                  <a:gd name="T33" fmla="*/ 36 h 269"/>
                  <a:gd name="T34" fmla="*/ 36 w 243"/>
                  <a:gd name="T35" fmla="*/ 45 h 269"/>
                  <a:gd name="T36" fmla="*/ 38 w 243"/>
                  <a:gd name="T37" fmla="*/ 122 h 269"/>
                  <a:gd name="T38" fmla="*/ 6 w 243"/>
                  <a:gd name="T39" fmla="*/ 115 h 269"/>
                  <a:gd name="T40" fmla="*/ 6 w 243"/>
                  <a:gd name="T41" fmla="*/ 128 h 269"/>
                  <a:gd name="T42" fmla="*/ 38 w 243"/>
                  <a:gd name="T43" fmla="*/ 122 h 269"/>
                  <a:gd name="T44" fmla="*/ 36 w 243"/>
                  <a:gd name="T45" fmla="*/ 199 h 269"/>
                  <a:gd name="T46" fmla="*/ 40 w 243"/>
                  <a:gd name="T47" fmla="*/ 209 h 269"/>
                  <a:gd name="T48" fmla="*/ 63 w 243"/>
                  <a:gd name="T49" fmla="*/ 189 h 269"/>
                  <a:gd name="T50" fmla="*/ 54 w 243"/>
                  <a:gd name="T51" fmla="*/ 180 h 269"/>
                  <a:gd name="T52" fmla="*/ 180 w 243"/>
                  <a:gd name="T53" fmla="*/ 180 h 269"/>
                  <a:gd name="T54" fmla="*/ 199 w 243"/>
                  <a:gd name="T55" fmla="*/ 208 h 269"/>
                  <a:gd name="T56" fmla="*/ 208 w 243"/>
                  <a:gd name="T57" fmla="*/ 208 h 269"/>
                  <a:gd name="T58" fmla="*/ 189 w 243"/>
                  <a:gd name="T59" fmla="*/ 180 h 269"/>
                  <a:gd name="T60" fmla="*/ 211 w 243"/>
                  <a:gd name="T61" fmla="*/ 115 h 269"/>
                  <a:gd name="T62" fmla="*/ 211 w 243"/>
                  <a:gd name="T63" fmla="*/ 128 h 269"/>
                  <a:gd name="T64" fmla="*/ 243 w 243"/>
                  <a:gd name="T65" fmla="*/ 122 h 269"/>
                  <a:gd name="T66" fmla="*/ 185 w 243"/>
                  <a:gd name="T67" fmla="*/ 65 h 269"/>
                  <a:gd name="T68" fmla="*/ 208 w 243"/>
                  <a:gd name="T69" fmla="*/ 45 h 269"/>
                  <a:gd name="T70" fmla="*/ 199 w 243"/>
                  <a:gd name="T71" fmla="*/ 36 h 269"/>
                  <a:gd name="T72" fmla="*/ 180 w 243"/>
                  <a:gd name="T73" fmla="*/ 63 h 269"/>
                  <a:gd name="T74" fmla="*/ 154 w 243"/>
                  <a:gd name="T75" fmla="*/ 218 h 269"/>
                  <a:gd name="T76" fmla="*/ 96 w 243"/>
                  <a:gd name="T77" fmla="*/ 224 h 269"/>
                  <a:gd name="T78" fmla="*/ 96 w 243"/>
                  <a:gd name="T79" fmla="*/ 211 h 269"/>
                  <a:gd name="T80" fmla="*/ 122 w 243"/>
                  <a:gd name="T81" fmla="*/ 58 h 269"/>
                  <a:gd name="T82" fmla="*/ 148 w 243"/>
                  <a:gd name="T83" fmla="*/ 211 h 269"/>
                  <a:gd name="T84" fmla="*/ 107 w 243"/>
                  <a:gd name="T85" fmla="*/ 76 h 269"/>
                  <a:gd name="T86" fmla="*/ 67 w 243"/>
                  <a:gd name="T87" fmla="*/ 111 h 269"/>
                  <a:gd name="T88" fmla="*/ 72 w 243"/>
                  <a:gd name="T89" fmla="*/ 117 h 269"/>
                  <a:gd name="T90" fmla="*/ 104 w 243"/>
                  <a:gd name="T91" fmla="*/ 82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43" h="269">
                    <a:moveTo>
                      <a:pt x="154" y="234"/>
                    </a:moveTo>
                    <a:cubicBezTo>
                      <a:pt x="154" y="237"/>
                      <a:pt x="151" y="240"/>
                      <a:pt x="147" y="240"/>
                    </a:cubicBezTo>
                    <a:cubicBezTo>
                      <a:pt x="96" y="240"/>
                      <a:pt x="96" y="240"/>
                      <a:pt x="96" y="240"/>
                    </a:cubicBezTo>
                    <a:cubicBezTo>
                      <a:pt x="92" y="240"/>
                      <a:pt x="90" y="237"/>
                      <a:pt x="90" y="234"/>
                    </a:cubicBezTo>
                    <a:cubicBezTo>
                      <a:pt x="90" y="230"/>
                      <a:pt x="92" y="227"/>
                      <a:pt x="96" y="227"/>
                    </a:cubicBezTo>
                    <a:cubicBezTo>
                      <a:pt x="147" y="227"/>
                      <a:pt x="147" y="227"/>
                      <a:pt x="147" y="227"/>
                    </a:cubicBezTo>
                    <a:cubicBezTo>
                      <a:pt x="151" y="227"/>
                      <a:pt x="154" y="230"/>
                      <a:pt x="154" y="234"/>
                    </a:cubicBezTo>
                    <a:close/>
                    <a:moveTo>
                      <a:pt x="147" y="243"/>
                    </a:moveTo>
                    <a:cubicBezTo>
                      <a:pt x="96" y="243"/>
                      <a:pt x="96" y="243"/>
                      <a:pt x="96" y="243"/>
                    </a:cubicBezTo>
                    <a:cubicBezTo>
                      <a:pt x="92" y="243"/>
                      <a:pt x="89" y="247"/>
                      <a:pt x="90" y="252"/>
                    </a:cubicBezTo>
                    <a:cubicBezTo>
                      <a:pt x="91" y="254"/>
                      <a:pt x="93" y="256"/>
                      <a:pt x="96" y="256"/>
                    </a:cubicBezTo>
                    <a:cubicBezTo>
                      <a:pt x="96" y="256"/>
                      <a:pt x="96" y="256"/>
                      <a:pt x="96" y="256"/>
                    </a:cubicBezTo>
                    <a:cubicBezTo>
                      <a:pt x="100" y="256"/>
                      <a:pt x="103" y="258"/>
                      <a:pt x="105" y="261"/>
                    </a:cubicBezTo>
                    <a:cubicBezTo>
                      <a:pt x="105" y="262"/>
                      <a:pt x="105" y="262"/>
                      <a:pt x="105" y="262"/>
                    </a:cubicBezTo>
                    <a:cubicBezTo>
                      <a:pt x="107" y="266"/>
                      <a:pt x="112" y="269"/>
                      <a:pt x="117" y="269"/>
                    </a:cubicBezTo>
                    <a:cubicBezTo>
                      <a:pt x="126" y="269"/>
                      <a:pt x="126" y="269"/>
                      <a:pt x="126" y="269"/>
                    </a:cubicBezTo>
                    <a:cubicBezTo>
                      <a:pt x="131" y="269"/>
                      <a:pt x="136" y="266"/>
                      <a:pt x="138" y="262"/>
                    </a:cubicBezTo>
                    <a:cubicBezTo>
                      <a:pt x="138" y="261"/>
                      <a:pt x="138" y="261"/>
                      <a:pt x="138" y="261"/>
                    </a:cubicBezTo>
                    <a:cubicBezTo>
                      <a:pt x="140" y="258"/>
                      <a:pt x="143" y="256"/>
                      <a:pt x="147" y="256"/>
                    </a:cubicBezTo>
                    <a:cubicBezTo>
                      <a:pt x="147" y="256"/>
                      <a:pt x="147" y="256"/>
                      <a:pt x="147" y="256"/>
                    </a:cubicBezTo>
                    <a:cubicBezTo>
                      <a:pt x="150" y="256"/>
                      <a:pt x="152" y="254"/>
                      <a:pt x="153" y="252"/>
                    </a:cubicBezTo>
                    <a:cubicBezTo>
                      <a:pt x="155" y="247"/>
                      <a:pt x="151" y="243"/>
                      <a:pt x="147" y="243"/>
                    </a:cubicBezTo>
                    <a:close/>
                    <a:moveTo>
                      <a:pt x="122" y="38"/>
                    </a:moveTo>
                    <a:cubicBezTo>
                      <a:pt x="125" y="38"/>
                      <a:pt x="128" y="36"/>
                      <a:pt x="128" y="32"/>
                    </a:cubicBezTo>
                    <a:cubicBezTo>
                      <a:pt x="128" y="6"/>
                      <a:pt x="128" y="6"/>
                      <a:pt x="128" y="6"/>
                    </a:cubicBezTo>
                    <a:cubicBezTo>
                      <a:pt x="128" y="3"/>
                      <a:pt x="125" y="0"/>
                      <a:pt x="122" y="0"/>
                    </a:cubicBezTo>
                    <a:cubicBezTo>
                      <a:pt x="118" y="0"/>
                      <a:pt x="115" y="3"/>
                      <a:pt x="115" y="6"/>
                    </a:cubicBezTo>
                    <a:cubicBezTo>
                      <a:pt x="115" y="32"/>
                      <a:pt x="115" y="32"/>
                      <a:pt x="115" y="32"/>
                    </a:cubicBezTo>
                    <a:cubicBezTo>
                      <a:pt x="115" y="36"/>
                      <a:pt x="118" y="38"/>
                      <a:pt x="122" y="38"/>
                    </a:cubicBezTo>
                    <a:close/>
                    <a:moveTo>
                      <a:pt x="54" y="63"/>
                    </a:moveTo>
                    <a:cubicBezTo>
                      <a:pt x="55" y="64"/>
                      <a:pt x="57" y="65"/>
                      <a:pt x="58" y="65"/>
                    </a:cubicBezTo>
                    <a:cubicBezTo>
                      <a:pt x="60" y="65"/>
                      <a:pt x="62" y="64"/>
                      <a:pt x="63" y="63"/>
                    </a:cubicBezTo>
                    <a:cubicBezTo>
                      <a:pt x="65" y="60"/>
                      <a:pt x="65" y="56"/>
                      <a:pt x="63" y="54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2" y="33"/>
                      <a:pt x="38" y="33"/>
                      <a:pt x="36" y="36"/>
                    </a:cubicBezTo>
                    <a:cubicBezTo>
                      <a:pt x="33" y="38"/>
                      <a:pt x="33" y="42"/>
                      <a:pt x="36" y="45"/>
                    </a:cubicBezTo>
                    <a:lnTo>
                      <a:pt x="54" y="63"/>
                    </a:lnTo>
                    <a:close/>
                    <a:moveTo>
                      <a:pt x="38" y="122"/>
                    </a:moveTo>
                    <a:cubicBezTo>
                      <a:pt x="38" y="118"/>
                      <a:pt x="36" y="115"/>
                      <a:pt x="32" y="115"/>
                    </a:cubicBezTo>
                    <a:cubicBezTo>
                      <a:pt x="6" y="115"/>
                      <a:pt x="6" y="115"/>
                      <a:pt x="6" y="115"/>
                    </a:cubicBezTo>
                    <a:cubicBezTo>
                      <a:pt x="3" y="115"/>
                      <a:pt x="0" y="118"/>
                      <a:pt x="0" y="122"/>
                    </a:cubicBezTo>
                    <a:cubicBezTo>
                      <a:pt x="0" y="125"/>
                      <a:pt x="3" y="128"/>
                      <a:pt x="6" y="128"/>
                    </a:cubicBezTo>
                    <a:cubicBezTo>
                      <a:pt x="32" y="128"/>
                      <a:pt x="32" y="128"/>
                      <a:pt x="32" y="128"/>
                    </a:cubicBezTo>
                    <a:cubicBezTo>
                      <a:pt x="36" y="128"/>
                      <a:pt x="38" y="125"/>
                      <a:pt x="38" y="122"/>
                    </a:cubicBezTo>
                    <a:close/>
                    <a:moveTo>
                      <a:pt x="54" y="180"/>
                    </a:moveTo>
                    <a:cubicBezTo>
                      <a:pt x="36" y="199"/>
                      <a:pt x="36" y="199"/>
                      <a:pt x="36" y="199"/>
                    </a:cubicBezTo>
                    <a:cubicBezTo>
                      <a:pt x="33" y="201"/>
                      <a:pt x="33" y="205"/>
                      <a:pt x="36" y="208"/>
                    </a:cubicBezTo>
                    <a:cubicBezTo>
                      <a:pt x="37" y="209"/>
                      <a:pt x="39" y="209"/>
                      <a:pt x="40" y="209"/>
                    </a:cubicBezTo>
                    <a:cubicBezTo>
                      <a:pt x="42" y="209"/>
                      <a:pt x="43" y="209"/>
                      <a:pt x="45" y="208"/>
                    </a:cubicBezTo>
                    <a:cubicBezTo>
                      <a:pt x="63" y="189"/>
                      <a:pt x="63" y="189"/>
                      <a:pt x="63" y="189"/>
                    </a:cubicBezTo>
                    <a:cubicBezTo>
                      <a:pt x="65" y="187"/>
                      <a:pt x="65" y="183"/>
                      <a:pt x="63" y="180"/>
                    </a:cubicBezTo>
                    <a:cubicBezTo>
                      <a:pt x="60" y="178"/>
                      <a:pt x="56" y="178"/>
                      <a:pt x="54" y="180"/>
                    </a:cubicBezTo>
                    <a:close/>
                    <a:moveTo>
                      <a:pt x="189" y="180"/>
                    </a:moveTo>
                    <a:cubicBezTo>
                      <a:pt x="187" y="178"/>
                      <a:pt x="183" y="178"/>
                      <a:pt x="180" y="180"/>
                    </a:cubicBezTo>
                    <a:cubicBezTo>
                      <a:pt x="178" y="183"/>
                      <a:pt x="178" y="187"/>
                      <a:pt x="180" y="189"/>
                    </a:cubicBezTo>
                    <a:cubicBezTo>
                      <a:pt x="199" y="208"/>
                      <a:pt x="199" y="208"/>
                      <a:pt x="199" y="208"/>
                    </a:cubicBezTo>
                    <a:cubicBezTo>
                      <a:pt x="200" y="209"/>
                      <a:pt x="201" y="209"/>
                      <a:pt x="203" y="209"/>
                    </a:cubicBezTo>
                    <a:cubicBezTo>
                      <a:pt x="205" y="209"/>
                      <a:pt x="206" y="209"/>
                      <a:pt x="208" y="208"/>
                    </a:cubicBezTo>
                    <a:cubicBezTo>
                      <a:pt x="210" y="205"/>
                      <a:pt x="210" y="201"/>
                      <a:pt x="208" y="199"/>
                    </a:cubicBezTo>
                    <a:lnTo>
                      <a:pt x="189" y="180"/>
                    </a:lnTo>
                    <a:close/>
                    <a:moveTo>
                      <a:pt x="237" y="115"/>
                    </a:moveTo>
                    <a:cubicBezTo>
                      <a:pt x="211" y="115"/>
                      <a:pt x="211" y="115"/>
                      <a:pt x="211" y="115"/>
                    </a:cubicBezTo>
                    <a:cubicBezTo>
                      <a:pt x="208" y="115"/>
                      <a:pt x="205" y="118"/>
                      <a:pt x="205" y="122"/>
                    </a:cubicBezTo>
                    <a:cubicBezTo>
                      <a:pt x="205" y="125"/>
                      <a:pt x="208" y="128"/>
                      <a:pt x="211" y="128"/>
                    </a:cubicBezTo>
                    <a:cubicBezTo>
                      <a:pt x="237" y="128"/>
                      <a:pt x="237" y="128"/>
                      <a:pt x="237" y="128"/>
                    </a:cubicBezTo>
                    <a:cubicBezTo>
                      <a:pt x="240" y="128"/>
                      <a:pt x="243" y="125"/>
                      <a:pt x="243" y="122"/>
                    </a:cubicBezTo>
                    <a:cubicBezTo>
                      <a:pt x="243" y="118"/>
                      <a:pt x="240" y="115"/>
                      <a:pt x="237" y="115"/>
                    </a:cubicBezTo>
                    <a:close/>
                    <a:moveTo>
                      <a:pt x="185" y="65"/>
                    </a:moveTo>
                    <a:cubicBezTo>
                      <a:pt x="187" y="65"/>
                      <a:pt x="188" y="64"/>
                      <a:pt x="189" y="63"/>
                    </a:cubicBezTo>
                    <a:cubicBezTo>
                      <a:pt x="208" y="45"/>
                      <a:pt x="208" y="45"/>
                      <a:pt x="208" y="45"/>
                    </a:cubicBezTo>
                    <a:cubicBezTo>
                      <a:pt x="210" y="42"/>
                      <a:pt x="210" y="38"/>
                      <a:pt x="208" y="36"/>
                    </a:cubicBezTo>
                    <a:cubicBezTo>
                      <a:pt x="205" y="33"/>
                      <a:pt x="201" y="33"/>
                      <a:pt x="199" y="36"/>
                    </a:cubicBezTo>
                    <a:cubicBezTo>
                      <a:pt x="180" y="54"/>
                      <a:pt x="180" y="54"/>
                      <a:pt x="180" y="54"/>
                    </a:cubicBezTo>
                    <a:cubicBezTo>
                      <a:pt x="178" y="56"/>
                      <a:pt x="178" y="60"/>
                      <a:pt x="180" y="63"/>
                    </a:cubicBezTo>
                    <a:cubicBezTo>
                      <a:pt x="182" y="64"/>
                      <a:pt x="183" y="65"/>
                      <a:pt x="185" y="65"/>
                    </a:cubicBezTo>
                    <a:close/>
                    <a:moveTo>
                      <a:pt x="154" y="218"/>
                    </a:moveTo>
                    <a:cubicBezTo>
                      <a:pt x="154" y="221"/>
                      <a:pt x="151" y="224"/>
                      <a:pt x="147" y="224"/>
                    </a:cubicBezTo>
                    <a:cubicBezTo>
                      <a:pt x="96" y="224"/>
                      <a:pt x="96" y="224"/>
                      <a:pt x="96" y="224"/>
                    </a:cubicBezTo>
                    <a:cubicBezTo>
                      <a:pt x="92" y="224"/>
                      <a:pt x="90" y="221"/>
                      <a:pt x="90" y="218"/>
                    </a:cubicBezTo>
                    <a:cubicBezTo>
                      <a:pt x="90" y="214"/>
                      <a:pt x="92" y="211"/>
                      <a:pt x="96" y="211"/>
                    </a:cubicBezTo>
                    <a:cubicBezTo>
                      <a:pt x="92" y="175"/>
                      <a:pt x="54" y="167"/>
                      <a:pt x="54" y="125"/>
                    </a:cubicBezTo>
                    <a:cubicBezTo>
                      <a:pt x="54" y="88"/>
                      <a:pt x="84" y="58"/>
                      <a:pt x="122" y="58"/>
                    </a:cubicBezTo>
                    <a:cubicBezTo>
                      <a:pt x="159" y="58"/>
                      <a:pt x="189" y="88"/>
                      <a:pt x="189" y="125"/>
                    </a:cubicBezTo>
                    <a:cubicBezTo>
                      <a:pt x="189" y="167"/>
                      <a:pt x="152" y="175"/>
                      <a:pt x="148" y="211"/>
                    </a:cubicBezTo>
                    <a:cubicBezTo>
                      <a:pt x="151" y="211"/>
                      <a:pt x="154" y="214"/>
                      <a:pt x="154" y="218"/>
                    </a:cubicBezTo>
                    <a:close/>
                    <a:moveTo>
                      <a:pt x="107" y="76"/>
                    </a:moveTo>
                    <a:cubicBezTo>
                      <a:pt x="106" y="73"/>
                      <a:pt x="103" y="72"/>
                      <a:pt x="101" y="73"/>
                    </a:cubicBezTo>
                    <a:cubicBezTo>
                      <a:pt x="84" y="80"/>
                      <a:pt x="72" y="94"/>
                      <a:pt x="67" y="111"/>
                    </a:cubicBezTo>
                    <a:cubicBezTo>
                      <a:pt x="67" y="113"/>
                      <a:pt x="68" y="116"/>
                      <a:pt x="71" y="117"/>
                    </a:cubicBezTo>
                    <a:cubicBezTo>
                      <a:pt x="71" y="117"/>
                      <a:pt x="72" y="117"/>
                      <a:pt x="72" y="117"/>
                    </a:cubicBezTo>
                    <a:cubicBezTo>
                      <a:pt x="74" y="117"/>
                      <a:pt x="76" y="115"/>
                      <a:pt x="77" y="113"/>
                    </a:cubicBezTo>
                    <a:cubicBezTo>
                      <a:pt x="80" y="99"/>
                      <a:pt x="91" y="87"/>
                      <a:pt x="104" y="82"/>
                    </a:cubicBezTo>
                    <a:cubicBezTo>
                      <a:pt x="107" y="81"/>
                      <a:pt x="108" y="78"/>
                      <a:pt x="107" y="76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>
              <a:off x="11511" y="1272"/>
              <a:ext cx="2534" cy="10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>
                <a:lnSpc>
                  <a:spcPct val="130000"/>
                </a:lnSpc>
                <a:spcAft>
                  <a:spcPts val="0"/>
                </a:spcAft>
                <a:defRPr/>
              </a:pPr>
              <a:r>
                <a:rPr lang="en-US" altLang="zh-CN" sz="2800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503050405090304" pitchFamily="18" charset="0"/>
                  <a:sym typeface="+mn-ea"/>
                </a:rPr>
                <a:t>PART 01</a:t>
              </a:r>
              <a:endParaRPr lang="en-US" altLang="zh-CN" sz="28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702425" y="2035810"/>
            <a:ext cx="2216150" cy="662940"/>
            <a:chOff x="10555" y="1270"/>
            <a:chExt cx="3490" cy="1044"/>
          </a:xfrm>
        </p:grpSpPr>
        <p:grpSp>
          <p:nvGrpSpPr>
            <p:cNvPr id="6" name="组合 5"/>
            <p:cNvGrpSpPr/>
            <p:nvPr/>
          </p:nvGrpSpPr>
          <p:grpSpPr>
            <a:xfrm>
              <a:off x="10555" y="1270"/>
              <a:ext cx="1044" cy="1044"/>
              <a:chOff x="8125599" y="1434035"/>
              <a:chExt cx="2036802" cy="2036802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8125599" y="1434035"/>
                <a:ext cx="2036802" cy="2036802"/>
              </a:xfrm>
              <a:prstGeom prst="ellipse">
                <a:avLst/>
              </a:prstGeom>
              <a:solidFill>
                <a:srgbClr val="202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Freeform 9"/>
              <p:cNvSpPr>
                <a:spLocks noEditPoints="1"/>
              </p:cNvSpPr>
              <p:nvPr/>
            </p:nvSpPr>
            <p:spPr bwMode="auto">
              <a:xfrm rot="19469485">
                <a:off x="8577909" y="1818269"/>
                <a:ext cx="1162163" cy="1238355"/>
              </a:xfrm>
              <a:custGeom>
                <a:avLst/>
                <a:gdLst>
                  <a:gd name="T0" fmla="*/ 147 w 243"/>
                  <a:gd name="T1" fmla="*/ 240 h 269"/>
                  <a:gd name="T2" fmla="*/ 90 w 243"/>
                  <a:gd name="T3" fmla="*/ 234 h 269"/>
                  <a:gd name="T4" fmla="*/ 147 w 243"/>
                  <a:gd name="T5" fmla="*/ 227 h 269"/>
                  <a:gd name="T6" fmla="*/ 147 w 243"/>
                  <a:gd name="T7" fmla="*/ 243 h 269"/>
                  <a:gd name="T8" fmla="*/ 90 w 243"/>
                  <a:gd name="T9" fmla="*/ 252 h 269"/>
                  <a:gd name="T10" fmla="*/ 96 w 243"/>
                  <a:gd name="T11" fmla="*/ 256 h 269"/>
                  <a:gd name="T12" fmla="*/ 105 w 243"/>
                  <a:gd name="T13" fmla="*/ 262 h 269"/>
                  <a:gd name="T14" fmla="*/ 126 w 243"/>
                  <a:gd name="T15" fmla="*/ 269 h 269"/>
                  <a:gd name="T16" fmla="*/ 138 w 243"/>
                  <a:gd name="T17" fmla="*/ 261 h 269"/>
                  <a:gd name="T18" fmla="*/ 147 w 243"/>
                  <a:gd name="T19" fmla="*/ 256 h 269"/>
                  <a:gd name="T20" fmla="*/ 147 w 243"/>
                  <a:gd name="T21" fmla="*/ 243 h 269"/>
                  <a:gd name="T22" fmla="*/ 128 w 243"/>
                  <a:gd name="T23" fmla="*/ 32 h 269"/>
                  <a:gd name="T24" fmla="*/ 122 w 243"/>
                  <a:gd name="T25" fmla="*/ 0 h 269"/>
                  <a:gd name="T26" fmla="*/ 115 w 243"/>
                  <a:gd name="T27" fmla="*/ 32 h 269"/>
                  <a:gd name="T28" fmla="*/ 54 w 243"/>
                  <a:gd name="T29" fmla="*/ 63 h 269"/>
                  <a:gd name="T30" fmla="*/ 63 w 243"/>
                  <a:gd name="T31" fmla="*/ 63 h 269"/>
                  <a:gd name="T32" fmla="*/ 45 w 243"/>
                  <a:gd name="T33" fmla="*/ 36 h 269"/>
                  <a:gd name="T34" fmla="*/ 36 w 243"/>
                  <a:gd name="T35" fmla="*/ 45 h 269"/>
                  <a:gd name="T36" fmla="*/ 38 w 243"/>
                  <a:gd name="T37" fmla="*/ 122 h 269"/>
                  <a:gd name="T38" fmla="*/ 6 w 243"/>
                  <a:gd name="T39" fmla="*/ 115 h 269"/>
                  <a:gd name="T40" fmla="*/ 6 w 243"/>
                  <a:gd name="T41" fmla="*/ 128 h 269"/>
                  <a:gd name="T42" fmla="*/ 38 w 243"/>
                  <a:gd name="T43" fmla="*/ 122 h 269"/>
                  <a:gd name="T44" fmla="*/ 36 w 243"/>
                  <a:gd name="T45" fmla="*/ 199 h 269"/>
                  <a:gd name="T46" fmla="*/ 40 w 243"/>
                  <a:gd name="T47" fmla="*/ 209 h 269"/>
                  <a:gd name="T48" fmla="*/ 63 w 243"/>
                  <a:gd name="T49" fmla="*/ 189 h 269"/>
                  <a:gd name="T50" fmla="*/ 54 w 243"/>
                  <a:gd name="T51" fmla="*/ 180 h 269"/>
                  <a:gd name="T52" fmla="*/ 180 w 243"/>
                  <a:gd name="T53" fmla="*/ 180 h 269"/>
                  <a:gd name="T54" fmla="*/ 199 w 243"/>
                  <a:gd name="T55" fmla="*/ 208 h 269"/>
                  <a:gd name="T56" fmla="*/ 208 w 243"/>
                  <a:gd name="T57" fmla="*/ 208 h 269"/>
                  <a:gd name="T58" fmla="*/ 189 w 243"/>
                  <a:gd name="T59" fmla="*/ 180 h 269"/>
                  <a:gd name="T60" fmla="*/ 211 w 243"/>
                  <a:gd name="T61" fmla="*/ 115 h 269"/>
                  <a:gd name="T62" fmla="*/ 211 w 243"/>
                  <a:gd name="T63" fmla="*/ 128 h 269"/>
                  <a:gd name="T64" fmla="*/ 243 w 243"/>
                  <a:gd name="T65" fmla="*/ 122 h 269"/>
                  <a:gd name="T66" fmla="*/ 185 w 243"/>
                  <a:gd name="T67" fmla="*/ 65 h 269"/>
                  <a:gd name="T68" fmla="*/ 208 w 243"/>
                  <a:gd name="T69" fmla="*/ 45 h 269"/>
                  <a:gd name="T70" fmla="*/ 199 w 243"/>
                  <a:gd name="T71" fmla="*/ 36 h 269"/>
                  <a:gd name="T72" fmla="*/ 180 w 243"/>
                  <a:gd name="T73" fmla="*/ 63 h 269"/>
                  <a:gd name="T74" fmla="*/ 154 w 243"/>
                  <a:gd name="T75" fmla="*/ 218 h 269"/>
                  <a:gd name="T76" fmla="*/ 96 w 243"/>
                  <a:gd name="T77" fmla="*/ 224 h 269"/>
                  <a:gd name="T78" fmla="*/ 96 w 243"/>
                  <a:gd name="T79" fmla="*/ 211 h 269"/>
                  <a:gd name="T80" fmla="*/ 122 w 243"/>
                  <a:gd name="T81" fmla="*/ 58 h 269"/>
                  <a:gd name="T82" fmla="*/ 148 w 243"/>
                  <a:gd name="T83" fmla="*/ 211 h 269"/>
                  <a:gd name="T84" fmla="*/ 107 w 243"/>
                  <a:gd name="T85" fmla="*/ 76 h 269"/>
                  <a:gd name="T86" fmla="*/ 67 w 243"/>
                  <a:gd name="T87" fmla="*/ 111 h 269"/>
                  <a:gd name="T88" fmla="*/ 72 w 243"/>
                  <a:gd name="T89" fmla="*/ 117 h 269"/>
                  <a:gd name="T90" fmla="*/ 104 w 243"/>
                  <a:gd name="T91" fmla="*/ 82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43" h="269">
                    <a:moveTo>
                      <a:pt x="154" y="234"/>
                    </a:moveTo>
                    <a:cubicBezTo>
                      <a:pt x="154" y="237"/>
                      <a:pt x="151" y="240"/>
                      <a:pt x="147" y="240"/>
                    </a:cubicBezTo>
                    <a:cubicBezTo>
                      <a:pt x="96" y="240"/>
                      <a:pt x="96" y="240"/>
                      <a:pt x="96" y="240"/>
                    </a:cubicBezTo>
                    <a:cubicBezTo>
                      <a:pt x="92" y="240"/>
                      <a:pt x="90" y="237"/>
                      <a:pt x="90" y="234"/>
                    </a:cubicBezTo>
                    <a:cubicBezTo>
                      <a:pt x="90" y="230"/>
                      <a:pt x="92" y="227"/>
                      <a:pt x="96" y="227"/>
                    </a:cubicBezTo>
                    <a:cubicBezTo>
                      <a:pt x="147" y="227"/>
                      <a:pt x="147" y="227"/>
                      <a:pt x="147" y="227"/>
                    </a:cubicBezTo>
                    <a:cubicBezTo>
                      <a:pt x="151" y="227"/>
                      <a:pt x="154" y="230"/>
                      <a:pt x="154" y="234"/>
                    </a:cubicBezTo>
                    <a:close/>
                    <a:moveTo>
                      <a:pt x="147" y="243"/>
                    </a:moveTo>
                    <a:cubicBezTo>
                      <a:pt x="96" y="243"/>
                      <a:pt x="96" y="243"/>
                      <a:pt x="96" y="243"/>
                    </a:cubicBezTo>
                    <a:cubicBezTo>
                      <a:pt x="92" y="243"/>
                      <a:pt x="89" y="247"/>
                      <a:pt x="90" y="252"/>
                    </a:cubicBezTo>
                    <a:cubicBezTo>
                      <a:pt x="91" y="254"/>
                      <a:pt x="93" y="256"/>
                      <a:pt x="96" y="256"/>
                    </a:cubicBezTo>
                    <a:cubicBezTo>
                      <a:pt x="96" y="256"/>
                      <a:pt x="96" y="256"/>
                      <a:pt x="96" y="256"/>
                    </a:cubicBezTo>
                    <a:cubicBezTo>
                      <a:pt x="100" y="256"/>
                      <a:pt x="103" y="258"/>
                      <a:pt x="105" y="261"/>
                    </a:cubicBezTo>
                    <a:cubicBezTo>
                      <a:pt x="105" y="262"/>
                      <a:pt x="105" y="262"/>
                      <a:pt x="105" y="262"/>
                    </a:cubicBezTo>
                    <a:cubicBezTo>
                      <a:pt x="107" y="266"/>
                      <a:pt x="112" y="269"/>
                      <a:pt x="117" y="269"/>
                    </a:cubicBezTo>
                    <a:cubicBezTo>
                      <a:pt x="126" y="269"/>
                      <a:pt x="126" y="269"/>
                      <a:pt x="126" y="269"/>
                    </a:cubicBezTo>
                    <a:cubicBezTo>
                      <a:pt x="131" y="269"/>
                      <a:pt x="136" y="266"/>
                      <a:pt x="138" y="262"/>
                    </a:cubicBezTo>
                    <a:cubicBezTo>
                      <a:pt x="138" y="261"/>
                      <a:pt x="138" y="261"/>
                      <a:pt x="138" y="261"/>
                    </a:cubicBezTo>
                    <a:cubicBezTo>
                      <a:pt x="140" y="258"/>
                      <a:pt x="143" y="256"/>
                      <a:pt x="147" y="256"/>
                    </a:cubicBezTo>
                    <a:cubicBezTo>
                      <a:pt x="147" y="256"/>
                      <a:pt x="147" y="256"/>
                      <a:pt x="147" y="256"/>
                    </a:cubicBezTo>
                    <a:cubicBezTo>
                      <a:pt x="150" y="256"/>
                      <a:pt x="152" y="254"/>
                      <a:pt x="153" y="252"/>
                    </a:cubicBezTo>
                    <a:cubicBezTo>
                      <a:pt x="155" y="247"/>
                      <a:pt x="151" y="243"/>
                      <a:pt x="147" y="243"/>
                    </a:cubicBezTo>
                    <a:close/>
                    <a:moveTo>
                      <a:pt x="122" y="38"/>
                    </a:moveTo>
                    <a:cubicBezTo>
                      <a:pt x="125" y="38"/>
                      <a:pt x="128" y="36"/>
                      <a:pt x="128" y="32"/>
                    </a:cubicBezTo>
                    <a:cubicBezTo>
                      <a:pt x="128" y="6"/>
                      <a:pt x="128" y="6"/>
                      <a:pt x="128" y="6"/>
                    </a:cubicBezTo>
                    <a:cubicBezTo>
                      <a:pt x="128" y="3"/>
                      <a:pt x="125" y="0"/>
                      <a:pt x="122" y="0"/>
                    </a:cubicBezTo>
                    <a:cubicBezTo>
                      <a:pt x="118" y="0"/>
                      <a:pt x="115" y="3"/>
                      <a:pt x="115" y="6"/>
                    </a:cubicBezTo>
                    <a:cubicBezTo>
                      <a:pt x="115" y="32"/>
                      <a:pt x="115" y="32"/>
                      <a:pt x="115" y="32"/>
                    </a:cubicBezTo>
                    <a:cubicBezTo>
                      <a:pt x="115" y="36"/>
                      <a:pt x="118" y="38"/>
                      <a:pt x="122" y="38"/>
                    </a:cubicBezTo>
                    <a:close/>
                    <a:moveTo>
                      <a:pt x="54" y="63"/>
                    </a:moveTo>
                    <a:cubicBezTo>
                      <a:pt x="55" y="64"/>
                      <a:pt x="57" y="65"/>
                      <a:pt x="58" y="65"/>
                    </a:cubicBezTo>
                    <a:cubicBezTo>
                      <a:pt x="60" y="65"/>
                      <a:pt x="62" y="64"/>
                      <a:pt x="63" y="63"/>
                    </a:cubicBezTo>
                    <a:cubicBezTo>
                      <a:pt x="65" y="60"/>
                      <a:pt x="65" y="56"/>
                      <a:pt x="63" y="54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2" y="33"/>
                      <a:pt x="38" y="33"/>
                      <a:pt x="36" y="36"/>
                    </a:cubicBezTo>
                    <a:cubicBezTo>
                      <a:pt x="33" y="38"/>
                      <a:pt x="33" y="42"/>
                      <a:pt x="36" y="45"/>
                    </a:cubicBezTo>
                    <a:lnTo>
                      <a:pt x="54" y="63"/>
                    </a:lnTo>
                    <a:close/>
                    <a:moveTo>
                      <a:pt x="38" y="122"/>
                    </a:moveTo>
                    <a:cubicBezTo>
                      <a:pt x="38" y="118"/>
                      <a:pt x="36" y="115"/>
                      <a:pt x="32" y="115"/>
                    </a:cubicBezTo>
                    <a:cubicBezTo>
                      <a:pt x="6" y="115"/>
                      <a:pt x="6" y="115"/>
                      <a:pt x="6" y="115"/>
                    </a:cubicBezTo>
                    <a:cubicBezTo>
                      <a:pt x="3" y="115"/>
                      <a:pt x="0" y="118"/>
                      <a:pt x="0" y="122"/>
                    </a:cubicBezTo>
                    <a:cubicBezTo>
                      <a:pt x="0" y="125"/>
                      <a:pt x="3" y="128"/>
                      <a:pt x="6" y="128"/>
                    </a:cubicBezTo>
                    <a:cubicBezTo>
                      <a:pt x="32" y="128"/>
                      <a:pt x="32" y="128"/>
                      <a:pt x="32" y="128"/>
                    </a:cubicBezTo>
                    <a:cubicBezTo>
                      <a:pt x="36" y="128"/>
                      <a:pt x="38" y="125"/>
                      <a:pt x="38" y="122"/>
                    </a:cubicBezTo>
                    <a:close/>
                    <a:moveTo>
                      <a:pt x="54" y="180"/>
                    </a:moveTo>
                    <a:cubicBezTo>
                      <a:pt x="36" y="199"/>
                      <a:pt x="36" y="199"/>
                      <a:pt x="36" y="199"/>
                    </a:cubicBezTo>
                    <a:cubicBezTo>
                      <a:pt x="33" y="201"/>
                      <a:pt x="33" y="205"/>
                      <a:pt x="36" y="208"/>
                    </a:cubicBezTo>
                    <a:cubicBezTo>
                      <a:pt x="37" y="209"/>
                      <a:pt x="39" y="209"/>
                      <a:pt x="40" y="209"/>
                    </a:cubicBezTo>
                    <a:cubicBezTo>
                      <a:pt x="42" y="209"/>
                      <a:pt x="43" y="209"/>
                      <a:pt x="45" y="208"/>
                    </a:cubicBezTo>
                    <a:cubicBezTo>
                      <a:pt x="63" y="189"/>
                      <a:pt x="63" y="189"/>
                      <a:pt x="63" y="189"/>
                    </a:cubicBezTo>
                    <a:cubicBezTo>
                      <a:pt x="65" y="187"/>
                      <a:pt x="65" y="183"/>
                      <a:pt x="63" y="180"/>
                    </a:cubicBezTo>
                    <a:cubicBezTo>
                      <a:pt x="60" y="178"/>
                      <a:pt x="56" y="178"/>
                      <a:pt x="54" y="180"/>
                    </a:cubicBezTo>
                    <a:close/>
                    <a:moveTo>
                      <a:pt x="189" y="180"/>
                    </a:moveTo>
                    <a:cubicBezTo>
                      <a:pt x="187" y="178"/>
                      <a:pt x="183" y="178"/>
                      <a:pt x="180" y="180"/>
                    </a:cubicBezTo>
                    <a:cubicBezTo>
                      <a:pt x="178" y="183"/>
                      <a:pt x="178" y="187"/>
                      <a:pt x="180" y="189"/>
                    </a:cubicBezTo>
                    <a:cubicBezTo>
                      <a:pt x="199" y="208"/>
                      <a:pt x="199" y="208"/>
                      <a:pt x="199" y="208"/>
                    </a:cubicBezTo>
                    <a:cubicBezTo>
                      <a:pt x="200" y="209"/>
                      <a:pt x="201" y="209"/>
                      <a:pt x="203" y="209"/>
                    </a:cubicBezTo>
                    <a:cubicBezTo>
                      <a:pt x="205" y="209"/>
                      <a:pt x="206" y="209"/>
                      <a:pt x="208" y="208"/>
                    </a:cubicBezTo>
                    <a:cubicBezTo>
                      <a:pt x="210" y="205"/>
                      <a:pt x="210" y="201"/>
                      <a:pt x="208" y="199"/>
                    </a:cubicBezTo>
                    <a:lnTo>
                      <a:pt x="189" y="180"/>
                    </a:lnTo>
                    <a:close/>
                    <a:moveTo>
                      <a:pt x="237" y="115"/>
                    </a:moveTo>
                    <a:cubicBezTo>
                      <a:pt x="211" y="115"/>
                      <a:pt x="211" y="115"/>
                      <a:pt x="211" y="115"/>
                    </a:cubicBezTo>
                    <a:cubicBezTo>
                      <a:pt x="208" y="115"/>
                      <a:pt x="205" y="118"/>
                      <a:pt x="205" y="122"/>
                    </a:cubicBezTo>
                    <a:cubicBezTo>
                      <a:pt x="205" y="125"/>
                      <a:pt x="208" y="128"/>
                      <a:pt x="211" y="128"/>
                    </a:cubicBezTo>
                    <a:cubicBezTo>
                      <a:pt x="237" y="128"/>
                      <a:pt x="237" y="128"/>
                      <a:pt x="237" y="128"/>
                    </a:cubicBezTo>
                    <a:cubicBezTo>
                      <a:pt x="240" y="128"/>
                      <a:pt x="243" y="125"/>
                      <a:pt x="243" y="122"/>
                    </a:cubicBezTo>
                    <a:cubicBezTo>
                      <a:pt x="243" y="118"/>
                      <a:pt x="240" y="115"/>
                      <a:pt x="237" y="115"/>
                    </a:cubicBezTo>
                    <a:close/>
                    <a:moveTo>
                      <a:pt x="185" y="65"/>
                    </a:moveTo>
                    <a:cubicBezTo>
                      <a:pt x="187" y="65"/>
                      <a:pt x="188" y="64"/>
                      <a:pt x="189" y="63"/>
                    </a:cubicBezTo>
                    <a:cubicBezTo>
                      <a:pt x="208" y="45"/>
                      <a:pt x="208" y="45"/>
                      <a:pt x="208" y="45"/>
                    </a:cubicBezTo>
                    <a:cubicBezTo>
                      <a:pt x="210" y="42"/>
                      <a:pt x="210" y="38"/>
                      <a:pt x="208" y="36"/>
                    </a:cubicBezTo>
                    <a:cubicBezTo>
                      <a:pt x="205" y="33"/>
                      <a:pt x="201" y="33"/>
                      <a:pt x="199" y="36"/>
                    </a:cubicBezTo>
                    <a:cubicBezTo>
                      <a:pt x="180" y="54"/>
                      <a:pt x="180" y="54"/>
                      <a:pt x="180" y="54"/>
                    </a:cubicBezTo>
                    <a:cubicBezTo>
                      <a:pt x="178" y="56"/>
                      <a:pt x="178" y="60"/>
                      <a:pt x="180" y="63"/>
                    </a:cubicBezTo>
                    <a:cubicBezTo>
                      <a:pt x="182" y="64"/>
                      <a:pt x="183" y="65"/>
                      <a:pt x="185" y="65"/>
                    </a:cubicBezTo>
                    <a:close/>
                    <a:moveTo>
                      <a:pt x="154" y="218"/>
                    </a:moveTo>
                    <a:cubicBezTo>
                      <a:pt x="154" y="221"/>
                      <a:pt x="151" y="224"/>
                      <a:pt x="147" y="224"/>
                    </a:cubicBezTo>
                    <a:cubicBezTo>
                      <a:pt x="96" y="224"/>
                      <a:pt x="96" y="224"/>
                      <a:pt x="96" y="224"/>
                    </a:cubicBezTo>
                    <a:cubicBezTo>
                      <a:pt x="92" y="224"/>
                      <a:pt x="90" y="221"/>
                      <a:pt x="90" y="218"/>
                    </a:cubicBezTo>
                    <a:cubicBezTo>
                      <a:pt x="90" y="214"/>
                      <a:pt x="92" y="211"/>
                      <a:pt x="96" y="211"/>
                    </a:cubicBezTo>
                    <a:cubicBezTo>
                      <a:pt x="92" y="175"/>
                      <a:pt x="54" y="167"/>
                      <a:pt x="54" y="125"/>
                    </a:cubicBezTo>
                    <a:cubicBezTo>
                      <a:pt x="54" y="88"/>
                      <a:pt x="84" y="58"/>
                      <a:pt x="122" y="58"/>
                    </a:cubicBezTo>
                    <a:cubicBezTo>
                      <a:pt x="159" y="58"/>
                      <a:pt x="189" y="88"/>
                      <a:pt x="189" y="125"/>
                    </a:cubicBezTo>
                    <a:cubicBezTo>
                      <a:pt x="189" y="167"/>
                      <a:pt x="152" y="175"/>
                      <a:pt x="148" y="211"/>
                    </a:cubicBezTo>
                    <a:cubicBezTo>
                      <a:pt x="151" y="211"/>
                      <a:pt x="154" y="214"/>
                      <a:pt x="154" y="218"/>
                    </a:cubicBezTo>
                    <a:close/>
                    <a:moveTo>
                      <a:pt x="107" y="76"/>
                    </a:moveTo>
                    <a:cubicBezTo>
                      <a:pt x="106" y="73"/>
                      <a:pt x="103" y="72"/>
                      <a:pt x="101" y="73"/>
                    </a:cubicBezTo>
                    <a:cubicBezTo>
                      <a:pt x="84" y="80"/>
                      <a:pt x="72" y="94"/>
                      <a:pt x="67" y="111"/>
                    </a:cubicBezTo>
                    <a:cubicBezTo>
                      <a:pt x="67" y="113"/>
                      <a:pt x="68" y="116"/>
                      <a:pt x="71" y="117"/>
                    </a:cubicBezTo>
                    <a:cubicBezTo>
                      <a:pt x="71" y="117"/>
                      <a:pt x="72" y="117"/>
                      <a:pt x="72" y="117"/>
                    </a:cubicBezTo>
                    <a:cubicBezTo>
                      <a:pt x="74" y="117"/>
                      <a:pt x="76" y="115"/>
                      <a:pt x="77" y="113"/>
                    </a:cubicBezTo>
                    <a:cubicBezTo>
                      <a:pt x="80" y="99"/>
                      <a:pt x="91" y="87"/>
                      <a:pt x="104" y="82"/>
                    </a:cubicBezTo>
                    <a:cubicBezTo>
                      <a:pt x="107" y="81"/>
                      <a:pt x="108" y="78"/>
                      <a:pt x="107" y="76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11511" y="1272"/>
              <a:ext cx="2534" cy="10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>
                <a:lnSpc>
                  <a:spcPct val="130000"/>
                </a:lnSpc>
                <a:spcAft>
                  <a:spcPts val="0"/>
                </a:spcAft>
                <a:defRPr/>
              </a:pPr>
              <a:r>
                <a:rPr lang="en-US" altLang="zh-CN" sz="2800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503050405090304" pitchFamily="18" charset="0"/>
                  <a:sym typeface="+mn-ea"/>
                </a:rPr>
                <a:t>PART 02</a:t>
              </a:r>
              <a:endParaRPr lang="en-US" altLang="zh-CN" sz="28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767830" y="3178810"/>
            <a:ext cx="2216150" cy="662940"/>
            <a:chOff x="10555" y="1270"/>
            <a:chExt cx="3490" cy="1044"/>
          </a:xfrm>
        </p:grpSpPr>
        <p:grpSp>
          <p:nvGrpSpPr>
            <p:cNvPr id="11" name="组合 10"/>
            <p:cNvGrpSpPr/>
            <p:nvPr/>
          </p:nvGrpSpPr>
          <p:grpSpPr>
            <a:xfrm>
              <a:off x="10555" y="1270"/>
              <a:ext cx="1044" cy="1044"/>
              <a:chOff x="8125599" y="1434035"/>
              <a:chExt cx="2036802" cy="2036802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8125599" y="1434035"/>
                <a:ext cx="2036802" cy="2036802"/>
              </a:xfrm>
              <a:prstGeom prst="ellipse">
                <a:avLst/>
              </a:prstGeom>
              <a:solidFill>
                <a:srgbClr val="202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Freeform 9"/>
              <p:cNvSpPr>
                <a:spLocks noEditPoints="1"/>
              </p:cNvSpPr>
              <p:nvPr/>
            </p:nvSpPr>
            <p:spPr bwMode="auto">
              <a:xfrm rot="19469485">
                <a:off x="8577909" y="1818269"/>
                <a:ext cx="1162163" cy="1238355"/>
              </a:xfrm>
              <a:custGeom>
                <a:avLst/>
                <a:gdLst>
                  <a:gd name="T0" fmla="*/ 147 w 243"/>
                  <a:gd name="T1" fmla="*/ 240 h 269"/>
                  <a:gd name="T2" fmla="*/ 90 w 243"/>
                  <a:gd name="T3" fmla="*/ 234 h 269"/>
                  <a:gd name="T4" fmla="*/ 147 w 243"/>
                  <a:gd name="T5" fmla="*/ 227 h 269"/>
                  <a:gd name="T6" fmla="*/ 147 w 243"/>
                  <a:gd name="T7" fmla="*/ 243 h 269"/>
                  <a:gd name="T8" fmla="*/ 90 w 243"/>
                  <a:gd name="T9" fmla="*/ 252 h 269"/>
                  <a:gd name="T10" fmla="*/ 96 w 243"/>
                  <a:gd name="T11" fmla="*/ 256 h 269"/>
                  <a:gd name="T12" fmla="*/ 105 w 243"/>
                  <a:gd name="T13" fmla="*/ 262 h 269"/>
                  <a:gd name="T14" fmla="*/ 126 w 243"/>
                  <a:gd name="T15" fmla="*/ 269 h 269"/>
                  <a:gd name="T16" fmla="*/ 138 w 243"/>
                  <a:gd name="T17" fmla="*/ 261 h 269"/>
                  <a:gd name="T18" fmla="*/ 147 w 243"/>
                  <a:gd name="T19" fmla="*/ 256 h 269"/>
                  <a:gd name="T20" fmla="*/ 147 w 243"/>
                  <a:gd name="T21" fmla="*/ 243 h 269"/>
                  <a:gd name="T22" fmla="*/ 128 w 243"/>
                  <a:gd name="T23" fmla="*/ 32 h 269"/>
                  <a:gd name="T24" fmla="*/ 122 w 243"/>
                  <a:gd name="T25" fmla="*/ 0 h 269"/>
                  <a:gd name="T26" fmla="*/ 115 w 243"/>
                  <a:gd name="T27" fmla="*/ 32 h 269"/>
                  <a:gd name="T28" fmla="*/ 54 w 243"/>
                  <a:gd name="T29" fmla="*/ 63 h 269"/>
                  <a:gd name="T30" fmla="*/ 63 w 243"/>
                  <a:gd name="T31" fmla="*/ 63 h 269"/>
                  <a:gd name="T32" fmla="*/ 45 w 243"/>
                  <a:gd name="T33" fmla="*/ 36 h 269"/>
                  <a:gd name="T34" fmla="*/ 36 w 243"/>
                  <a:gd name="T35" fmla="*/ 45 h 269"/>
                  <a:gd name="T36" fmla="*/ 38 w 243"/>
                  <a:gd name="T37" fmla="*/ 122 h 269"/>
                  <a:gd name="T38" fmla="*/ 6 w 243"/>
                  <a:gd name="T39" fmla="*/ 115 h 269"/>
                  <a:gd name="T40" fmla="*/ 6 w 243"/>
                  <a:gd name="T41" fmla="*/ 128 h 269"/>
                  <a:gd name="T42" fmla="*/ 38 w 243"/>
                  <a:gd name="T43" fmla="*/ 122 h 269"/>
                  <a:gd name="T44" fmla="*/ 36 w 243"/>
                  <a:gd name="T45" fmla="*/ 199 h 269"/>
                  <a:gd name="T46" fmla="*/ 40 w 243"/>
                  <a:gd name="T47" fmla="*/ 209 h 269"/>
                  <a:gd name="T48" fmla="*/ 63 w 243"/>
                  <a:gd name="T49" fmla="*/ 189 h 269"/>
                  <a:gd name="T50" fmla="*/ 54 w 243"/>
                  <a:gd name="T51" fmla="*/ 180 h 269"/>
                  <a:gd name="T52" fmla="*/ 180 w 243"/>
                  <a:gd name="T53" fmla="*/ 180 h 269"/>
                  <a:gd name="T54" fmla="*/ 199 w 243"/>
                  <a:gd name="T55" fmla="*/ 208 h 269"/>
                  <a:gd name="T56" fmla="*/ 208 w 243"/>
                  <a:gd name="T57" fmla="*/ 208 h 269"/>
                  <a:gd name="T58" fmla="*/ 189 w 243"/>
                  <a:gd name="T59" fmla="*/ 180 h 269"/>
                  <a:gd name="T60" fmla="*/ 211 w 243"/>
                  <a:gd name="T61" fmla="*/ 115 h 269"/>
                  <a:gd name="T62" fmla="*/ 211 w 243"/>
                  <a:gd name="T63" fmla="*/ 128 h 269"/>
                  <a:gd name="T64" fmla="*/ 243 w 243"/>
                  <a:gd name="T65" fmla="*/ 122 h 269"/>
                  <a:gd name="T66" fmla="*/ 185 w 243"/>
                  <a:gd name="T67" fmla="*/ 65 h 269"/>
                  <a:gd name="T68" fmla="*/ 208 w 243"/>
                  <a:gd name="T69" fmla="*/ 45 h 269"/>
                  <a:gd name="T70" fmla="*/ 199 w 243"/>
                  <a:gd name="T71" fmla="*/ 36 h 269"/>
                  <a:gd name="T72" fmla="*/ 180 w 243"/>
                  <a:gd name="T73" fmla="*/ 63 h 269"/>
                  <a:gd name="T74" fmla="*/ 154 w 243"/>
                  <a:gd name="T75" fmla="*/ 218 h 269"/>
                  <a:gd name="T76" fmla="*/ 96 w 243"/>
                  <a:gd name="T77" fmla="*/ 224 h 269"/>
                  <a:gd name="T78" fmla="*/ 96 w 243"/>
                  <a:gd name="T79" fmla="*/ 211 h 269"/>
                  <a:gd name="T80" fmla="*/ 122 w 243"/>
                  <a:gd name="T81" fmla="*/ 58 h 269"/>
                  <a:gd name="T82" fmla="*/ 148 w 243"/>
                  <a:gd name="T83" fmla="*/ 211 h 269"/>
                  <a:gd name="T84" fmla="*/ 107 w 243"/>
                  <a:gd name="T85" fmla="*/ 76 h 269"/>
                  <a:gd name="T86" fmla="*/ 67 w 243"/>
                  <a:gd name="T87" fmla="*/ 111 h 269"/>
                  <a:gd name="T88" fmla="*/ 72 w 243"/>
                  <a:gd name="T89" fmla="*/ 117 h 269"/>
                  <a:gd name="T90" fmla="*/ 104 w 243"/>
                  <a:gd name="T91" fmla="*/ 82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43" h="269">
                    <a:moveTo>
                      <a:pt x="154" y="234"/>
                    </a:moveTo>
                    <a:cubicBezTo>
                      <a:pt x="154" y="237"/>
                      <a:pt x="151" y="240"/>
                      <a:pt x="147" y="240"/>
                    </a:cubicBezTo>
                    <a:cubicBezTo>
                      <a:pt x="96" y="240"/>
                      <a:pt x="96" y="240"/>
                      <a:pt x="96" y="240"/>
                    </a:cubicBezTo>
                    <a:cubicBezTo>
                      <a:pt x="92" y="240"/>
                      <a:pt x="90" y="237"/>
                      <a:pt x="90" y="234"/>
                    </a:cubicBezTo>
                    <a:cubicBezTo>
                      <a:pt x="90" y="230"/>
                      <a:pt x="92" y="227"/>
                      <a:pt x="96" y="227"/>
                    </a:cubicBezTo>
                    <a:cubicBezTo>
                      <a:pt x="147" y="227"/>
                      <a:pt x="147" y="227"/>
                      <a:pt x="147" y="227"/>
                    </a:cubicBezTo>
                    <a:cubicBezTo>
                      <a:pt x="151" y="227"/>
                      <a:pt x="154" y="230"/>
                      <a:pt x="154" y="234"/>
                    </a:cubicBezTo>
                    <a:close/>
                    <a:moveTo>
                      <a:pt x="147" y="243"/>
                    </a:moveTo>
                    <a:cubicBezTo>
                      <a:pt x="96" y="243"/>
                      <a:pt x="96" y="243"/>
                      <a:pt x="96" y="243"/>
                    </a:cubicBezTo>
                    <a:cubicBezTo>
                      <a:pt x="92" y="243"/>
                      <a:pt x="89" y="247"/>
                      <a:pt x="90" y="252"/>
                    </a:cubicBezTo>
                    <a:cubicBezTo>
                      <a:pt x="91" y="254"/>
                      <a:pt x="93" y="256"/>
                      <a:pt x="96" y="256"/>
                    </a:cubicBezTo>
                    <a:cubicBezTo>
                      <a:pt x="96" y="256"/>
                      <a:pt x="96" y="256"/>
                      <a:pt x="96" y="256"/>
                    </a:cubicBezTo>
                    <a:cubicBezTo>
                      <a:pt x="100" y="256"/>
                      <a:pt x="103" y="258"/>
                      <a:pt x="105" y="261"/>
                    </a:cubicBezTo>
                    <a:cubicBezTo>
                      <a:pt x="105" y="262"/>
                      <a:pt x="105" y="262"/>
                      <a:pt x="105" y="262"/>
                    </a:cubicBezTo>
                    <a:cubicBezTo>
                      <a:pt x="107" y="266"/>
                      <a:pt x="112" y="269"/>
                      <a:pt x="117" y="269"/>
                    </a:cubicBezTo>
                    <a:cubicBezTo>
                      <a:pt x="126" y="269"/>
                      <a:pt x="126" y="269"/>
                      <a:pt x="126" y="269"/>
                    </a:cubicBezTo>
                    <a:cubicBezTo>
                      <a:pt x="131" y="269"/>
                      <a:pt x="136" y="266"/>
                      <a:pt x="138" y="262"/>
                    </a:cubicBezTo>
                    <a:cubicBezTo>
                      <a:pt x="138" y="261"/>
                      <a:pt x="138" y="261"/>
                      <a:pt x="138" y="261"/>
                    </a:cubicBezTo>
                    <a:cubicBezTo>
                      <a:pt x="140" y="258"/>
                      <a:pt x="143" y="256"/>
                      <a:pt x="147" y="256"/>
                    </a:cubicBezTo>
                    <a:cubicBezTo>
                      <a:pt x="147" y="256"/>
                      <a:pt x="147" y="256"/>
                      <a:pt x="147" y="256"/>
                    </a:cubicBezTo>
                    <a:cubicBezTo>
                      <a:pt x="150" y="256"/>
                      <a:pt x="152" y="254"/>
                      <a:pt x="153" y="252"/>
                    </a:cubicBezTo>
                    <a:cubicBezTo>
                      <a:pt x="155" y="247"/>
                      <a:pt x="151" y="243"/>
                      <a:pt x="147" y="243"/>
                    </a:cubicBezTo>
                    <a:close/>
                    <a:moveTo>
                      <a:pt x="122" y="38"/>
                    </a:moveTo>
                    <a:cubicBezTo>
                      <a:pt x="125" y="38"/>
                      <a:pt x="128" y="36"/>
                      <a:pt x="128" y="32"/>
                    </a:cubicBezTo>
                    <a:cubicBezTo>
                      <a:pt x="128" y="6"/>
                      <a:pt x="128" y="6"/>
                      <a:pt x="128" y="6"/>
                    </a:cubicBezTo>
                    <a:cubicBezTo>
                      <a:pt x="128" y="3"/>
                      <a:pt x="125" y="0"/>
                      <a:pt x="122" y="0"/>
                    </a:cubicBezTo>
                    <a:cubicBezTo>
                      <a:pt x="118" y="0"/>
                      <a:pt x="115" y="3"/>
                      <a:pt x="115" y="6"/>
                    </a:cubicBezTo>
                    <a:cubicBezTo>
                      <a:pt x="115" y="32"/>
                      <a:pt x="115" y="32"/>
                      <a:pt x="115" y="32"/>
                    </a:cubicBezTo>
                    <a:cubicBezTo>
                      <a:pt x="115" y="36"/>
                      <a:pt x="118" y="38"/>
                      <a:pt x="122" y="38"/>
                    </a:cubicBezTo>
                    <a:close/>
                    <a:moveTo>
                      <a:pt x="54" y="63"/>
                    </a:moveTo>
                    <a:cubicBezTo>
                      <a:pt x="55" y="64"/>
                      <a:pt x="57" y="65"/>
                      <a:pt x="58" y="65"/>
                    </a:cubicBezTo>
                    <a:cubicBezTo>
                      <a:pt x="60" y="65"/>
                      <a:pt x="62" y="64"/>
                      <a:pt x="63" y="63"/>
                    </a:cubicBezTo>
                    <a:cubicBezTo>
                      <a:pt x="65" y="60"/>
                      <a:pt x="65" y="56"/>
                      <a:pt x="63" y="54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2" y="33"/>
                      <a:pt x="38" y="33"/>
                      <a:pt x="36" y="36"/>
                    </a:cubicBezTo>
                    <a:cubicBezTo>
                      <a:pt x="33" y="38"/>
                      <a:pt x="33" y="42"/>
                      <a:pt x="36" y="45"/>
                    </a:cubicBezTo>
                    <a:lnTo>
                      <a:pt x="54" y="63"/>
                    </a:lnTo>
                    <a:close/>
                    <a:moveTo>
                      <a:pt x="38" y="122"/>
                    </a:moveTo>
                    <a:cubicBezTo>
                      <a:pt x="38" y="118"/>
                      <a:pt x="36" y="115"/>
                      <a:pt x="32" y="115"/>
                    </a:cubicBezTo>
                    <a:cubicBezTo>
                      <a:pt x="6" y="115"/>
                      <a:pt x="6" y="115"/>
                      <a:pt x="6" y="115"/>
                    </a:cubicBezTo>
                    <a:cubicBezTo>
                      <a:pt x="3" y="115"/>
                      <a:pt x="0" y="118"/>
                      <a:pt x="0" y="122"/>
                    </a:cubicBezTo>
                    <a:cubicBezTo>
                      <a:pt x="0" y="125"/>
                      <a:pt x="3" y="128"/>
                      <a:pt x="6" y="128"/>
                    </a:cubicBezTo>
                    <a:cubicBezTo>
                      <a:pt x="32" y="128"/>
                      <a:pt x="32" y="128"/>
                      <a:pt x="32" y="128"/>
                    </a:cubicBezTo>
                    <a:cubicBezTo>
                      <a:pt x="36" y="128"/>
                      <a:pt x="38" y="125"/>
                      <a:pt x="38" y="122"/>
                    </a:cubicBezTo>
                    <a:close/>
                    <a:moveTo>
                      <a:pt x="54" y="180"/>
                    </a:moveTo>
                    <a:cubicBezTo>
                      <a:pt x="36" y="199"/>
                      <a:pt x="36" y="199"/>
                      <a:pt x="36" y="199"/>
                    </a:cubicBezTo>
                    <a:cubicBezTo>
                      <a:pt x="33" y="201"/>
                      <a:pt x="33" y="205"/>
                      <a:pt x="36" y="208"/>
                    </a:cubicBezTo>
                    <a:cubicBezTo>
                      <a:pt x="37" y="209"/>
                      <a:pt x="39" y="209"/>
                      <a:pt x="40" y="209"/>
                    </a:cubicBezTo>
                    <a:cubicBezTo>
                      <a:pt x="42" y="209"/>
                      <a:pt x="43" y="209"/>
                      <a:pt x="45" y="208"/>
                    </a:cubicBezTo>
                    <a:cubicBezTo>
                      <a:pt x="63" y="189"/>
                      <a:pt x="63" y="189"/>
                      <a:pt x="63" y="189"/>
                    </a:cubicBezTo>
                    <a:cubicBezTo>
                      <a:pt x="65" y="187"/>
                      <a:pt x="65" y="183"/>
                      <a:pt x="63" y="180"/>
                    </a:cubicBezTo>
                    <a:cubicBezTo>
                      <a:pt x="60" y="178"/>
                      <a:pt x="56" y="178"/>
                      <a:pt x="54" y="180"/>
                    </a:cubicBezTo>
                    <a:close/>
                    <a:moveTo>
                      <a:pt x="189" y="180"/>
                    </a:moveTo>
                    <a:cubicBezTo>
                      <a:pt x="187" y="178"/>
                      <a:pt x="183" y="178"/>
                      <a:pt x="180" y="180"/>
                    </a:cubicBezTo>
                    <a:cubicBezTo>
                      <a:pt x="178" y="183"/>
                      <a:pt x="178" y="187"/>
                      <a:pt x="180" y="189"/>
                    </a:cubicBezTo>
                    <a:cubicBezTo>
                      <a:pt x="199" y="208"/>
                      <a:pt x="199" y="208"/>
                      <a:pt x="199" y="208"/>
                    </a:cubicBezTo>
                    <a:cubicBezTo>
                      <a:pt x="200" y="209"/>
                      <a:pt x="201" y="209"/>
                      <a:pt x="203" y="209"/>
                    </a:cubicBezTo>
                    <a:cubicBezTo>
                      <a:pt x="205" y="209"/>
                      <a:pt x="206" y="209"/>
                      <a:pt x="208" y="208"/>
                    </a:cubicBezTo>
                    <a:cubicBezTo>
                      <a:pt x="210" y="205"/>
                      <a:pt x="210" y="201"/>
                      <a:pt x="208" y="199"/>
                    </a:cubicBezTo>
                    <a:lnTo>
                      <a:pt x="189" y="180"/>
                    </a:lnTo>
                    <a:close/>
                    <a:moveTo>
                      <a:pt x="237" y="115"/>
                    </a:moveTo>
                    <a:cubicBezTo>
                      <a:pt x="211" y="115"/>
                      <a:pt x="211" y="115"/>
                      <a:pt x="211" y="115"/>
                    </a:cubicBezTo>
                    <a:cubicBezTo>
                      <a:pt x="208" y="115"/>
                      <a:pt x="205" y="118"/>
                      <a:pt x="205" y="122"/>
                    </a:cubicBezTo>
                    <a:cubicBezTo>
                      <a:pt x="205" y="125"/>
                      <a:pt x="208" y="128"/>
                      <a:pt x="211" y="128"/>
                    </a:cubicBezTo>
                    <a:cubicBezTo>
                      <a:pt x="237" y="128"/>
                      <a:pt x="237" y="128"/>
                      <a:pt x="237" y="128"/>
                    </a:cubicBezTo>
                    <a:cubicBezTo>
                      <a:pt x="240" y="128"/>
                      <a:pt x="243" y="125"/>
                      <a:pt x="243" y="122"/>
                    </a:cubicBezTo>
                    <a:cubicBezTo>
                      <a:pt x="243" y="118"/>
                      <a:pt x="240" y="115"/>
                      <a:pt x="237" y="115"/>
                    </a:cubicBezTo>
                    <a:close/>
                    <a:moveTo>
                      <a:pt x="185" y="65"/>
                    </a:moveTo>
                    <a:cubicBezTo>
                      <a:pt x="187" y="65"/>
                      <a:pt x="188" y="64"/>
                      <a:pt x="189" y="63"/>
                    </a:cubicBezTo>
                    <a:cubicBezTo>
                      <a:pt x="208" y="45"/>
                      <a:pt x="208" y="45"/>
                      <a:pt x="208" y="45"/>
                    </a:cubicBezTo>
                    <a:cubicBezTo>
                      <a:pt x="210" y="42"/>
                      <a:pt x="210" y="38"/>
                      <a:pt x="208" y="36"/>
                    </a:cubicBezTo>
                    <a:cubicBezTo>
                      <a:pt x="205" y="33"/>
                      <a:pt x="201" y="33"/>
                      <a:pt x="199" y="36"/>
                    </a:cubicBezTo>
                    <a:cubicBezTo>
                      <a:pt x="180" y="54"/>
                      <a:pt x="180" y="54"/>
                      <a:pt x="180" y="54"/>
                    </a:cubicBezTo>
                    <a:cubicBezTo>
                      <a:pt x="178" y="56"/>
                      <a:pt x="178" y="60"/>
                      <a:pt x="180" y="63"/>
                    </a:cubicBezTo>
                    <a:cubicBezTo>
                      <a:pt x="182" y="64"/>
                      <a:pt x="183" y="65"/>
                      <a:pt x="185" y="65"/>
                    </a:cubicBezTo>
                    <a:close/>
                    <a:moveTo>
                      <a:pt x="154" y="218"/>
                    </a:moveTo>
                    <a:cubicBezTo>
                      <a:pt x="154" y="221"/>
                      <a:pt x="151" y="224"/>
                      <a:pt x="147" y="224"/>
                    </a:cubicBezTo>
                    <a:cubicBezTo>
                      <a:pt x="96" y="224"/>
                      <a:pt x="96" y="224"/>
                      <a:pt x="96" y="224"/>
                    </a:cubicBezTo>
                    <a:cubicBezTo>
                      <a:pt x="92" y="224"/>
                      <a:pt x="90" y="221"/>
                      <a:pt x="90" y="218"/>
                    </a:cubicBezTo>
                    <a:cubicBezTo>
                      <a:pt x="90" y="214"/>
                      <a:pt x="92" y="211"/>
                      <a:pt x="96" y="211"/>
                    </a:cubicBezTo>
                    <a:cubicBezTo>
                      <a:pt x="92" y="175"/>
                      <a:pt x="54" y="167"/>
                      <a:pt x="54" y="125"/>
                    </a:cubicBezTo>
                    <a:cubicBezTo>
                      <a:pt x="54" y="88"/>
                      <a:pt x="84" y="58"/>
                      <a:pt x="122" y="58"/>
                    </a:cubicBezTo>
                    <a:cubicBezTo>
                      <a:pt x="159" y="58"/>
                      <a:pt x="189" y="88"/>
                      <a:pt x="189" y="125"/>
                    </a:cubicBezTo>
                    <a:cubicBezTo>
                      <a:pt x="189" y="167"/>
                      <a:pt x="152" y="175"/>
                      <a:pt x="148" y="211"/>
                    </a:cubicBezTo>
                    <a:cubicBezTo>
                      <a:pt x="151" y="211"/>
                      <a:pt x="154" y="214"/>
                      <a:pt x="154" y="218"/>
                    </a:cubicBezTo>
                    <a:close/>
                    <a:moveTo>
                      <a:pt x="107" y="76"/>
                    </a:moveTo>
                    <a:cubicBezTo>
                      <a:pt x="106" y="73"/>
                      <a:pt x="103" y="72"/>
                      <a:pt x="101" y="73"/>
                    </a:cubicBezTo>
                    <a:cubicBezTo>
                      <a:pt x="84" y="80"/>
                      <a:pt x="72" y="94"/>
                      <a:pt x="67" y="111"/>
                    </a:cubicBezTo>
                    <a:cubicBezTo>
                      <a:pt x="67" y="113"/>
                      <a:pt x="68" y="116"/>
                      <a:pt x="71" y="117"/>
                    </a:cubicBezTo>
                    <a:cubicBezTo>
                      <a:pt x="71" y="117"/>
                      <a:pt x="72" y="117"/>
                      <a:pt x="72" y="117"/>
                    </a:cubicBezTo>
                    <a:cubicBezTo>
                      <a:pt x="74" y="117"/>
                      <a:pt x="76" y="115"/>
                      <a:pt x="77" y="113"/>
                    </a:cubicBezTo>
                    <a:cubicBezTo>
                      <a:pt x="80" y="99"/>
                      <a:pt x="91" y="87"/>
                      <a:pt x="104" y="82"/>
                    </a:cubicBezTo>
                    <a:cubicBezTo>
                      <a:pt x="107" y="81"/>
                      <a:pt x="108" y="78"/>
                      <a:pt x="107" y="76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11511" y="1272"/>
              <a:ext cx="2534" cy="10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>
                <a:lnSpc>
                  <a:spcPct val="130000"/>
                </a:lnSpc>
                <a:spcAft>
                  <a:spcPts val="0"/>
                </a:spcAft>
                <a:defRPr/>
              </a:pPr>
              <a:r>
                <a:rPr lang="en-US" altLang="zh-CN" sz="2800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503050405090304" pitchFamily="18" charset="0"/>
                  <a:sym typeface="+mn-ea"/>
                </a:rPr>
                <a:t>PART 03</a:t>
              </a:r>
              <a:endParaRPr lang="en-US" altLang="zh-CN" sz="28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+mn-ea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8912860" y="2155190"/>
            <a:ext cx="322326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500">
                <a:solidFill>
                  <a:schemeClr val="bg1"/>
                </a:solidFill>
              </a:rPr>
              <a:t>How to clean test suits?</a:t>
            </a:r>
            <a:endParaRPr lang="en-US" altLang="zh-CN" sz="250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200515" y="3277870"/>
            <a:ext cx="309562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500">
                <a:solidFill>
                  <a:schemeClr val="bg1"/>
                </a:solidFill>
              </a:rPr>
              <a:t>Results</a:t>
            </a:r>
            <a:endParaRPr lang="en-US" altLang="zh-CN" sz="25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32" grpId="0" bldLvl="0" animBg="1"/>
      <p:bldP spid="33" grpId="0"/>
      <p:bldP spid="34" grpId="0" bldLvl="0" animBg="1"/>
      <p:bldP spid="86" grpId="0"/>
      <p:bldP spid="59" grpId="0" bldLvl="0" animBg="1"/>
      <p:bldP spid="2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Freeform 126"/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16" name="矩形 15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45" name="文本框 12"/>
          <p:cNvSpPr txBox="1"/>
          <p:nvPr/>
        </p:nvSpPr>
        <p:spPr>
          <a:xfrm>
            <a:off x="671195" y="43815"/>
            <a:ext cx="200850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altLang="zh-CN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Why</a:t>
            </a:r>
            <a:endParaRPr lang="zh-CN" altLang="zh-CN" kern="1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1" name="文本框 9"/>
          <p:cNvSpPr txBox="1"/>
          <p:nvPr/>
        </p:nvSpPr>
        <p:spPr>
          <a:xfrm>
            <a:off x="2679700" y="774065"/>
            <a:ext cx="6212205" cy="6070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marL="0" lvl="1" algn="ctr"/>
            <a:r>
              <a:rPr lang="en-US" altLang="zh-CN" sz="3500" dirty="0">
                <a:solidFill>
                  <a:srgbClr val="34495E"/>
                </a:solidFill>
                <a:latin typeface="Calibri Regular" panose="020F07020304040A0204" charset="0"/>
                <a:ea typeface="Heiti SC Light" panose="02000000000000000000" charset="-122"/>
                <a:cs typeface="Calibri Regular" panose="020F07020304040A0204" charset="0"/>
                <a:sym typeface="+mn-ea"/>
              </a:rPr>
              <a:t>Coincidental Correctness</a:t>
            </a:r>
            <a:endParaRPr lang="en-US" altLang="zh-CN" sz="3500" dirty="0">
              <a:solidFill>
                <a:srgbClr val="34495E"/>
              </a:solidFill>
              <a:latin typeface="Calibri Regular" panose="020F07020304040A0204" charset="0"/>
              <a:ea typeface="Heiti SC Light" panose="02000000000000000000" charset="-122"/>
              <a:cs typeface="Calibri Regular" panose="020F07020304040A0204" charset="0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64310" y="1707515"/>
            <a:ext cx="1163320" cy="1168400"/>
            <a:chOff x="3168" y="3682"/>
            <a:chExt cx="2372" cy="2382"/>
          </a:xfrm>
        </p:grpSpPr>
        <p:sp>
          <p:nvSpPr>
            <p:cNvPr id="19" name="同心圆 18"/>
            <p:cNvSpPr/>
            <p:nvPr/>
          </p:nvSpPr>
          <p:spPr>
            <a:xfrm>
              <a:off x="3168" y="3682"/>
              <a:ext cx="2373" cy="2383"/>
            </a:xfrm>
            <a:prstGeom prst="donut">
              <a:avLst>
                <a:gd name="adj" fmla="val 12621"/>
              </a:avLst>
            </a:prstGeom>
            <a:solidFill>
              <a:srgbClr val="5179AA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pic>
          <p:nvPicPr>
            <p:cNvPr id="21" name="图形 13" descr="带齿轮的头部"/>
            <p:cNvPicPr>
              <a:picLocks noChangeAspect="1"/>
            </p:cNvPicPr>
            <p:nvPr/>
          </p:nvPicPr>
          <p:blipFill>
            <a:blip r:embed="rId1" cstate="screen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671" y="4154"/>
              <a:ext cx="1440" cy="1440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1490345" y="3415030"/>
            <a:ext cx="1164590" cy="1168400"/>
            <a:chOff x="8383" y="3562"/>
            <a:chExt cx="2374" cy="2382"/>
          </a:xfrm>
        </p:grpSpPr>
        <p:pic>
          <p:nvPicPr>
            <p:cNvPr id="39" name="图形 14" descr="沙漏"/>
            <p:cNvPicPr>
              <a:picLocks noChangeAspect="1"/>
            </p:cNvPicPr>
            <p:nvPr/>
          </p:nvPicPr>
          <p:blipFill>
            <a:blip r:embed="rId3" cstate="screen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33" y="4034"/>
              <a:ext cx="1440" cy="1440"/>
            </a:xfrm>
            <a:prstGeom prst="rect">
              <a:avLst/>
            </a:prstGeom>
          </p:spPr>
        </p:pic>
        <p:sp>
          <p:nvSpPr>
            <p:cNvPr id="48" name="同心圆 47"/>
            <p:cNvSpPr/>
            <p:nvPr/>
          </p:nvSpPr>
          <p:spPr>
            <a:xfrm>
              <a:off x="8383" y="3562"/>
              <a:ext cx="2373" cy="2383"/>
            </a:xfrm>
            <a:prstGeom prst="donut">
              <a:avLst>
                <a:gd name="adj" fmla="val 12621"/>
              </a:avLst>
            </a:prstGeom>
            <a:solidFill>
              <a:srgbClr val="5179AA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490345" y="5122545"/>
            <a:ext cx="1164590" cy="1168400"/>
            <a:chOff x="13455" y="3562"/>
            <a:chExt cx="2374" cy="2382"/>
          </a:xfrm>
        </p:grpSpPr>
        <p:pic>
          <p:nvPicPr>
            <p:cNvPr id="47" name="图形 15" descr="集体讨论"/>
            <p:cNvPicPr>
              <a:picLocks noChangeAspect="1"/>
            </p:cNvPicPr>
            <p:nvPr/>
          </p:nvPicPr>
          <p:blipFill>
            <a:blip r:embed="rId5" cstate="screen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3922" y="4034"/>
              <a:ext cx="1440" cy="1440"/>
            </a:xfrm>
            <a:prstGeom prst="rect">
              <a:avLst/>
            </a:prstGeom>
          </p:spPr>
        </p:pic>
        <p:sp>
          <p:nvSpPr>
            <p:cNvPr id="49" name="同心圆 48"/>
            <p:cNvSpPr/>
            <p:nvPr/>
          </p:nvSpPr>
          <p:spPr>
            <a:xfrm>
              <a:off x="13455" y="3562"/>
              <a:ext cx="2373" cy="2383"/>
            </a:xfrm>
            <a:prstGeom prst="donut">
              <a:avLst>
                <a:gd name="adj" fmla="val 12621"/>
              </a:avLst>
            </a:prstGeom>
            <a:solidFill>
              <a:srgbClr val="5179AA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3215005" y="2054225"/>
            <a:ext cx="628904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500" b="1" dirty="0">
                <a:cs typeface="+mn-ea"/>
                <a:sym typeface="+mn-lt"/>
              </a:rPr>
              <a:t>1) The defect is executed or reached</a:t>
            </a:r>
            <a:endParaRPr lang="en-US" altLang="zh-CN" sz="2500" b="1" dirty="0"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215005" y="3761740"/>
            <a:ext cx="781240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500" b="1" dirty="0">
                <a:cs typeface="+mn-ea"/>
                <a:sym typeface="+mn-lt"/>
              </a:rPr>
              <a:t>2) The program has transitioned  into  an  infectious  state</a:t>
            </a:r>
            <a:endParaRPr lang="en-US" altLang="zh-CN" sz="2500" b="1" dirty="0"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215005" y="5469255"/>
            <a:ext cx="703834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500" b="1" dirty="0">
                <a:cs typeface="+mn-ea"/>
                <a:sym typeface="+mn-lt"/>
              </a:rPr>
              <a:t>3)  The  infection  has  propagated  to  the  output  </a:t>
            </a:r>
            <a:endParaRPr lang="en-US" altLang="zh-CN" sz="2500" b="1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0" grpId="0"/>
      <p:bldP spid="52" grpId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Freeform 126"/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16" name="矩形 15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45" name="文本框 12"/>
          <p:cNvSpPr txBox="1"/>
          <p:nvPr/>
        </p:nvSpPr>
        <p:spPr>
          <a:xfrm>
            <a:off x="312420" y="53340"/>
            <a:ext cx="197802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altLang="zh-CN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What</a:t>
            </a:r>
            <a:endParaRPr lang="en-US" altLang="zh-CN" kern="1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2" name="文本框 9"/>
          <p:cNvSpPr txBox="1"/>
          <p:nvPr/>
        </p:nvSpPr>
        <p:spPr>
          <a:xfrm>
            <a:off x="2679700" y="774065"/>
            <a:ext cx="6212205" cy="6070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marL="0" lvl="1" algn="ctr"/>
            <a:r>
              <a:rPr lang="en-US" altLang="zh-CN" sz="3500" dirty="0">
                <a:solidFill>
                  <a:srgbClr val="34495E"/>
                </a:solidFill>
                <a:latin typeface="Calibri Regular" panose="020F07020304040A0204" charset="0"/>
                <a:ea typeface="Heiti SC Light" panose="02000000000000000000" charset="-122"/>
                <a:cs typeface="Calibri Regular" panose="020F07020304040A0204" charset="0"/>
                <a:sym typeface="+mn-ea"/>
              </a:rPr>
              <a:t>Motivation</a:t>
            </a:r>
            <a:endParaRPr lang="en-US" altLang="zh-CN" sz="3500" dirty="0">
              <a:solidFill>
                <a:srgbClr val="34495E"/>
              </a:solidFill>
              <a:latin typeface="Calibri Regular" panose="020F07020304040A0204" charset="0"/>
              <a:ea typeface="Heiti SC Light" panose="02000000000000000000" charset="-122"/>
              <a:cs typeface="Calibri Regular" panose="020F07020304040A02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44320" y="2431415"/>
            <a:ext cx="5782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Calibri" panose="020F07020304040A0204" pitchFamily="34" charset="0"/>
                <a:cs typeface="Calibri" panose="020F07020304040A0204" pitchFamily="34" charset="0"/>
                <a:sym typeface="+mn-ea"/>
              </a:rPr>
              <a:t>The prevalence of coincidental correctness </a:t>
            </a:r>
            <a:endParaRPr lang="zh-CN" altLang="en-US" sz="2400" b="1" dirty="0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44320" y="4123690"/>
            <a:ext cx="5781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latin typeface="Calibri" panose="020F07020304040A0204" pitchFamily="34" charset="0"/>
                <a:cs typeface="Calibri" panose="020F07020304040A0204" pitchFamily="34" charset="0"/>
                <a:sym typeface="+mn-ea"/>
              </a:rPr>
              <a:t>Its safety reducing effect on fault localization </a:t>
            </a:r>
            <a:endParaRPr lang="zh-CN" altLang="en-US" sz="2400" b="1" dirty="0">
              <a:cs typeface="+mn-ea"/>
              <a:sym typeface="+mn-lt"/>
            </a:endParaRPr>
          </a:p>
        </p:txBody>
      </p:sp>
      <p:sp>
        <p:nvSpPr>
          <p:cNvPr id="30" name="直角三角形 29"/>
          <p:cNvSpPr/>
          <p:nvPr/>
        </p:nvSpPr>
        <p:spPr>
          <a:xfrm rot="13351936">
            <a:off x="892459" y="2553761"/>
            <a:ext cx="201660" cy="21708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000">
              <a:cs typeface="+mn-ea"/>
              <a:sym typeface="+mn-lt"/>
            </a:endParaRPr>
          </a:p>
        </p:txBody>
      </p:sp>
      <p:sp>
        <p:nvSpPr>
          <p:cNvPr id="31" name="直角三角形 30"/>
          <p:cNvSpPr/>
          <p:nvPr/>
        </p:nvSpPr>
        <p:spPr>
          <a:xfrm rot="13351936">
            <a:off x="888935" y="4230435"/>
            <a:ext cx="201660" cy="21708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000">
              <a:cs typeface="+mn-ea"/>
              <a:sym typeface="+mn-lt"/>
            </a:endParaRPr>
          </a:p>
        </p:txBody>
      </p:sp>
      <p:pic>
        <p:nvPicPr>
          <p:cNvPr id="32" name="图形 13" descr="领奖台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099634" y="1370392"/>
            <a:ext cx="4662668" cy="46626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12" grpId="0"/>
      <p:bldP spid="15" grpId="0"/>
      <p:bldP spid="30" grpId="0" bldLvl="0" animBg="1"/>
      <p:bldP spid="3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Freeform 126"/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16" name="矩形 15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45" name="文本框 12"/>
          <p:cNvSpPr txBox="1"/>
          <p:nvPr/>
        </p:nvSpPr>
        <p:spPr>
          <a:xfrm>
            <a:off x="312420" y="53340"/>
            <a:ext cx="197802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altLang="zh-CN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What</a:t>
            </a:r>
            <a:endParaRPr lang="en-US" altLang="zh-CN" kern="1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2" name="文本框 9"/>
          <p:cNvSpPr txBox="1"/>
          <p:nvPr/>
        </p:nvSpPr>
        <p:spPr>
          <a:xfrm>
            <a:off x="2679700" y="774065"/>
            <a:ext cx="6212205" cy="6070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marL="0" lvl="1" algn="ctr"/>
            <a:r>
              <a:rPr lang="en-US" altLang="zh-CN" sz="3500" dirty="0">
                <a:solidFill>
                  <a:srgbClr val="34495E"/>
                </a:solidFill>
                <a:latin typeface="Calibri Regular" panose="020F07020304040A0204" charset="0"/>
                <a:ea typeface="Heiti SC Light" panose="02000000000000000000" charset="-122"/>
                <a:cs typeface="Calibri Regular" panose="020F07020304040A0204" charset="0"/>
                <a:sym typeface="+mn-ea"/>
              </a:rPr>
              <a:t>Technique-I</a:t>
            </a:r>
            <a:endParaRPr lang="en-US" altLang="zh-CN" sz="3500" dirty="0">
              <a:solidFill>
                <a:srgbClr val="34495E"/>
              </a:solidFill>
              <a:latin typeface="Calibri Regular" panose="020F07020304040A0204" charset="0"/>
              <a:ea typeface="Heiti SC Light" panose="02000000000000000000" charset="-122"/>
              <a:cs typeface="Calibri Regular" panose="020F07020304040A0204" charset="0"/>
              <a:sym typeface="+mn-ea"/>
            </a:endParaRPr>
          </a:p>
        </p:txBody>
      </p:sp>
      <p:pic>
        <p:nvPicPr>
          <p:cNvPr id="3" name="图片 2" descr="屏幕快照 2021-08-22 上午9.13.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10" y="2178685"/>
            <a:ext cx="5854065" cy="30219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189980" y="2035810"/>
                <a:ext cx="5865495" cy="4338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3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3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3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zh-CN" sz="2300"/>
                  <a:t> 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3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3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3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altLang="zh-CN" sz="2300"/>
                  <a:t>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3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3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3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𝐶𝐶</m:t>
                        </m:r>
                      </m:sub>
                    </m:sSub>
                  </m:oMath>
                </a14:m>
                <a:endParaRPr lang="en-US" altLang="zh-CN" sz="23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 sz="2300"/>
              </a:p>
              <a:p>
                <a:r>
                  <a:rPr lang="en-US" altLang="zh-CN" sz="2300"/>
                  <a:t>CCE</a:t>
                </a:r>
                <a:r>
                  <a:rPr lang="zh-CN" altLang="en-US" sz="2300"/>
                  <a:t>：the  set  of  program elements  </a:t>
                </a:r>
                <a:endParaRPr lang="zh-CN" altLang="en-US" sz="2300"/>
              </a:p>
              <a:p>
                <a:endParaRPr lang="zh-CN" altLang="en-US" sz="2300"/>
              </a:p>
              <a:p>
                <a:r>
                  <a:rPr lang="en-US" altLang="zh-CN" sz="2300"/>
                  <a:t>CCT</a:t>
                </a:r>
                <a:r>
                  <a:rPr lang="zh-CN" altLang="en-US" sz="2300"/>
                  <a:t>： any test that induces  one  or  more  </a:t>
                </a:r>
                <a:r>
                  <a:rPr lang="en-US" altLang="zh-CN" sz="2300"/>
                  <a:t>CCE</a:t>
                </a:r>
                <a:endParaRPr lang="zh-CN" altLang="en-US" sz="2300"/>
              </a:p>
              <a:p>
                <a:endParaRPr lang="zh-CN" altLang="en-US" sz="2300"/>
              </a:p>
              <a:p>
                <a:endParaRPr lang="zh-CN" altLang="en-US" sz="2300"/>
              </a:p>
              <a:p>
                <a:r>
                  <a:rPr lang="en-US" altLang="zh-CN" sz="2300"/>
                  <a:t>False Negative:</a:t>
                </a:r>
                <a:endParaRPr lang="en-US" altLang="zh-CN" sz="2300"/>
              </a:p>
              <a:p>
                <a:endParaRPr lang="en-US" altLang="zh-CN" sz="2300"/>
              </a:p>
              <a:p>
                <a:endParaRPr lang="en-US" altLang="zh-CN" sz="2300"/>
              </a:p>
              <a:p>
                <a:r>
                  <a:rPr lang="en-US" altLang="zh-CN" sz="2300"/>
                  <a:t>False Positive: </a:t>
                </a:r>
                <a:endParaRPr lang="zh-CN" altLang="en-US" sz="2300"/>
              </a:p>
              <a:p>
                <a:endParaRPr lang="zh-CN" altLang="en-US" sz="230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980" y="2035810"/>
                <a:ext cx="5865495" cy="43383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5" name="图片 4" descr="屏幕快照 2021-08-22 上午9.55.28"/>
          <p:cNvPicPr>
            <a:picLocks noChangeAspect="1"/>
          </p:cNvPicPr>
          <p:nvPr/>
        </p:nvPicPr>
        <p:blipFill>
          <a:blip r:embed="rId3"/>
          <a:srcRect t="5240"/>
          <a:stretch>
            <a:fillRect/>
          </a:stretch>
        </p:blipFill>
        <p:spPr>
          <a:xfrm>
            <a:off x="8630285" y="3913505"/>
            <a:ext cx="2856865" cy="1251585"/>
          </a:xfrm>
          <a:prstGeom prst="rect">
            <a:avLst/>
          </a:prstGeom>
        </p:spPr>
      </p:pic>
      <p:pic>
        <p:nvPicPr>
          <p:cNvPr id="6" name="图片 5" descr="屏幕快照 2021-08-22 上午9.55.35"/>
          <p:cNvPicPr>
            <a:picLocks noChangeAspect="1"/>
          </p:cNvPicPr>
          <p:nvPr/>
        </p:nvPicPr>
        <p:blipFill>
          <a:blip r:embed="rId4"/>
          <a:srcRect t="6716"/>
          <a:stretch>
            <a:fillRect/>
          </a:stretch>
        </p:blipFill>
        <p:spPr>
          <a:xfrm>
            <a:off x="8304530" y="5344160"/>
            <a:ext cx="3890645" cy="1143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1111250" y="2250440"/>
            <a:ext cx="720090" cy="43243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528945" y="2969895"/>
            <a:ext cx="397510" cy="36258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7" grpId="0" animBg="1"/>
      <p:bldP spid="8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Freeform 126"/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16" name="矩形 15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45" name="文本框 12"/>
          <p:cNvSpPr txBox="1"/>
          <p:nvPr/>
        </p:nvSpPr>
        <p:spPr>
          <a:xfrm>
            <a:off x="312420" y="53340"/>
            <a:ext cx="197802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altLang="zh-CN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What</a:t>
            </a:r>
            <a:endParaRPr lang="en-US" altLang="zh-CN" kern="1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2" name="文本框 9"/>
          <p:cNvSpPr txBox="1"/>
          <p:nvPr/>
        </p:nvSpPr>
        <p:spPr>
          <a:xfrm>
            <a:off x="6863715" y="759460"/>
            <a:ext cx="4359275" cy="5302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marL="0" lvl="1" algn="ctr"/>
            <a:r>
              <a:rPr lang="en-US" altLang="zh-CN" sz="3000" dirty="0">
                <a:solidFill>
                  <a:srgbClr val="34495E"/>
                </a:solidFill>
                <a:latin typeface="Calibri Regular" panose="020F07020304040A0204" charset="0"/>
                <a:ea typeface="Heiti SC Light" panose="02000000000000000000" charset="-122"/>
                <a:cs typeface="Calibri Regular" panose="020F07020304040A0204" charset="0"/>
                <a:sym typeface="+mn-ea"/>
              </a:rPr>
              <a:t>Subject Programs </a:t>
            </a:r>
            <a:endParaRPr lang="en-US" altLang="zh-CN" sz="3000" dirty="0">
              <a:solidFill>
                <a:srgbClr val="34495E"/>
              </a:solidFill>
              <a:latin typeface="Calibri Regular" panose="020F07020304040A0204" charset="0"/>
              <a:ea typeface="Heiti SC Light" panose="02000000000000000000" charset="-122"/>
              <a:cs typeface="Calibri Regular" panose="020F07020304040A0204" charset="0"/>
              <a:sym typeface="+mn-ea"/>
            </a:endParaRPr>
          </a:p>
        </p:txBody>
      </p:sp>
      <p:pic>
        <p:nvPicPr>
          <p:cNvPr id="3" name="图片 2" descr="屏幕快照 2021-08-22 上午10.08.29"/>
          <p:cNvPicPr>
            <a:picLocks noChangeAspect="1"/>
          </p:cNvPicPr>
          <p:nvPr/>
        </p:nvPicPr>
        <p:blipFill>
          <a:blip r:embed="rId1"/>
          <a:srcRect t="7678"/>
          <a:stretch>
            <a:fillRect/>
          </a:stretch>
        </p:blipFill>
        <p:spPr>
          <a:xfrm>
            <a:off x="0" y="617855"/>
            <a:ext cx="6193790" cy="61677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789420" y="1511300"/>
            <a:ext cx="45078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algn="ctr"/>
            <a:r>
              <a:rPr lang="en-US" altLang="zh-CN" dirty="0">
                <a:solidFill>
                  <a:srgbClr val="34495E"/>
                </a:solidFill>
                <a:latin typeface="Calibri Regular" panose="020F07020304040A0204" charset="0"/>
                <a:ea typeface="Heiti SC Light" panose="02000000000000000000" charset="-122"/>
                <a:cs typeface="Calibri Regular" panose="020F07020304040A0204" charset="0"/>
                <a:sym typeface="+mn-ea"/>
              </a:rPr>
              <a:t> </a:t>
            </a:r>
            <a:endParaRPr lang="en-US" altLang="zh-CN" dirty="0">
              <a:solidFill>
                <a:srgbClr val="34495E"/>
              </a:solidFill>
              <a:latin typeface="Calibri Regular" panose="020F07020304040A0204" charset="0"/>
              <a:ea typeface="Heiti SC Light" panose="02000000000000000000" charset="-122"/>
              <a:cs typeface="Calibri Regular" panose="020F07020304040A0204" charset="0"/>
              <a:sym typeface="+mn-ea"/>
            </a:endParaRPr>
          </a:p>
          <a:p>
            <a:pPr marL="0" lvl="1" algn="ctr"/>
            <a:r>
              <a:rPr lang="en-US" altLang="zh-CN" dirty="0">
                <a:solidFill>
                  <a:srgbClr val="34495E"/>
                </a:solidFill>
                <a:latin typeface="Calibri Regular" panose="020F07020304040A0204" charset="0"/>
                <a:ea typeface="Heiti SC Light" panose="02000000000000000000" charset="-122"/>
                <a:cs typeface="Calibri Regular" panose="020F07020304040A0204" charset="0"/>
                <a:sym typeface="+mn-ea"/>
              </a:rPr>
              <a:t>18  seeded  versions  that  are  part  of  the  Siemens  test  suite  </a:t>
            </a:r>
            <a:endParaRPr lang="en-US" altLang="zh-CN" dirty="0">
              <a:solidFill>
                <a:srgbClr val="34495E"/>
              </a:solidFill>
              <a:latin typeface="Calibri Regular" panose="020F07020304040A0204" charset="0"/>
              <a:ea typeface="Heiti SC Light" panose="02000000000000000000" charset="-122"/>
              <a:cs typeface="Calibri Regular" panose="020F07020304040A0204" charset="0"/>
              <a:sym typeface="+mn-ea"/>
            </a:endParaRPr>
          </a:p>
        </p:txBody>
      </p:sp>
      <p:pic>
        <p:nvPicPr>
          <p:cNvPr id="5" name="图片 4" descr="屏幕快照 2021-08-22 上午11.09.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680" y="3233420"/>
            <a:ext cx="6296660" cy="3552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Freeform 126"/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16" name="矩形 15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45" name="文本框 12"/>
          <p:cNvSpPr txBox="1"/>
          <p:nvPr/>
        </p:nvSpPr>
        <p:spPr>
          <a:xfrm>
            <a:off x="312420" y="53340"/>
            <a:ext cx="197802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altLang="zh-CN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What</a:t>
            </a:r>
            <a:endParaRPr lang="en-US" altLang="zh-CN" kern="1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61720" y="1742440"/>
            <a:ext cx="998156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altLang="zh-CN" sz="2000" b="1">
                <a:latin typeface="Times New Roman Bold" panose="02020503050405090304" charset="0"/>
                <a:cs typeface="Times New Roman Bold" panose="02020503050405090304" charset="0"/>
              </a:rPr>
              <a:t>Assumption:  </a:t>
            </a:r>
            <a:r>
              <a:rPr lang="en-US" altLang="zh-CN" sz="2000" b="0" i="1">
                <a:latin typeface="Times New Roman Italic" panose="02020503050405090304" charset="0"/>
                <a:cs typeface="Times New Roman Italic" panose="02020503050405090304" charset="0"/>
              </a:rPr>
              <a:t>a  cct containing a large number of cce’s  and/or  cce’s  with  a  high  average  weight  is  more  likely  to  be  a  coincidentally  correct  test  than  another  that  does  not. </a:t>
            </a:r>
            <a:endParaRPr lang="en-US" altLang="zh-CN" sz="2000" b="0" i="1">
              <a:latin typeface="Times New Roman Italic" panose="02020503050405090304" charset="0"/>
              <a:cs typeface="Times New Roman Italic" panose="02020503050405090304" charset="0"/>
            </a:endParaRPr>
          </a:p>
        </p:txBody>
      </p:sp>
      <p:sp>
        <p:nvSpPr>
          <p:cNvPr id="2" name="文本框 9"/>
          <p:cNvSpPr txBox="1"/>
          <p:nvPr/>
        </p:nvSpPr>
        <p:spPr>
          <a:xfrm>
            <a:off x="2679700" y="774065"/>
            <a:ext cx="6212205" cy="6070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marL="0" lvl="1" algn="ctr"/>
            <a:r>
              <a:rPr lang="en-US" altLang="zh-CN" sz="3500" dirty="0">
                <a:solidFill>
                  <a:srgbClr val="34495E"/>
                </a:solidFill>
                <a:latin typeface="Calibri Regular" panose="020F07020304040A0204" charset="0"/>
                <a:ea typeface="Heiti SC Light" panose="02000000000000000000" charset="-122"/>
                <a:cs typeface="Calibri Regular" panose="020F07020304040A0204" charset="0"/>
                <a:sym typeface="+mn-ea"/>
              </a:rPr>
              <a:t>Technique-II</a:t>
            </a:r>
            <a:endParaRPr lang="en-US" altLang="zh-CN" sz="3500" dirty="0">
              <a:solidFill>
                <a:srgbClr val="34495E"/>
              </a:solidFill>
              <a:latin typeface="Calibri Regular" panose="020F07020304040A0204" charset="0"/>
              <a:ea typeface="Heiti SC Light" panose="02000000000000000000" charset="-122"/>
              <a:cs typeface="Calibri Regular" panose="020F07020304040A0204" charset="0"/>
              <a:sym typeface="+mn-ea"/>
            </a:endParaRPr>
          </a:p>
        </p:txBody>
      </p:sp>
      <p:pic>
        <p:nvPicPr>
          <p:cNvPr id="3" name="图片 2" descr="屏幕快照 2021-08-22 上午11.37.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" y="2899410"/>
            <a:ext cx="5126355" cy="3354070"/>
          </a:xfrm>
          <a:prstGeom prst="rect">
            <a:avLst/>
          </a:prstGeom>
        </p:spPr>
      </p:pic>
      <p:pic>
        <p:nvPicPr>
          <p:cNvPr id="5" name="图片 4" descr="屏幕快照 2021-08-22 上午11.37.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670" y="2899410"/>
            <a:ext cx="5605780" cy="3354070"/>
          </a:xfrm>
          <a:prstGeom prst="rect">
            <a:avLst/>
          </a:prstGeom>
        </p:spPr>
      </p:pic>
      <p:pic>
        <p:nvPicPr>
          <p:cNvPr id="4" name="图片 3" descr="屏幕快照 2021-08-22 上午11.37.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415" y="2899410"/>
            <a:ext cx="5419090" cy="3354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六边形 54"/>
          <p:cNvSpPr/>
          <p:nvPr/>
        </p:nvSpPr>
        <p:spPr>
          <a:xfrm>
            <a:off x="241896" y="125398"/>
            <a:ext cx="481345" cy="414953"/>
          </a:xfrm>
          <a:prstGeom prst="hexagon">
            <a:avLst/>
          </a:prstGeom>
          <a:solidFill>
            <a:srgbClr val="202A36"/>
          </a:solidFill>
          <a:ln>
            <a:solidFill>
              <a:srgbClr val="20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841003" y="505764"/>
            <a:ext cx="8571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六边形 59"/>
          <p:cNvSpPr/>
          <p:nvPr/>
        </p:nvSpPr>
        <p:spPr>
          <a:xfrm>
            <a:off x="624979" y="392472"/>
            <a:ext cx="261790" cy="225682"/>
          </a:xfrm>
          <a:prstGeom prst="hexagon">
            <a:avLst/>
          </a:prstGeom>
          <a:solidFill>
            <a:srgbClr val="202A3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Freeform 126"/>
          <p:cNvSpPr>
            <a:spLocks noChangeAspect="1" noEditPoints="1"/>
          </p:cNvSpPr>
          <p:nvPr/>
        </p:nvSpPr>
        <p:spPr bwMode="auto">
          <a:xfrm>
            <a:off x="366158" y="217753"/>
            <a:ext cx="232819" cy="291328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609990" y="781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412843" y="188639"/>
            <a:ext cx="933216" cy="334417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16" name="矩形 15"/>
          <p:cNvSpPr/>
          <p:nvPr/>
        </p:nvSpPr>
        <p:spPr>
          <a:xfrm>
            <a:off x="10347503" y="187549"/>
            <a:ext cx="1582732" cy="334417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45" name="文本框 12"/>
          <p:cNvSpPr txBox="1"/>
          <p:nvPr/>
        </p:nvSpPr>
        <p:spPr>
          <a:xfrm>
            <a:off x="312420" y="53340"/>
            <a:ext cx="197802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altLang="zh-CN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What</a:t>
            </a:r>
            <a:endParaRPr lang="en-US" altLang="zh-CN" kern="1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290445" y="1622425"/>
            <a:ext cx="754570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altLang="zh-CN" sz="2000" b="1">
                <a:latin typeface="Times New Roman Bold" panose="02020503050405090304" charset="0"/>
                <a:cs typeface="Times New Roman Bold" panose="02020503050405090304" charset="0"/>
              </a:rPr>
              <a:t>Assumption:  </a:t>
            </a:r>
            <a:r>
              <a:rPr lang="en-US" altLang="zh-CN" sz="2000" b="0" i="1">
                <a:latin typeface="Times New Roman Italic" panose="02020503050405090304" charset="0"/>
                <a:cs typeface="Times New Roman Italic" panose="02020503050405090304" charset="0"/>
              </a:rPr>
              <a:t>coincidentally correct tests will cluster together .</a:t>
            </a:r>
            <a:endParaRPr lang="en-US" altLang="zh-CN" sz="2000" b="0" i="1">
              <a:latin typeface="Times New Roman Italic" panose="02020503050405090304" charset="0"/>
              <a:cs typeface="Times New Roman Italic" panose="02020503050405090304" charset="0"/>
            </a:endParaRPr>
          </a:p>
        </p:txBody>
      </p:sp>
      <p:sp>
        <p:nvSpPr>
          <p:cNvPr id="2" name="文本框 9"/>
          <p:cNvSpPr txBox="1"/>
          <p:nvPr/>
        </p:nvSpPr>
        <p:spPr>
          <a:xfrm>
            <a:off x="2679700" y="774065"/>
            <a:ext cx="6212205" cy="6070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marL="0" lvl="1" algn="ctr"/>
            <a:r>
              <a:rPr lang="en-US" altLang="zh-CN" sz="3500" dirty="0">
                <a:solidFill>
                  <a:srgbClr val="34495E"/>
                </a:solidFill>
                <a:latin typeface="Calibri Regular" panose="020F07020304040A0204" charset="0"/>
                <a:ea typeface="Heiti SC Light" panose="02000000000000000000" charset="-122"/>
                <a:cs typeface="Calibri Regular" panose="020F07020304040A0204" charset="0"/>
                <a:sym typeface="+mn-ea"/>
              </a:rPr>
              <a:t>Technique-III</a:t>
            </a:r>
            <a:endParaRPr lang="en-US" altLang="zh-CN" sz="3500" dirty="0">
              <a:solidFill>
                <a:srgbClr val="34495E"/>
              </a:solidFill>
              <a:latin typeface="Calibri Regular" panose="020F07020304040A0204" charset="0"/>
              <a:ea typeface="Heiti SC Light" panose="02000000000000000000" charset="-122"/>
              <a:cs typeface="Calibri Regular" panose="020F07020304040A0204" charset="0"/>
              <a:sym typeface="+mn-ea"/>
            </a:endParaRPr>
          </a:p>
        </p:txBody>
      </p:sp>
      <p:pic>
        <p:nvPicPr>
          <p:cNvPr id="6" name="图片 5" descr="屏幕快照 2021-08-22 下午3.01.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10" y="3145155"/>
            <a:ext cx="12050395" cy="2526665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9564370" y="1381125"/>
            <a:ext cx="2133600" cy="1609090"/>
            <a:chOff x="2258" y="8265"/>
            <a:chExt cx="3360" cy="2534"/>
          </a:xfrm>
        </p:grpSpPr>
        <p:sp>
          <p:nvSpPr>
            <p:cNvPr id="26" name="同心圆 25"/>
            <p:cNvSpPr/>
            <p:nvPr/>
          </p:nvSpPr>
          <p:spPr>
            <a:xfrm>
              <a:off x="2258" y="8265"/>
              <a:ext cx="3360" cy="2535"/>
            </a:xfrm>
            <a:prstGeom prst="donut">
              <a:avLst>
                <a:gd name="adj" fmla="val 12528"/>
              </a:avLst>
            </a:prstGeom>
            <a:solidFill>
              <a:schemeClr val="accent5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880" y="9158"/>
              <a:ext cx="2343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500"/>
                <a:t>K-Means</a:t>
              </a:r>
              <a:endParaRPr lang="en-US" altLang="zh-CN" sz="25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tags/tag1.xml><?xml version="1.0" encoding="utf-8"?>
<p:tagLst xmlns:p="http://schemas.openxmlformats.org/presentationml/2006/main">
  <p:tag name="KSO_WM_UNIT_TABLE_BEAUTIFY" val="smartTable{cb2d13e8-c0a0-4334-a813-fcbc26a7107a}"/>
</p:tagLst>
</file>

<file path=ppt/tags/tag2.xml><?xml version="1.0" encoding="utf-8"?>
<p:tagLst xmlns:p="http://schemas.openxmlformats.org/presentationml/2006/main">
  <p:tag name="KSO_WM_UNIT_TABLE_BEAUTIFY" val="smartTable{1643ba8d-e2f4-4760-a61a-e9731c137493}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1683</Words>
  <Application>WPS 演示</Application>
  <PresentationFormat>自定义</PresentationFormat>
  <Paragraphs>150</Paragraphs>
  <Slides>11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36" baseType="lpstr">
      <vt:lpstr>Arial</vt:lpstr>
      <vt:lpstr>方正书宋_GBK</vt:lpstr>
      <vt:lpstr>Wingdings</vt:lpstr>
      <vt:lpstr>微软雅黑</vt:lpstr>
      <vt:lpstr>Times New Roman Regular</vt:lpstr>
      <vt:lpstr>宋体</vt:lpstr>
      <vt:lpstr>Times New Roman</vt:lpstr>
      <vt:lpstr>Calibri Regular</vt:lpstr>
      <vt:lpstr>Heiti SC Light</vt:lpstr>
      <vt:lpstr>Calibri</vt:lpstr>
      <vt:lpstr>Cambria Math</vt:lpstr>
      <vt:lpstr>Times New Roman Bold</vt:lpstr>
      <vt:lpstr>Times New Roman Italic</vt:lpstr>
      <vt:lpstr>方正兰亭黑简体</vt:lpstr>
      <vt:lpstr>冬青黑体简体中文</vt:lpstr>
      <vt:lpstr>LilyUPC</vt:lpstr>
      <vt:lpstr>Heiti SC Medium</vt:lpstr>
      <vt:lpstr>思源黑体 CN Normal</vt:lpstr>
      <vt:lpstr>苹方-简</vt:lpstr>
      <vt:lpstr>Impact MT Std</vt:lpstr>
      <vt:lpstr>Calibri Bold</vt:lpstr>
      <vt:lpstr>Arial Unicode MS</vt:lpstr>
      <vt:lpstr>BatangChe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chenbingting</cp:lastModifiedBy>
  <cp:revision>179</cp:revision>
  <dcterms:created xsi:type="dcterms:W3CDTF">2021-08-22T14:09:45Z</dcterms:created>
  <dcterms:modified xsi:type="dcterms:W3CDTF">2021-08-22T14:09:45Z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2052-3.1.1.4956</vt:lpwstr>
  </property>
</Properties>
</file>