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2E5"/>
    <a:srgbClr val="76F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0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809B-D548-F14A-A68B-7F68042705BF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D10A3-B561-D743-BC1B-B4D03E886E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69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D10A3-B561-D743-BC1B-B4D03E886E2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EAE9-1008-AB45-AB95-9C80AEE1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CB92-7437-3F4C-B083-54DA31EF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AE6E2-6845-E24A-9313-D0DB062D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63C65-39B7-1D45-980B-662651E8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E218-692A-2248-A130-A18F44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9CEB-BC53-EF4F-9065-EB5F961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03E62-D52A-A644-B00A-745236B1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86090-BB0D-3449-9B05-8BB72EE5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DD5B6-65A4-D648-9E1A-0F4C0D1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E0461-2DEC-6145-A62E-93244FB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2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CAFA6-DAC6-FF4F-B717-8DD246EDD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9CE99-13A5-944B-9AF3-9AD353F2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E580-DC37-F048-8250-DC3AA385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C1935-021C-F841-868E-2EF7E1E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A93B7-073B-2849-A375-9A44769C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AE58-1EA3-8242-AE3A-B4CB7D3A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790B6-96B4-9042-9B2C-818B635B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8840B-00DB-FD46-9363-48C34D6F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687A-959B-C143-8CB5-A7DCC485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3FD49-8B41-DF44-9A87-DFFF7B2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73C27-2672-A746-A585-4EACDEF9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2ED5F-66E2-5549-B6C5-59FEA03A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C0AD0-B423-CF4E-BBD2-AB08C65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6A523-E772-1949-BB2C-C9FCEAF6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6AB3-5C82-C24D-B519-6C709A5C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9885-4022-3E4E-B95C-AC2EC6F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020C9-795C-3940-AB16-739BCB8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5B6A2-9D1A-2746-8C43-4D139291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84826-A6CE-2548-AE4E-BB20065E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6D8F5-63FB-E640-A33B-77C5836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21546-C1AE-B340-BC30-1E0D1966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2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10504-B65D-FF43-855F-B7C4686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25E2-E99F-BD48-9CDC-6C403A0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DE49-6758-E84A-9A95-53D958B3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87B31-12BF-8A4D-B2A5-AA874339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850D0-D545-DE4B-8377-2FE956DDA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1852F-035C-A947-B90D-13C101DB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13B83-B8E0-FF42-B588-49AA3E2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6CFC0D-F394-554D-9665-658DCAA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3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B58-F2F7-F343-A04C-FD3169C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D3BDB-D8CF-1641-8A1A-1186B03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AB618-C562-8E4A-8294-BBF8451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6641A-9C0E-014E-A643-0E795ED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2113C-ADDE-F841-8B7F-1324997E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DF3D5-07CC-4F48-9299-B592282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D8E87-B38A-6A4D-B811-B6CC5B6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2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74DF-E39A-D942-8967-A3D7FE38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76E3B-F10F-DF4E-9FB8-94ECC732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4F27E-8CEC-7E4D-B158-2120F1A2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8319B-D606-5F45-BCE0-F2649D2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061B1-595C-FB4D-9F53-C2C22AD7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F9068-8393-EA47-A5F4-5FCC1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34C8-99CB-D041-A5A6-A39595FF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5D57D-E320-964A-90EA-74A4085D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61619-FABD-F44F-8C35-810536E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37C29-BAC2-0247-A003-D0B43F5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063FB-E206-8544-9A1D-C6582BA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92310-92E2-9549-BCBC-4A9AEB4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1BBFA4-1281-8448-AEC0-0346C78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1A51-DB33-CD4C-9376-256D8354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2DA24-2E37-FF44-837D-273AC32FD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3184-F49F-6D49-86F2-0D87E7651497}" type="datetimeFigureOut">
              <a:rPr kumimoji="1" lang="zh-CN" altLang="en-US" smtClean="0"/>
              <a:t>2020/12/27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9D6C0-C5A7-3A4F-BCA1-5800B75F2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FD21-E8CC-C848-8D4F-E905EB80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3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8D7E9-8026-F54C-AF09-C4692121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45363"/>
            <a:ext cx="5730240" cy="6213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1CEED5-49FF-B14F-8B86-62F410C28FE1}"/>
              </a:ext>
            </a:extLst>
          </p:cNvPr>
          <p:cNvSpPr txBox="1"/>
          <p:nvPr/>
        </p:nvSpPr>
        <p:spPr>
          <a:xfrm>
            <a:off x="3998976" y="13167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07A84-2E14-254A-9679-9C41B00C07B5}"/>
              </a:ext>
            </a:extLst>
          </p:cNvPr>
          <p:cNvSpPr txBox="1"/>
          <p:nvPr/>
        </p:nvSpPr>
        <p:spPr>
          <a:xfrm>
            <a:off x="4456176" y="4992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285BA-984E-E443-8005-6A5C8E40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08" y="245363"/>
            <a:ext cx="6108192" cy="6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F4629-5691-704D-9AB5-7D2C5B39AE46}"/>
              </a:ext>
            </a:extLst>
          </p:cNvPr>
          <p:cNvSpPr/>
          <p:nvPr/>
        </p:nvSpPr>
        <p:spPr>
          <a:xfrm>
            <a:off x="2584704" y="4971288"/>
            <a:ext cx="5986272" cy="64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硬件层：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TPU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1FE2A-BEFF-F047-807F-A10BD1C067C9}"/>
              </a:ext>
            </a:extLst>
          </p:cNvPr>
          <p:cNvSpPr/>
          <p:nvPr/>
        </p:nvSpPr>
        <p:spPr>
          <a:xfrm>
            <a:off x="3020568" y="4206239"/>
            <a:ext cx="5114544" cy="6492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内核层：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954F9A-F586-2147-BD4E-0ED79B074B96}"/>
              </a:ext>
            </a:extLst>
          </p:cNvPr>
          <p:cNvSpPr/>
          <p:nvPr/>
        </p:nvSpPr>
        <p:spPr>
          <a:xfrm>
            <a:off x="3398520" y="3218688"/>
            <a:ext cx="4440936" cy="871727"/>
          </a:xfrm>
          <a:prstGeom prst="rect">
            <a:avLst/>
          </a:prstGeom>
          <a:solidFill>
            <a:srgbClr val="224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低阶</a:t>
            </a:r>
            <a:r>
              <a:rPr kumimoji="1" lang="en-US" altLang="zh-CN" sz="1600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tf.Variable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tf.constant</a:t>
            </a:r>
            <a:r>
              <a:rPr kumimoji="1" lang="en-US" altLang="zh-CN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tf.GradientTape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tf.function</a:t>
            </a:r>
            <a:r>
              <a:rPr kumimoji="1" lang="en-US" altLang="zh-CN" sz="1600" dirty="0">
                <a:solidFill>
                  <a:schemeClr val="bg1"/>
                </a:solidFill>
              </a:rPr>
              <a:t>,…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7B965-7178-F849-AFFA-F21CBC6F7313}"/>
              </a:ext>
            </a:extLst>
          </p:cNvPr>
          <p:cNvSpPr/>
          <p:nvPr/>
        </p:nvSpPr>
        <p:spPr>
          <a:xfrm>
            <a:off x="3812286" y="2164080"/>
            <a:ext cx="3613404" cy="9966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中阶</a:t>
            </a:r>
            <a:r>
              <a:rPr kumimoji="1" lang="en-US" altLang="zh-CN" sz="1600" dirty="0"/>
              <a:t>API: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 err="1"/>
              <a:t>tf.keras.layers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tf.keras.losses</a:t>
            </a:r>
            <a:br>
              <a:rPr kumimoji="1" lang="en-US" altLang="zh-CN" sz="1600" dirty="0"/>
            </a:br>
            <a:r>
              <a:rPr kumimoji="1" lang="en-US" altLang="zh-CN" sz="1600" dirty="0" err="1"/>
              <a:t>tf.data.Dataset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tf.keras.optimizers</a:t>
            </a:r>
            <a:r>
              <a:rPr kumimoji="1" lang="en-US" altLang="zh-CN" sz="1600" dirty="0"/>
              <a:t>,…</a:t>
            </a:r>
            <a:endParaRPr kumimoji="1"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370DCD-63BB-5C4C-8D72-7125497EC425}"/>
              </a:ext>
            </a:extLst>
          </p:cNvPr>
          <p:cNvSpPr/>
          <p:nvPr/>
        </p:nvSpPr>
        <p:spPr>
          <a:xfrm>
            <a:off x="4466844" y="1246631"/>
            <a:ext cx="2304288" cy="801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高阶</a:t>
            </a:r>
            <a:r>
              <a:rPr kumimoji="1" lang="en-US" altLang="zh-CN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tf.keras.models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9C89E7-CAA1-454F-B28A-E57A9930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62" y="688731"/>
            <a:ext cx="4334062" cy="5114193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DA9BE46-D9B0-2841-B7BC-3ABE37A90FC4}"/>
              </a:ext>
            </a:extLst>
          </p:cNvPr>
          <p:cNvCxnSpPr>
            <a:cxnSpLocks/>
          </p:cNvCxnSpPr>
          <p:nvPr/>
        </p:nvCxnSpPr>
        <p:spPr>
          <a:xfrm flipV="1">
            <a:off x="5678093" y="970112"/>
            <a:ext cx="0" cy="44928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27526E7-BF2A-4047-8F6A-EFAEC8E7FEE6}"/>
              </a:ext>
            </a:extLst>
          </p:cNvPr>
          <p:cNvCxnSpPr>
            <a:cxnSpLocks/>
          </p:cNvCxnSpPr>
          <p:nvPr/>
        </p:nvCxnSpPr>
        <p:spPr>
          <a:xfrm>
            <a:off x="3985846" y="3097823"/>
            <a:ext cx="352864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595582E-E5DD-AC4C-B06B-833B8C0B46A3}"/>
              </a:ext>
            </a:extLst>
          </p:cNvPr>
          <p:cNvCxnSpPr>
            <a:cxnSpLocks/>
          </p:cNvCxnSpPr>
          <p:nvPr/>
        </p:nvCxnSpPr>
        <p:spPr>
          <a:xfrm flipH="1">
            <a:off x="4865077" y="2719754"/>
            <a:ext cx="1323289" cy="10491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7DFEB-7DC7-7A40-8F49-BA6F8BDF03FD}"/>
              </a:ext>
            </a:extLst>
          </p:cNvPr>
          <p:cNvSpPr txBox="1"/>
          <p:nvPr/>
        </p:nvSpPr>
        <p:spPr>
          <a:xfrm>
            <a:off x="3511061" y="870425"/>
            <a:ext cx="2138727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z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0B0E8B-22C3-BF40-AB7F-619B48CA004F}"/>
              </a:ext>
            </a:extLst>
          </p:cNvPr>
          <p:cNvSpPr txBox="1"/>
          <p:nvPr/>
        </p:nvSpPr>
        <p:spPr>
          <a:xfrm>
            <a:off x="5678093" y="320338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第二主成分方向：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FAF98F-C11E-7A4D-BAB6-F1B48B65EFE1}"/>
              </a:ext>
            </a:extLst>
          </p:cNvPr>
          <p:cNvSpPr txBox="1"/>
          <p:nvPr/>
        </p:nvSpPr>
        <p:spPr>
          <a:xfrm>
            <a:off x="3511062" y="385526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第三主成分方向：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32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BDB8D-980B-5D44-A7E2-5E71EC5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2102"/>
            <a:ext cx="5290251" cy="5353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53B0C-F178-0242-B42B-2FD10DD4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0" r="14526"/>
          <a:stretch/>
        </p:blipFill>
        <p:spPr>
          <a:xfrm>
            <a:off x="707136" y="752101"/>
            <a:ext cx="5388864" cy="535379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F53F1B9-6743-1942-A9B0-54B73FA2FC09}"/>
              </a:ext>
            </a:extLst>
          </p:cNvPr>
          <p:cNvCxnSpPr/>
          <p:nvPr/>
        </p:nvCxnSpPr>
        <p:spPr>
          <a:xfrm>
            <a:off x="6096000" y="752100"/>
            <a:ext cx="0" cy="5353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F6234223-E27A-EB4B-BEAF-265D8AA26686}"/>
              </a:ext>
            </a:extLst>
          </p:cNvPr>
          <p:cNvSpPr/>
          <p:nvPr/>
        </p:nvSpPr>
        <p:spPr>
          <a:xfrm>
            <a:off x="455722" y="938784"/>
            <a:ext cx="1604727" cy="1450848"/>
          </a:xfrm>
          <a:prstGeom prst="wedgeRoundRectCallout">
            <a:avLst>
              <a:gd name="adj1" fmla="val 28945"/>
              <a:gd name="adj2" fmla="val 627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疫情以前</a:t>
            </a:r>
          </a:p>
        </p:txBody>
      </p:sp>
    </p:spTree>
    <p:extLst>
      <p:ext uri="{BB962C8B-B14F-4D97-AF65-F5344CB8AC3E}">
        <p14:creationId xmlns:p14="http://schemas.microsoft.com/office/powerpoint/2010/main" val="32660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43A272-FA45-5C42-8DA0-095D95B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214314"/>
            <a:ext cx="5650941" cy="6343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B7CC0-8C98-1248-8AFF-57D09BE2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14314"/>
            <a:ext cx="5919583" cy="6343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193B9-69CE-674E-9083-DD1DA17F0FC8}"/>
              </a:ext>
            </a:extLst>
          </p:cNvPr>
          <p:cNvSpPr txBox="1"/>
          <p:nvPr/>
        </p:nvSpPr>
        <p:spPr>
          <a:xfrm>
            <a:off x="6095999" y="1243012"/>
            <a:ext cx="297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对人类极其友善的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《10</a:t>
            </a:r>
            <a:r>
              <a:rPr kumimoji="1" lang="zh-CN" altLang="en-US" sz="2000" dirty="0">
                <a:solidFill>
                  <a:srgbClr val="FF0000"/>
                </a:solidFill>
              </a:rPr>
              <a:t>天吃掉那只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pyspark</a:t>
            </a:r>
            <a:r>
              <a:rPr kumimoji="1" lang="en-US" altLang="zh-CN" sz="2000" dirty="0">
                <a:solidFill>
                  <a:srgbClr val="FF0000"/>
                </a:solidFill>
              </a:rPr>
              <a:t>》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323A15-9273-2747-B2BD-0B77440B6AD3}"/>
              </a:ext>
            </a:extLst>
          </p:cNvPr>
          <p:cNvSpPr txBox="1"/>
          <p:nvPr/>
        </p:nvSpPr>
        <p:spPr>
          <a:xfrm>
            <a:off x="9534526" y="3252787"/>
            <a:ext cx="196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傻</a:t>
            </a:r>
            <a:r>
              <a:rPr kumimoji="1" lang="en-US" altLang="zh-CN" sz="2400" dirty="0">
                <a:solidFill>
                  <a:srgbClr val="FF0000"/>
                </a:solidFill>
              </a:rPr>
              <a:t>fufu</a:t>
            </a:r>
            <a:r>
              <a:rPr kumimoji="1" lang="zh-CN" altLang="en-US" sz="2400" dirty="0">
                <a:solidFill>
                  <a:srgbClr val="FF0000"/>
                </a:solidFill>
              </a:rPr>
              <a:t>的你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E3B3E-3D69-744D-B137-37FA13437073}"/>
              </a:ext>
            </a:extLst>
          </p:cNvPr>
          <p:cNvSpPr txBox="1"/>
          <p:nvPr/>
        </p:nvSpPr>
        <p:spPr>
          <a:xfrm>
            <a:off x="495742" y="502384"/>
            <a:ext cx="2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Spark</a:t>
            </a:r>
            <a:r>
              <a:rPr kumimoji="1" lang="zh-CN" altLang="en-US" sz="2400" dirty="0">
                <a:solidFill>
                  <a:schemeClr val="bg1"/>
                </a:solidFill>
              </a:rPr>
              <a:t>官方文档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13BD8F-9150-134F-99B5-614874B5A00C}"/>
              </a:ext>
            </a:extLst>
          </p:cNvPr>
          <p:cNvSpPr txBox="1"/>
          <p:nvPr/>
        </p:nvSpPr>
        <p:spPr>
          <a:xfrm>
            <a:off x="2108180" y="5100640"/>
            <a:ext cx="162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弱小的我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C148A-0A95-A34E-A59C-8108BA9E8D9C}"/>
              </a:ext>
            </a:extLst>
          </p:cNvPr>
          <p:cNvSpPr txBox="1"/>
          <p:nvPr/>
        </p:nvSpPr>
        <p:spPr>
          <a:xfrm>
            <a:off x="1108590" y="1817191"/>
            <a:ext cx="80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RDD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B8EBE-34FF-FA49-82E9-A37C11EF2C58}"/>
              </a:ext>
            </a:extLst>
          </p:cNvPr>
          <p:cNvSpPr txBox="1"/>
          <p:nvPr/>
        </p:nvSpPr>
        <p:spPr>
          <a:xfrm>
            <a:off x="1627293" y="1470332"/>
            <a:ext cx="126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SparkSQL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3EC7F-E8E1-9844-884D-DC93937A1A8C}"/>
              </a:ext>
            </a:extLst>
          </p:cNvPr>
          <p:cNvSpPr txBox="1"/>
          <p:nvPr/>
        </p:nvSpPr>
        <p:spPr>
          <a:xfrm>
            <a:off x="3288712" y="896301"/>
            <a:ext cx="98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MLlib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B214CF4-3FD8-9A4E-8CD3-862B7E8D0041}"/>
              </a:ext>
            </a:extLst>
          </p:cNvPr>
          <p:cNvCxnSpPr>
            <a:stCxn id="12" idx="0"/>
          </p:cNvCxnSpPr>
          <p:nvPr/>
        </p:nvCxnSpPr>
        <p:spPr>
          <a:xfrm flipV="1">
            <a:off x="1513403" y="963185"/>
            <a:ext cx="0" cy="85400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F2D9BB-6E6F-734A-B825-AAEB1723056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824479" y="964049"/>
            <a:ext cx="432948" cy="44472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F73E10-3AD7-664F-A4FB-83BDBCE48C42}"/>
              </a:ext>
            </a:extLst>
          </p:cNvPr>
          <p:cNvCxnSpPr>
            <a:cxnSpLocks/>
          </p:cNvCxnSpPr>
          <p:nvPr/>
        </p:nvCxnSpPr>
        <p:spPr>
          <a:xfrm flipH="1" flipV="1">
            <a:off x="2657476" y="733217"/>
            <a:ext cx="805744" cy="22996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55F999-A690-AD49-8B57-2C867253A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CAF62B-F5AC-4C44-87A6-67A7B3D5E676}"/>
              </a:ext>
            </a:extLst>
          </p:cNvPr>
          <p:cNvSpPr txBox="1"/>
          <p:nvPr/>
        </p:nvSpPr>
        <p:spPr>
          <a:xfrm>
            <a:off x="6255801" y="1289953"/>
            <a:ext cx="50826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算法美食屋</a:t>
            </a:r>
            <a:r>
              <a:rPr kumimoji="1" lang="en-US" altLang="zh-CN" sz="4000" dirty="0"/>
              <a:t>🏡</a:t>
            </a:r>
          </a:p>
          <a:p>
            <a:endParaRPr kumimoji="1" lang="en-US" altLang="zh-CN" sz="3200" dirty="0"/>
          </a:p>
          <a:p>
            <a:r>
              <a:rPr kumimoji="1" lang="zh-CN" altLang="en-US" sz="2800" dirty="0"/>
              <a:t>把复杂的算法</a:t>
            </a:r>
            <a:r>
              <a:rPr lang="zh-CN" altLang="en-US" sz="2800" dirty="0"/>
              <a:t>⭐️⭐️</a:t>
            </a:r>
            <a:endParaRPr lang="en-US" altLang="zh-CN" sz="2800" dirty="0"/>
          </a:p>
          <a:p>
            <a:r>
              <a:rPr kumimoji="1" lang="zh-CN" altLang="en-US" sz="2800" dirty="0"/>
              <a:t>做成美食</a:t>
            </a:r>
            <a:r>
              <a:rPr kumimoji="1" lang="en-US" altLang="zh-CN" sz="2800" dirty="0"/>
              <a:t>😋😋</a:t>
            </a:r>
          </a:p>
          <a:p>
            <a:endParaRPr kumimoji="1"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ACDEC-B49D-5045-9737-887C0074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6" y="1311101"/>
            <a:ext cx="4235798" cy="423579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A21BA0-0B97-DC4A-983E-4DEA8E63C33A}"/>
              </a:ext>
            </a:extLst>
          </p:cNvPr>
          <p:cNvCxnSpPr/>
          <p:nvPr/>
        </p:nvCxnSpPr>
        <p:spPr>
          <a:xfrm>
            <a:off x="6388924" y="2113809"/>
            <a:ext cx="3479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14EBB15-FE4B-864A-992E-5373A7DC790B}"/>
              </a:ext>
            </a:extLst>
          </p:cNvPr>
          <p:cNvCxnSpPr/>
          <p:nvPr/>
        </p:nvCxnSpPr>
        <p:spPr>
          <a:xfrm>
            <a:off x="6388924" y="3569526"/>
            <a:ext cx="3479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10AC98C-A2AE-B342-AA5E-620B00421857}"/>
              </a:ext>
            </a:extLst>
          </p:cNvPr>
          <p:cNvSpPr txBox="1"/>
          <p:nvPr/>
        </p:nvSpPr>
        <p:spPr>
          <a:xfrm>
            <a:off x="6096000" y="3945080"/>
            <a:ext cx="5082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  代表作品 </a:t>
            </a:r>
            <a:r>
              <a:rPr kumimoji="1" lang="en-US" altLang="zh-CN" sz="2400" dirty="0"/>
              <a:t>(10k+Stars)🔥🔥</a:t>
            </a:r>
          </a:p>
          <a:p>
            <a:r>
              <a:rPr kumimoji="1" lang="en-US" altLang="zh-CN" sz="2400" dirty="0"/>
              <a:t>《10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 err="1"/>
              <a:t>pyspark</a:t>
            </a:r>
            <a:r>
              <a:rPr kumimoji="1" lang="en-US" altLang="zh-CN" sz="2400" dirty="0"/>
              <a:t>》🍒</a:t>
            </a:r>
          </a:p>
          <a:p>
            <a:r>
              <a:rPr kumimoji="1" lang="en-US" altLang="zh-CN" sz="2400" dirty="0"/>
              <a:t>《20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 err="1"/>
              <a:t>Pytorch</a:t>
            </a:r>
            <a:r>
              <a:rPr kumimoji="1" lang="en-US" altLang="zh-CN" sz="2400" dirty="0"/>
              <a:t>》🍉</a:t>
            </a:r>
          </a:p>
          <a:p>
            <a:r>
              <a:rPr kumimoji="1" lang="en-US" altLang="zh-CN" sz="2400" dirty="0"/>
              <a:t>《30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/>
              <a:t>Tensorflow2》🍎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775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160</Words>
  <Application>Microsoft Macintosh PowerPoint</Application>
  <PresentationFormat>宽屏</PresentationFormat>
  <Paragraphs>32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梁云</dc:creator>
  <cp:lastModifiedBy>梁云</cp:lastModifiedBy>
  <cp:revision>27</cp:revision>
  <dcterms:created xsi:type="dcterms:W3CDTF">2020-02-15T13:17:38Z</dcterms:created>
  <dcterms:modified xsi:type="dcterms:W3CDTF">2020-12-27T03:49:35Z</dcterms:modified>
</cp:coreProperties>
</file>