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0FC95-BAE6-8560-3CCA-209B900FA733}" v="1" dt="2023-04-05T09:01:41.536"/>
    <p1510:client id="{9C972302-6608-4808-AF09-9D0B9ECBCF46}" v="4" dt="2023-04-11T02:28:07.479"/>
    <p1510:client id="{B6DFB5A8-E0C0-4358-B7A7-DDBE2F762A89}" v="4" dt="2023-03-29T08:52:21.183"/>
    <p1510:client id="{C0E1C519-1EAD-4F5A-B9D6-B10FCCC506AA}" v="4" dt="2023-03-28T04:18:02.844"/>
    <p1510:client id="{C54E2ABC-C9BE-44E6-8479-B9B4FB605740}" v="2" dt="2023-03-28T01:41:33.973"/>
    <p1510:client id="{CD6022FE-C6D1-4012-9DE5-ED19F1146374}" v="1" dt="2023-03-29T09:02:26.029"/>
    <p1510:client id="{CE2329B6-F1DA-4AD9-A047-ACB6400836DC}" v="1" dt="2023-05-02T04:32:26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M CHAKRABARTI (App.No. 121007015)" userId="S::soham.chakrabarti@learner.manipal.edu::5fc1bc27-5836-4145-9902-b0f7664620e7" providerId="AD" clId="Web-{B6DFB5A8-E0C0-4358-B7A7-DDBE2F762A89}"/>
    <pc:docChg chg="modSld">
      <pc:chgData name="SOHAM CHAKRABARTI (App.No. 121007015)" userId="S::soham.chakrabarti@learner.manipal.edu::5fc1bc27-5836-4145-9902-b0f7664620e7" providerId="AD" clId="Web-{B6DFB5A8-E0C0-4358-B7A7-DDBE2F762A89}" dt="2023-03-29T08:52:21.183" v="3" actId="1076"/>
      <pc:docMkLst>
        <pc:docMk/>
      </pc:docMkLst>
      <pc:sldChg chg="modSp">
        <pc:chgData name="SOHAM CHAKRABARTI (App.No. 121007015)" userId="S::soham.chakrabarti@learner.manipal.edu::5fc1bc27-5836-4145-9902-b0f7664620e7" providerId="AD" clId="Web-{B6DFB5A8-E0C0-4358-B7A7-DDBE2F762A89}" dt="2023-03-29T08:52:21.183" v="3" actId="1076"/>
        <pc:sldMkLst>
          <pc:docMk/>
          <pc:sldMk cId="1916947611" sldId="258"/>
        </pc:sldMkLst>
        <pc:picChg chg="mod">
          <ac:chgData name="SOHAM CHAKRABARTI (App.No. 121007015)" userId="S::soham.chakrabarti@learner.manipal.edu::5fc1bc27-5836-4145-9902-b0f7664620e7" providerId="AD" clId="Web-{B6DFB5A8-E0C0-4358-B7A7-DDBE2F762A89}" dt="2023-03-29T08:52:21.183" v="3" actId="1076"/>
          <ac:picMkLst>
            <pc:docMk/>
            <pc:sldMk cId="1916947611" sldId="258"/>
            <ac:picMk id="7" creationId="{4A0C3949-0F19-6C86-054F-70C3B3A0D45E}"/>
          </ac:picMkLst>
        </pc:picChg>
      </pc:sldChg>
    </pc:docChg>
  </pc:docChgLst>
  <pc:docChgLst>
    <pc:chgData name="AADITYA RAJ SHEKHAWAT-(App. No121018275)" userId="S::aaditya.shekhawat@learner.manipal.edu::1cd37632-6e9b-431c-947d-f09b12c4ac41" providerId="AD" clId="Web-{C0E1C519-1EAD-4F5A-B9D6-B10FCCC506AA}"/>
    <pc:docChg chg="modSld">
      <pc:chgData name="AADITYA RAJ SHEKHAWAT-(App. No121018275)" userId="S::aaditya.shekhawat@learner.manipal.edu::1cd37632-6e9b-431c-947d-f09b12c4ac41" providerId="AD" clId="Web-{C0E1C519-1EAD-4F5A-B9D6-B10FCCC506AA}" dt="2023-03-28T04:18:02.844" v="3" actId="1076"/>
      <pc:docMkLst>
        <pc:docMk/>
      </pc:docMkLst>
      <pc:sldChg chg="modSp">
        <pc:chgData name="AADITYA RAJ SHEKHAWAT-(App. No121018275)" userId="S::aaditya.shekhawat@learner.manipal.edu::1cd37632-6e9b-431c-947d-f09b12c4ac41" providerId="AD" clId="Web-{C0E1C519-1EAD-4F5A-B9D6-B10FCCC506AA}" dt="2023-03-28T04:18:02.844" v="3" actId="1076"/>
        <pc:sldMkLst>
          <pc:docMk/>
          <pc:sldMk cId="1916947611" sldId="258"/>
        </pc:sldMkLst>
        <pc:picChg chg="mod">
          <ac:chgData name="AADITYA RAJ SHEKHAWAT-(App. No121018275)" userId="S::aaditya.shekhawat@learner.manipal.edu::1cd37632-6e9b-431c-947d-f09b12c4ac41" providerId="AD" clId="Web-{C0E1C519-1EAD-4F5A-B9D6-B10FCCC506AA}" dt="2023-03-28T04:18:02.844" v="3" actId="1076"/>
          <ac:picMkLst>
            <pc:docMk/>
            <pc:sldMk cId="1916947611" sldId="258"/>
            <ac:picMk id="7" creationId="{4A0C3949-0F19-6C86-054F-70C3B3A0D45E}"/>
          </ac:picMkLst>
        </pc:picChg>
      </pc:sldChg>
    </pc:docChg>
  </pc:docChgLst>
  <pc:docChgLst>
    <pc:chgData name="MANISH B R-(App. No121003242)" userId="S::manish.r@learner.manipal.edu::cbf091b4-43c4-4879-8733-99dcea319f93" providerId="AD" clId="Web-{CE2329B6-F1DA-4AD9-A047-ACB6400836DC}"/>
    <pc:docChg chg="modSld">
      <pc:chgData name="MANISH B R-(App. No121003242)" userId="S::manish.r@learner.manipal.edu::cbf091b4-43c4-4879-8733-99dcea319f93" providerId="AD" clId="Web-{CE2329B6-F1DA-4AD9-A047-ACB6400836DC}" dt="2023-05-02T04:32:26.400" v="0" actId="1076"/>
      <pc:docMkLst>
        <pc:docMk/>
      </pc:docMkLst>
      <pc:sldChg chg="modSp">
        <pc:chgData name="MANISH B R-(App. No121003242)" userId="S::manish.r@learner.manipal.edu::cbf091b4-43c4-4879-8733-99dcea319f93" providerId="AD" clId="Web-{CE2329B6-F1DA-4AD9-A047-ACB6400836DC}" dt="2023-05-02T04:32:26.400" v="0" actId="1076"/>
        <pc:sldMkLst>
          <pc:docMk/>
          <pc:sldMk cId="1916947611" sldId="258"/>
        </pc:sldMkLst>
        <pc:picChg chg="mod">
          <ac:chgData name="MANISH B R-(App. No121003242)" userId="S::manish.r@learner.manipal.edu::cbf091b4-43c4-4879-8733-99dcea319f93" providerId="AD" clId="Web-{CE2329B6-F1DA-4AD9-A047-ACB6400836DC}" dt="2023-05-02T04:32:26.400" v="0" actId="1076"/>
          <ac:picMkLst>
            <pc:docMk/>
            <pc:sldMk cId="1916947611" sldId="258"/>
            <ac:picMk id="7" creationId="{4A0C3949-0F19-6C86-054F-70C3B3A0D45E}"/>
          </ac:picMkLst>
        </pc:picChg>
      </pc:sldChg>
    </pc:docChg>
  </pc:docChgLst>
  <pc:docChgLst>
    <pc:chgData name="MANAVENDRASINH S JADEJA-(App. No121014553)" userId="S::manavendrasinh.jadeja@learner.manipal.edu::356a8a3e-8794-4c61-9e92-230c0e9c0c08" providerId="AD" clId="Web-{CD6022FE-C6D1-4012-9DE5-ED19F1146374}"/>
    <pc:docChg chg="modSld">
      <pc:chgData name="MANAVENDRASINH S JADEJA-(App. No121014553)" userId="S::manavendrasinh.jadeja@learner.manipal.edu::356a8a3e-8794-4c61-9e92-230c0e9c0c08" providerId="AD" clId="Web-{CD6022FE-C6D1-4012-9DE5-ED19F1146374}" dt="2023-03-29T09:02:26.029" v="0" actId="1076"/>
      <pc:docMkLst>
        <pc:docMk/>
      </pc:docMkLst>
      <pc:sldChg chg="modSp">
        <pc:chgData name="MANAVENDRASINH S JADEJA-(App. No121014553)" userId="S::manavendrasinh.jadeja@learner.manipal.edu::356a8a3e-8794-4c61-9e92-230c0e9c0c08" providerId="AD" clId="Web-{CD6022FE-C6D1-4012-9DE5-ED19F1146374}" dt="2023-03-29T09:02:26.029" v="0" actId="1076"/>
        <pc:sldMkLst>
          <pc:docMk/>
          <pc:sldMk cId="1916947611" sldId="258"/>
        </pc:sldMkLst>
        <pc:picChg chg="mod">
          <ac:chgData name="MANAVENDRASINH S JADEJA-(App. No121014553)" userId="S::manavendrasinh.jadeja@learner.manipal.edu::356a8a3e-8794-4c61-9e92-230c0e9c0c08" providerId="AD" clId="Web-{CD6022FE-C6D1-4012-9DE5-ED19F1146374}" dt="2023-03-29T09:02:26.029" v="0" actId="1076"/>
          <ac:picMkLst>
            <pc:docMk/>
            <pc:sldMk cId="1916947611" sldId="258"/>
            <ac:picMk id="7" creationId="{4A0C3949-0F19-6C86-054F-70C3B3A0D45E}"/>
          </ac:picMkLst>
        </pc:picChg>
      </pc:sldChg>
    </pc:docChg>
  </pc:docChgLst>
  <pc:docChgLst>
    <pc:chgData name="SANIDHYA DOBHAL-(App. No121037366)" userId="S::sanidhya.dobhal@learner.manipal.edu::0a827da0-2d5e-4a69-9ac6-73b624016c92" providerId="AD" clId="Web-{9C972302-6608-4808-AF09-9D0B9ECBCF46}"/>
    <pc:docChg chg="modSld">
      <pc:chgData name="SANIDHYA DOBHAL-(App. No121037366)" userId="S::sanidhya.dobhal@learner.manipal.edu::0a827da0-2d5e-4a69-9ac6-73b624016c92" providerId="AD" clId="Web-{9C972302-6608-4808-AF09-9D0B9ECBCF46}" dt="2023-04-11T02:28:06.729" v="2" actId="20577"/>
      <pc:docMkLst>
        <pc:docMk/>
      </pc:docMkLst>
      <pc:sldChg chg="modSp">
        <pc:chgData name="SANIDHYA DOBHAL-(App. No121037366)" userId="S::sanidhya.dobhal@learner.manipal.edu::0a827da0-2d5e-4a69-9ac6-73b624016c92" providerId="AD" clId="Web-{9C972302-6608-4808-AF09-9D0B9ECBCF46}" dt="2023-04-11T02:28:06.729" v="2" actId="20577"/>
        <pc:sldMkLst>
          <pc:docMk/>
          <pc:sldMk cId="2583332558" sldId="262"/>
        </pc:sldMkLst>
        <pc:spChg chg="mod">
          <ac:chgData name="SANIDHYA DOBHAL-(App. No121037366)" userId="S::sanidhya.dobhal@learner.manipal.edu::0a827da0-2d5e-4a69-9ac6-73b624016c92" providerId="AD" clId="Web-{9C972302-6608-4808-AF09-9D0B9ECBCF46}" dt="2023-04-11T02:28:06.729" v="2" actId="20577"/>
          <ac:spMkLst>
            <pc:docMk/>
            <pc:sldMk cId="2583332558" sldId="262"/>
            <ac:spMk id="3" creationId="{E676ACC4-0056-2539-E32F-443B105AA848}"/>
          </ac:spMkLst>
        </pc:spChg>
      </pc:sldChg>
    </pc:docChg>
  </pc:docChgLst>
  <pc:docChgLst>
    <pc:chgData name="ROCHAK SAINI-(App. No121001219)" userId="S::rochak.saini@learner.manipal.edu::fbefe33b-30a7-49e6-bfb8-b1591413da34" providerId="AD" clId="Web-{2870FC95-BAE6-8560-3CCA-209B900FA733}"/>
    <pc:docChg chg="modSld">
      <pc:chgData name="ROCHAK SAINI-(App. No121001219)" userId="S::rochak.saini@learner.manipal.edu::fbefe33b-30a7-49e6-bfb8-b1591413da34" providerId="AD" clId="Web-{2870FC95-BAE6-8560-3CCA-209B900FA733}" dt="2023-04-05T09:01:41.536" v="0" actId="1076"/>
      <pc:docMkLst>
        <pc:docMk/>
      </pc:docMkLst>
      <pc:sldChg chg="modSp">
        <pc:chgData name="ROCHAK SAINI-(App. No121001219)" userId="S::rochak.saini@learner.manipal.edu::fbefe33b-30a7-49e6-bfb8-b1591413da34" providerId="AD" clId="Web-{2870FC95-BAE6-8560-3CCA-209B900FA733}" dt="2023-04-05T09:01:41.536" v="0" actId="1076"/>
        <pc:sldMkLst>
          <pc:docMk/>
          <pc:sldMk cId="453801818" sldId="259"/>
        </pc:sldMkLst>
        <pc:picChg chg="mod">
          <ac:chgData name="ROCHAK SAINI-(App. No121001219)" userId="S::rochak.saini@learner.manipal.edu::fbefe33b-30a7-49e6-bfb8-b1591413da34" providerId="AD" clId="Web-{2870FC95-BAE6-8560-3CCA-209B900FA733}" dt="2023-04-05T09:01:41.536" v="0" actId="1076"/>
          <ac:picMkLst>
            <pc:docMk/>
            <pc:sldMk cId="453801818" sldId="259"/>
            <ac:picMk id="7" creationId="{159747FF-580A-0418-9A7E-83DFC8DFBFE8}"/>
          </ac:picMkLst>
        </pc:picChg>
      </pc:sldChg>
    </pc:docChg>
  </pc:docChgLst>
  <pc:docChgLst>
    <pc:chgData name="SANIDHYA DOBHAL-(App. No121037366)" userId="S::sanidhya.dobhal@learner.manipal.edu::0a827da0-2d5e-4a69-9ac6-73b624016c92" providerId="AD" clId="Web-{C54E2ABC-C9BE-44E6-8479-B9B4FB605740}"/>
    <pc:docChg chg="modSld">
      <pc:chgData name="SANIDHYA DOBHAL-(App. No121037366)" userId="S::sanidhya.dobhal@learner.manipal.edu::0a827da0-2d5e-4a69-9ac6-73b624016c92" providerId="AD" clId="Web-{C54E2ABC-C9BE-44E6-8479-B9B4FB605740}" dt="2023-03-28T01:41:33.973" v="1" actId="1076"/>
      <pc:docMkLst>
        <pc:docMk/>
      </pc:docMkLst>
      <pc:sldChg chg="modSp">
        <pc:chgData name="SANIDHYA DOBHAL-(App. No121037366)" userId="S::sanidhya.dobhal@learner.manipal.edu::0a827da0-2d5e-4a69-9ac6-73b624016c92" providerId="AD" clId="Web-{C54E2ABC-C9BE-44E6-8479-B9B4FB605740}" dt="2023-03-28T01:41:33.973" v="1" actId="1076"/>
        <pc:sldMkLst>
          <pc:docMk/>
          <pc:sldMk cId="453801818" sldId="259"/>
        </pc:sldMkLst>
        <pc:picChg chg="mod">
          <ac:chgData name="SANIDHYA DOBHAL-(App. No121037366)" userId="S::sanidhya.dobhal@learner.manipal.edu::0a827da0-2d5e-4a69-9ac6-73b624016c92" providerId="AD" clId="Web-{C54E2ABC-C9BE-44E6-8479-B9B4FB605740}" dt="2023-03-28T01:41:33.973" v="1" actId="1076"/>
          <ac:picMkLst>
            <pc:docMk/>
            <pc:sldMk cId="453801818" sldId="259"/>
            <ac:picMk id="7" creationId="{159747FF-580A-0418-9A7E-83DFC8DFBF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F5BB-905D-0D6D-519C-EE8711DF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A065-7C93-4FFA-3CCC-510443321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CB50-95CF-DFA5-0E78-BEE1640B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D0BD-AFED-4E31-B0C7-F4E9B8895F2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6EFD4-C0CF-E45D-E29F-76EA4F4F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6B371-9AB9-6936-325C-0B297F30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BC31-F95F-48CC-81BF-4349B0C87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74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5BAE-A6B9-F321-35D9-399873E2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2B269-E322-2F77-7454-A498DD4E1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7B62-A9B8-AF1D-1521-940D4A0C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D0BD-AFED-4E31-B0C7-F4E9B8895F2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1FCD-647C-9A1F-AE96-6BFD7CD8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C3D55-35CD-9C3E-0FFF-12EA79DE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BC31-F95F-48CC-81BF-4349B0C87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15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78D4C-C8CC-BBAC-C426-28795144B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E572D-43A0-7530-B952-A9B05568C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5831-4369-E9E7-A980-81093E6C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D0BD-AFED-4E31-B0C7-F4E9B8895F2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2D55D-D567-1314-95F0-F8F2C4BF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06577-D1AA-1DFD-123C-6E688D1D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BC31-F95F-48CC-81BF-4349B0C87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0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1447-4630-3E19-7608-1D08219F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62E2-F2AB-94DF-FC71-CC9682C1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02920-3B48-4CC3-4D12-F21FBBF8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D0BD-AFED-4E31-B0C7-F4E9B8895F2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E3538-FA1E-B086-4C23-2BECB0F5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8C54-A584-FB72-F063-F3A743AB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BC31-F95F-48CC-81BF-4349B0C87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9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95FD-84B7-5C4E-CE2B-4B0B7122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9A7F0-F017-F61E-6658-009172E5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4B08-4C1F-36E6-3B4A-B855A7CC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D0BD-AFED-4E31-B0C7-F4E9B8895F2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A7FD-6C94-6BEA-3C77-149B1F1B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C00B9-78F4-C634-2B7A-33D89700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BC31-F95F-48CC-81BF-4349B0C87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0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2FC9-9DC8-A015-0748-76076F84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56FA-AFD0-2B11-C7C9-BD8FC088D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C03F9-443B-4700-C4F7-74D27B14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98D5D-27FE-BC9C-4D96-576286AD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D0BD-AFED-4E31-B0C7-F4E9B8895F2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380AB-19A6-AB60-9795-D9CD3CB1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1ABA6-49D1-FBED-8BEA-26EA9CC8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BC31-F95F-48CC-81BF-4349B0C87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7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67E5-A9C3-C40A-241C-01E72FA6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5EF62-D401-1B5A-D787-C068808DE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483A3-AFC7-C8BA-E90D-063CDFD2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4FE2E-F114-15F0-9A03-3615A5BD5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90D4C-C80F-C717-3981-0144913AA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B203C-54C9-767F-C0D3-F0894DA1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D0BD-AFED-4E31-B0C7-F4E9B8895F2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FD007-5334-7038-8987-8A790A45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BD6EE-0B02-31A0-7131-716B8128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BC31-F95F-48CC-81BF-4349B0C87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72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4889-2873-7EF4-2308-8C0277AB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277F8-7C26-5219-1183-D757E7A3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D0BD-AFED-4E31-B0C7-F4E9B8895F2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CCAAF-D8E9-346C-82CD-A6A5C101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DA337-4CAE-B021-CDD2-C1C44676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BC31-F95F-48CC-81BF-4349B0C87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3E4C4-5D4F-09C5-E577-EB61CB1B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D0BD-AFED-4E31-B0C7-F4E9B8895F2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56826-D01B-0CAD-9B82-1B566773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30219-C353-AEA7-E046-69C7D195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BC31-F95F-48CC-81BF-4349B0C87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03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8858-943A-C754-D46D-AEBB2084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30FE-0788-C569-0B8F-43417560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058DF-4510-25EC-CEC5-7B890C0F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2CCC9-8D15-CFD6-0C32-261A8950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D0BD-AFED-4E31-B0C7-F4E9B8895F2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CACD1-C7E8-1640-B677-84BDCEAF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27E5D-D150-AAC9-3395-735FEDBA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BC31-F95F-48CC-81BF-4349B0C87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02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D7CF-5ECB-536B-0FC2-5DEA4BA1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770F6-8CFD-0405-D393-C2AB4FB8E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066E0-C652-7997-C7F8-8068F5A57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0F2E6-FA05-ACDE-3039-796C2DDE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D0BD-AFED-4E31-B0C7-F4E9B8895F2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F4478-56E1-A6C7-BE68-27B2920D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574E5-2395-BCDA-CEB7-8D9BE323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BC31-F95F-48CC-81BF-4349B0C87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1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25319-5E54-A68F-BC67-CECAD10E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89B5B-ECD4-6AC1-B07D-0FAED072C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708B-2C47-D7B5-8357-A83F5D019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D0BD-AFED-4E31-B0C7-F4E9B8895F2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5D66-A2C9-E1B2-77C7-26CF0468E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9DBA-D921-AB1C-15AD-37EC7354B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6BC31-F95F-48CC-81BF-4349B0C87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67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5D6E-1598-16A2-7075-20DC92BCD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1727200"/>
          </a:xfrm>
        </p:spPr>
        <p:txBody>
          <a:bodyPr>
            <a:normAutofit fontScale="90000"/>
          </a:bodyPr>
          <a:lstStyle/>
          <a:p>
            <a:r>
              <a:rPr lang="en-IN" sz="6000" b="1" i="0" u="none" strike="noStrike" baseline="0">
                <a:latin typeface="Times New Roman" panose="02020603050405020304" pitchFamily="18" charset="0"/>
              </a:rPr>
              <a:t>LAB NO: 2</a:t>
            </a:r>
            <a:br>
              <a:rPr lang="en-IN" sz="6000" b="1" i="0" u="none" strike="noStrike" baseline="0">
                <a:latin typeface="Times New Roman" panose="02020603050405020304" pitchFamily="18" charset="0"/>
              </a:rPr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6E709-1661-AF3C-4E79-754B7D07B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094" y="2821492"/>
            <a:ext cx="11707906" cy="2382520"/>
          </a:xfrm>
        </p:spPr>
        <p:txBody>
          <a:bodyPr>
            <a:normAutofit/>
          </a:bodyPr>
          <a:lstStyle/>
          <a:p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LED TO ARM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131413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0FABA0-75CF-E7E3-CFD4-80496AD4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"/>
            <a:ext cx="11684000" cy="67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6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0C3949-0F19-6C86-054F-70C3B3A0D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19" y="81924"/>
            <a:ext cx="11785600" cy="6543040"/>
          </a:xfrm>
        </p:spPr>
      </p:pic>
    </p:spTree>
    <p:extLst>
      <p:ext uri="{BB962C8B-B14F-4D97-AF65-F5344CB8AC3E}">
        <p14:creationId xmlns:p14="http://schemas.microsoft.com/office/powerpoint/2010/main" val="191694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6ACC4-0056-2539-E32F-443B105AA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660400"/>
            <a:ext cx="11866880" cy="61976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#include &lt;LPC17xx.H&gt;</a:t>
            </a:r>
          </a:p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int main(void)</a:t>
            </a:r>
          </a:p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{</a:t>
            </a:r>
          </a:p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	LPC_PINCON-&gt;PINSEL1 = 0x00000000;			//P0.24,P0.25 GPIO</a:t>
            </a:r>
          </a:p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	LPC_GPIO0-&gt;FIODIR = 0x03000000;      //P0.24 configured output for buzzer,P0.25 configured output for Relay/Led</a:t>
            </a:r>
          </a:p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       while(1)</a:t>
            </a:r>
          </a:p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       {</a:t>
            </a:r>
          </a:p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	if(!(LPC_GPIO2-&gt;FIOPIN &amp; 0x00000800))			//Is GP_SW(SW4) is pressed??</a:t>
            </a:r>
          </a:p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                  {</a:t>
            </a:r>
          </a:p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	             LPC_GPIO0-&gt;FIOSET = 0x03000000;				//relay on</a:t>
            </a:r>
          </a:p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	 }	</a:t>
            </a:r>
          </a:p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	else</a:t>
            </a:r>
          </a:p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	 {</a:t>
            </a:r>
          </a:p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	             LPC_GPIO0-&gt;FIOCLR = 0x03000000;				//relay off</a:t>
            </a:r>
          </a:p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	}</a:t>
            </a:r>
          </a:p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          }</a:t>
            </a:r>
          </a:p>
          <a:p>
            <a:pPr marL="0" indent="0">
              <a:buNone/>
            </a:pPr>
            <a:r>
              <a:rPr lang="en-IN" sz="3200" dirty="0">
                <a:latin typeface="Times New Roman"/>
                <a:cs typeface="Times New Roman"/>
              </a:rPr>
              <a:t>}</a:t>
            </a:r>
            <a:r>
              <a:rPr lang="en-IN" dirty="0"/>
              <a:t>	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33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16B5CC-A318-B61E-3460-2650A83A4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20061"/>
            <a:ext cx="11724640" cy="15333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747FF-580A-0418-9A7E-83DFC8DFB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0" y="1999683"/>
            <a:ext cx="11400280" cy="19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0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B896F-6686-DDFF-AA51-18969F40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325120"/>
            <a:ext cx="11389360" cy="59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5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43193-FDCE-FEE3-7B99-D3318C347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95"/>
          <a:stretch/>
        </p:blipFill>
        <p:spPr>
          <a:xfrm>
            <a:off x="1046480" y="731520"/>
            <a:ext cx="10993120" cy="5191760"/>
          </a:xfrm>
        </p:spPr>
      </p:pic>
    </p:spTree>
    <p:extLst>
      <p:ext uri="{BB962C8B-B14F-4D97-AF65-F5344CB8AC3E}">
        <p14:creationId xmlns:p14="http://schemas.microsoft.com/office/powerpoint/2010/main" val="97935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171605C6FB945B19AC56127AD5DE1" ma:contentTypeVersion="6" ma:contentTypeDescription="Create a new document." ma:contentTypeScope="" ma:versionID="7f1a3c6406e187d903c38397c6899925">
  <xsd:schema xmlns:xsd="http://www.w3.org/2001/XMLSchema" xmlns:xs="http://www.w3.org/2001/XMLSchema" xmlns:p="http://schemas.microsoft.com/office/2006/metadata/properties" xmlns:ns2="15ce9a88-752e-49d6-bbfb-7fe19bfc301a" xmlns:ns3="81e0bd33-9215-4989-9009-977093e18c9b" targetNamespace="http://schemas.microsoft.com/office/2006/metadata/properties" ma:root="true" ma:fieldsID="4f57b31f2ad8f6424f1efbceac0ca38c" ns2:_="" ns3:_="">
    <xsd:import namespace="15ce9a88-752e-49d6-bbfb-7fe19bfc301a"/>
    <xsd:import namespace="81e0bd33-9215-4989-9009-977093e18c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e9a88-752e-49d6-bbfb-7fe19bfc30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0bd33-9215-4989-9009-977093e18c9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FF110C-7423-4F65-B1C4-AE1387E57E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4A3354-92C8-4F43-9EBD-474430E4F0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DCEEC7-F22E-4257-A224-C5AFC5D1EDC5}">
  <ds:schemaRefs>
    <ds:schemaRef ds:uri="15ce9a88-752e-49d6-bbfb-7fe19bfc301a"/>
    <ds:schemaRef ds:uri="81e0bd33-9215-4989-9009-977093e18c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LAB NO: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NO: 2 </dc:title>
  <dc:creator>Rashmi R [MAHE-MITBLR]</dc:creator>
  <cp:revision>4</cp:revision>
  <dcterms:created xsi:type="dcterms:W3CDTF">2023-02-06T09:45:28Z</dcterms:created>
  <dcterms:modified xsi:type="dcterms:W3CDTF">2023-05-02T04:32:26Z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0x0101003B3171605C6FB945B19AC56127AD5DE1</vt:lpwstr>
  </property>
</Properties>
</file>