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4800-2E69-6A33-DD65-5CADB7031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37A1B-D07E-4D27-0D31-735DDC991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FAC9-F37E-F3DC-CA4C-D96E4D9D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55E-8A0B-4A25-B516-DEF2A47535F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5A0A8-2C8B-3405-C4D5-66A96D7A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5A6F0-5006-54D6-6F38-4620CF5F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0676-0CC2-4BD9-9AA1-80DE4AADA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36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BB26-F79D-27E8-7B67-49ED4DEF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3F424-D5B3-7D1F-A3A6-74FF1F167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23CCD-B466-040E-9F51-53453AD0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55E-8A0B-4A25-B516-DEF2A47535F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161F-95A6-4EEF-E421-6CE2ACC3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AEE6-2390-6B7D-2F6E-1B007E5B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0676-0CC2-4BD9-9AA1-80DE4AADA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0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E36CC-0DAD-0894-FA67-C7BBF46A0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EE6D2-55AC-1C44-DC02-F16B1D49F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F9CA-7BBD-9333-F0A2-CA81A2C6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55E-8A0B-4A25-B516-DEF2A47535F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BF905-CB21-1EB3-2B69-458E1228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01B77-35F9-0059-3729-387B31D3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0676-0CC2-4BD9-9AA1-80DE4AADA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2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F36C-766A-A3D2-1948-FCF4C22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99FC-D8B8-0889-EBD5-F8BAAD12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EE7D9-1F75-7C51-55BD-A5427DE8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55E-8A0B-4A25-B516-DEF2A47535F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6C6E-87A5-BF34-9E02-9AADF46D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9459-3F4E-84D5-88A4-620EA78E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0676-0CC2-4BD9-9AA1-80DE4AADA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32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585C-612A-7156-0A17-66502AA1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BDFFE-9EC7-9A94-2525-22AFAD7B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8B8E-F426-2406-42BA-B12257C8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55E-8A0B-4A25-B516-DEF2A47535F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88C57-15D0-95F5-5306-D5EC1438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3DE1-A1A9-B89B-7C64-E102CBA1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0676-0CC2-4BD9-9AA1-80DE4AADA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2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4F5B-3B6D-5C51-2195-3CF8F7DA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2AC0-4678-DD53-951F-5A4818D8B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AD50A-0605-4278-A8DC-80516F36C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0505A-A6F4-A52E-D09B-C9D6671F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55E-8A0B-4A25-B516-DEF2A47535F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ED063-03EF-5AA8-BDA8-866D3BEB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C7196-5C51-5510-A9E6-D4D523EA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0676-0CC2-4BD9-9AA1-80DE4AADA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7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D464-072F-306F-4609-A384D44C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D703-F8EB-3D71-CF98-5050F2C82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70032-F60C-5156-3D3F-28933872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EE851-0817-98B1-F8CA-6E921DDDE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21896-2A1F-D66B-61FB-38C2A3212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2A262-212F-FBAC-DE87-A0911ABF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55E-8A0B-4A25-B516-DEF2A47535F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24BE5-96DF-1817-CE38-E8E6A26C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5C9CE-FE28-384A-C69C-9D56FCFD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0676-0CC2-4BD9-9AA1-80DE4AADA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A26D-F7D5-B3D1-250C-BB602022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77864-5443-45D3-F960-E6BD08B2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55E-8A0B-4A25-B516-DEF2A47535F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168E0-E05C-0254-EAC1-4940ADD0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9CB1B-6B4F-5623-7CEB-553536E4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0676-0CC2-4BD9-9AA1-80DE4AADA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51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10CC0-CB3A-3D3E-22AC-151223D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55E-8A0B-4A25-B516-DEF2A47535F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BC792-DA08-D57D-F86D-5F9B3748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4359A-E118-DA2A-4097-93C9A2F7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0676-0CC2-4BD9-9AA1-80DE4AADA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4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08D1-276E-06DD-BD81-26C27CF9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6123-7989-9C83-78C1-1C91F735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C1F88-9A70-F922-BEF5-5CF132803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342DD-6C54-2389-6623-207EA3B5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55E-8A0B-4A25-B516-DEF2A47535F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12CE3-19B5-DBC2-143F-2D346628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18DD1-2FC9-47D4-112C-B3B8DDDD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0676-0CC2-4BD9-9AA1-80DE4AADA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3721-D5E6-3E9C-2E5C-63949124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426E8-F893-430F-EFEE-EF308005C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26B32-FC5F-777A-0506-777A9CDB6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8B23E-3328-39D0-D4D2-62A59544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55E-8A0B-4A25-B516-DEF2A47535F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5B8AC-62DF-534A-CCFE-CDFEF244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F3E61-8778-2032-E9AE-D54CB7BE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0676-0CC2-4BD9-9AA1-80DE4AADA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5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A201B-6CC5-108D-D2DE-EEC41469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2D253-9B1D-28C7-4FD0-DDA1AF69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EE7B-93B8-BA6B-3B47-0D2640EED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155E-8A0B-4A25-B516-DEF2A47535F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7E5A2-BB8C-20C3-A1B8-114C09392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66F1D-9A4F-12A2-2609-40CE3AA35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0676-0CC2-4BD9-9AA1-80DE4AADA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7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15AA-D9A7-268C-43C2-51D0512D4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Decoders and Flip-Flops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3A78E-857C-49E5-B88F-9758B5939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4400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77911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54D93-CB84-B5CE-D9F5-58638DDE2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7" t="19365" r="21339" b="26825"/>
          <a:stretch/>
        </p:blipFill>
        <p:spPr>
          <a:xfrm>
            <a:off x="1001486" y="359734"/>
            <a:ext cx="10354944" cy="56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C43B6-BB51-C049-AD42-D2230DED0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31905" r="24643" b="27301"/>
          <a:stretch/>
        </p:blipFill>
        <p:spPr>
          <a:xfrm>
            <a:off x="451437" y="903514"/>
            <a:ext cx="11345289" cy="53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3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BE156-D198-FA0D-20EA-73477F52C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8" t="27619" r="28214" b="18254"/>
          <a:stretch/>
        </p:blipFill>
        <p:spPr>
          <a:xfrm>
            <a:off x="1175658" y="260542"/>
            <a:ext cx="10134600" cy="64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9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76B0A9-833A-25D0-5301-09AC716FD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" r="5387"/>
          <a:stretch/>
        </p:blipFill>
        <p:spPr>
          <a:xfrm>
            <a:off x="1502229" y="280143"/>
            <a:ext cx="9350828" cy="6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3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5858C-FCB3-6D41-2D91-5C974E72D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3" t="27620" r="35446" b="41904"/>
          <a:stretch/>
        </p:blipFill>
        <p:spPr>
          <a:xfrm>
            <a:off x="407307" y="293914"/>
            <a:ext cx="11071848" cy="49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8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7A1E6-799B-FB04-6F7B-81C8BA9C7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9" t="21162" r="43435" b="13651"/>
          <a:stretch/>
        </p:blipFill>
        <p:spPr>
          <a:xfrm>
            <a:off x="3777343" y="119742"/>
            <a:ext cx="3494314" cy="668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3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722CE-44F4-F4E3-013B-8ADDDB563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0" y="179550"/>
            <a:ext cx="11662659" cy="649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2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FD181-D059-82C1-6237-A67113B5F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14" t="27301" r="24286" b="58889"/>
          <a:stretch/>
        </p:blipFill>
        <p:spPr>
          <a:xfrm>
            <a:off x="634010" y="696686"/>
            <a:ext cx="10741561" cy="1589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92870-D4FF-9A01-ED78-749856350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03" t="25972" r="35748" b="38254"/>
          <a:stretch/>
        </p:blipFill>
        <p:spPr>
          <a:xfrm>
            <a:off x="1513113" y="1883230"/>
            <a:ext cx="8817429" cy="46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8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9C8F0E3ABAC469F00920EE2A7135D" ma:contentTypeVersion="2" ma:contentTypeDescription="Create a new document." ma:contentTypeScope="" ma:versionID="242a8b62fee5a9f4f73e26ca6ccdbf09">
  <xsd:schema xmlns:xsd="http://www.w3.org/2001/XMLSchema" xmlns:xs="http://www.w3.org/2001/XMLSchema" xmlns:p="http://schemas.microsoft.com/office/2006/metadata/properties" xmlns:ns2="9d2cfca4-76f7-44c5-b774-fd7af202e1f0" targetNamespace="http://schemas.microsoft.com/office/2006/metadata/properties" ma:root="true" ma:fieldsID="3c9fa9477ffbc81302e02b125e4ea9dd" ns2:_="">
    <xsd:import namespace="9d2cfca4-76f7-44c5-b774-fd7af202e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cfca4-76f7-44c5-b774-fd7af202e1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D6835E-43FB-46E9-854C-7E353BD58A47}"/>
</file>

<file path=customXml/itemProps2.xml><?xml version="1.0" encoding="utf-8"?>
<ds:datastoreItem xmlns:ds="http://schemas.openxmlformats.org/officeDocument/2006/customXml" ds:itemID="{3BC488D7-7396-40C0-B32A-253D1020DFC5}"/>
</file>

<file path=customXml/itemProps3.xml><?xml version="1.0" encoding="utf-8"?>
<ds:datastoreItem xmlns:ds="http://schemas.openxmlformats.org/officeDocument/2006/customXml" ds:itemID="{0A924BB3-3566-487E-B9A4-4968351D9D37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Decoders and Flip-Flops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Decoders</dc:title>
  <dc:creator>Simi V R [MAHE-MITBLR]</dc:creator>
  <cp:lastModifiedBy>Simi V R [MAHE-MITBLR]</cp:lastModifiedBy>
  <cp:revision>3</cp:revision>
  <dcterms:created xsi:type="dcterms:W3CDTF">2022-11-17T05:01:26Z</dcterms:created>
  <dcterms:modified xsi:type="dcterms:W3CDTF">2022-11-17T05:16:27Z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0x0101005109C8F0E3ABAC469F00920EE2A7135D</vt:lpwstr>
  </property>
</Properties>
</file>