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E2D3-7BC5-43F7-96D8-4FE7569AA1E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792F4-78E9-4BDF-A01A-11C7FCDED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92F4-78E9-4BDF-A01A-11C7FCDED70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6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126E-459D-F9DB-18EA-2AA92063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3D605-E533-838D-B10A-703290979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3081-AE6A-983A-CBAE-CFF889F4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7D61-4690-38D4-5341-1A76E8C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B0FE-0C8D-CF42-FD6C-BD571DF1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8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B2AF-575F-3A89-59C9-C34733EC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88AA-F43D-3B22-64BB-0329DC2CB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C714D-1E2B-185F-4C95-1F2621E8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B354-D507-0D52-DC83-9EC4F5EE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9683-2DFC-4779-3C58-FA067D6E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4726A-0B37-9732-0EA6-799B40AB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3ACB-8A40-8922-EF50-77B4C08C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A4A2-A69B-8A8E-76D2-A5F86C47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9EF7-E4C6-45A9-FA1F-F015AC4B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C633-ABB9-46D8-8901-5B05912C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654A-C03E-1F35-5685-C054F8E2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80B8-0675-7A5A-50A3-8ED40B15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F5CA-7B55-2221-F1AF-3AE8FEB1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02B8-51BF-D00F-F767-ECD26FA9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CE97-AECB-7B43-8EDF-652F30B2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6CE7-2E3C-F25F-BDE0-4BBDE27C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7A387-0669-B821-9A78-67949F9D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4440-DA2E-1EDF-7F5C-17DF5FF9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5CC5-039A-EF5D-C5D2-D5539E09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F721-99F8-1546-0073-82BA19A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4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0B9F-E989-8B83-D2BE-D41C0E7E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E28C-7A6D-12DD-78F6-EF1805930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DC33F-35A6-2DFC-1FEF-CF22BCDE1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0F80D-6E37-7CA2-9EFD-7336EF3E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2A198-089A-42FB-FD51-3C5749F5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153BF-9E87-0E51-6D9E-E4F4620A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8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F771-0BE5-475D-0FB7-DEFE0DB2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2C38-ABB0-5BF2-0335-B05AADBD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341F2-E8C0-FBFA-E7CE-DCF5D4FF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F120-1BE2-93A6-60E5-E283CDD85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0B019-9EFE-D27D-222F-36457FA80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04402-66CF-CF8A-7574-ADAE5A67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E0DEC-1925-4F8D-0E7B-9B8B1E6D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B59B-55BF-F26F-285B-446487C9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0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97D9-8FC6-51D4-2A91-17E83FF6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F7022-CDE7-309C-26B5-1303F445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E659A-F073-CD19-1AC3-328A5D74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0C-95C7-F4F4-8DCB-19DA852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DE699-5444-D801-3D21-95E38A3F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9DEFB-F1D7-8FDE-00C0-6C233B9E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DE287-24B2-45C1-4778-D4103D7C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F458-C08B-6D07-C5CF-2258A5DC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15EC-0D27-4FF4-58CB-A917FCCC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544C7-A62A-7498-772E-D89FBEAC0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B68C0-DF39-D289-2D84-4216A569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11FC3-C429-A1EA-10E6-9BE354E5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4692-AF61-BA11-BBCF-24DA6B51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2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3072-623F-3738-ACDC-F873788C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2C4EF-9275-FF2D-CD7B-ABAC12417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BA94D-5AD3-722B-40AB-13909D52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E17EC-0AE5-9AA6-8A2A-3B742819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52388-7742-0272-E889-3ED0C8AD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8B233-C29E-7CD9-E86B-0C20BA4A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7185E-467C-E0C4-02E1-2D1BA5EC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1ED2-9766-BDB4-E854-170402BC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F53C-26C2-6E02-CF2F-A0C96EA1C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9181-D399-4440-8E80-A08148BD8697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8E52-71F1-50F9-3CDA-33A66E138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D8EF-0D5A-D84A-A9E0-8C4ED710E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840B-17C0-4787-B72E-450763F9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C324-D816-6BF0-0FD4-6B10DCE11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Multiplexer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BE757-46A8-DE58-D19D-BA955E8C2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0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422546-38E9-44DD-9206-23E25FE24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1" t="18730" r="21607" b="8731"/>
          <a:stretch/>
        </p:blipFill>
        <p:spPr>
          <a:xfrm>
            <a:off x="1774371" y="326571"/>
            <a:ext cx="9126921" cy="65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6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7CE1A-5FA5-92B9-A428-CAC186ADD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8" t="18074" r="24811" b="64127"/>
          <a:stretch/>
        </p:blipFill>
        <p:spPr>
          <a:xfrm>
            <a:off x="1828799" y="377307"/>
            <a:ext cx="8697686" cy="1668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1A347-B374-22BB-6406-E65FA8592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43" t="17936" r="24821" b="20159"/>
          <a:stretch/>
        </p:blipFill>
        <p:spPr>
          <a:xfrm>
            <a:off x="2013856" y="1779987"/>
            <a:ext cx="7369630" cy="50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C7969B-5130-499C-A936-DFE5CADE6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92" t="26032" r="22144" b="21587"/>
          <a:stretch/>
        </p:blipFill>
        <p:spPr>
          <a:xfrm>
            <a:off x="685800" y="522514"/>
            <a:ext cx="11140701" cy="60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5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61A88-180B-9B34-DEF4-600E40F2E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3" t="33175" r="27321" b="28730"/>
          <a:stretch/>
        </p:blipFill>
        <p:spPr>
          <a:xfrm>
            <a:off x="915536" y="1349829"/>
            <a:ext cx="10536868" cy="46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9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9C8F0E3ABAC469F00920EE2A7135D" ma:contentTypeVersion="2" ma:contentTypeDescription="Create a new document." ma:contentTypeScope="" ma:versionID="242a8b62fee5a9f4f73e26ca6ccdbf09">
  <xsd:schema xmlns:xsd="http://www.w3.org/2001/XMLSchema" xmlns:xs="http://www.w3.org/2001/XMLSchema" xmlns:p="http://schemas.microsoft.com/office/2006/metadata/properties" xmlns:ns2="9d2cfca4-76f7-44c5-b774-fd7af202e1f0" targetNamespace="http://schemas.microsoft.com/office/2006/metadata/properties" ma:root="true" ma:fieldsID="3c9fa9477ffbc81302e02b125e4ea9dd" ns2:_="">
    <xsd:import namespace="9d2cfca4-76f7-44c5-b774-fd7af202e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fca4-76f7-44c5-b774-fd7af202e1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877FA1-C591-45B8-8F2C-422CE1A5C71A}"/>
</file>

<file path=customXml/itemProps2.xml><?xml version="1.0" encoding="utf-8"?>
<ds:datastoreItem xmlns:ds="http://schemas.openxmlformats.org/officeDocument/2006/customXml" ds:itemID="{C3FEDFA3-F370-4677-B1A6-BF6594F51C67}"/>
</file>

<file path=customXml/itemProps3.xml><?xml version="1.0" encoding="utf-8"?>
<ds:datastoreItem xmlns:ds="http://schemas.openxmlformats.org/officeDocument/2006/customXml" ds:itemID="{6D14276E-46DA-4EF6-97CA-C1F0B01C6514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Multiplexer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adder</dc:title>
  <dc:creator>Simi V R [MAHE-MITBLR]</dc:creator>
  <cp:lastModifiedBy>Simi V R</cp:lastModifiedBy>
  <cp:revision>3</cp:revision>
  <dcterms:created xsi:type="dcterms:W3CDTF">2022-10-06T05:19:33Z</dcterms:created>
  <dcterms:modified xsi:type="dcterms:W3CDTF">2022-10-27T05:30:53Z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0x0101005109C8F0E3ABAC469F00920EE2A7135D</vt:lpwstr>
  </property>
</Properties>
</file>