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75F32-0F05-49EC-918F-E2F511D9B6E5}" v="20" dt="2025-10-10T20:17:13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t, Annika" userId="125ca229-327a-4816-a08c-fd10d3980cc3" providerId="ADAL" clId="{49375F32-0F05-49EC-918F-E2F511D9B6E5}"/>
    <pc:docChg chg="undo custSel addSld modSld">
      <pc:chgData name="Alt, Annika" userId="125ca229-327a-4816-a08c-fd10d3980cc3" providerId="ADAL" clId="{49375F32-0F05-49EC-918F-E2F511D9B6E5}" dt="2025-10-11T05:39:28.549" v="1237" actId="403"/>
      <pc:docMkLst>
        <pc:docMk/>
      </pc:docMkLst>
      <pc:sldChg chg="modSp mod">
        <pc:chgData name="Alt, Annika" userId="125ca229-327a-4816-a08c-fd10d3980cc3" providerId="ADAL" clId="{49375F32-0F05-49EC-918F-E2F511D9B6E5}" dt="2025-10-10T19:41:20.782" v="309" actId="20577"/>
        <pc:sldMkLst>
          <pc:docMk/>
          <pc:sldMk cId="3589135462" sldId="256"/>
        </pc:sldMkLst>
        <pc:spChg chg="mod">
          <ac:chgData name="Alt, Annika" userId="125ca229-327a-4816-a08c-fd10d3980cc3" providerId="ADAL" clId="{49375F32-0F05-49EC-918F-E2F511D9B6E5}" dt="2025-10-10T19:41:20.782" v="309" actId="20577"/>
          <ac:spMkLst>
            <pc:docMk/>
            <pc:sldMk cId="3589135462" sldId="256"/>
            <ac:spMk id="3" creationId="{F09F4DBF-A179-C0C6-02FF-3EA0E14D7C0D}"/>
          </ac:spMkLst>
        </pc:spChg>
      </pc:sldChg>
      <pc:sldChg chg="modSp mod">
        <pc:chgData name="Alt, Annika" userId="125ca229-327a-4816-a08c-fd10d3980cc3" providerId="ADAL" clId="{49375F32-0F05-49EC-918F-E2F511D9B6E5}" dt="2025-10-11T05:35:48.610" v="1180" actId="20577"/>
        <pc:sldMkLst>
          <pc:docMk/>
          <pc:sldMk cId="1489362674" sldId="257"/>
        </pc:sldMkLst>
        <pc:spChg chg="mod">
          <ac:chgData name="Alt, Annika" userId="125ca229-327a-4816-a08c-fd10d3980cc3" providerId="ADAL" clId="{49375F32-0F05-49EC-918F-E2F511D9B6E5}" dt="2025-10-11T05:35:48.610" v="1180" actId="20577"/>
          <ac:spMkLst>
            <pc:docMk/>
            <pc:sldMk cId="1489362674" sldId="257"/>
            <ac:spMk id="3" creationId="{F04C35E1-FB8A-B86D-7E4A-82308F1441DC}"/>
          </ac:spMkLst>
        </pc:spChg>
      </pc:sldChg>
      <pc:sldChg chg="addSp delSp modSp mod setBg">
        <pc:chgData name="Alt, Annika" userId="125ca229-327a-4816-a08c-fd10d3980cc3" providerId="ADAL" clId="{49375F32-0F05-49EC-918F-E2F511D9B6E5}" dt="2025-10-10T19:56:19.516" v="677" actId="26606"/>
        <pc:sldMkLst>
          <pc:docMk/>
          <pc:sldMk cId="1634101915" sldId="258"/>
        </pc:sldMkLst>
        <pc:spChg chg="mod">
          <ac:chgData name="Alt, Annika" userId="125ca229-327a-4816-a08c-fd10d3980cc3" providerId="ADAL" clId="{49375F32-0F05-49EC-918F-E2F511D9B6E5}" dt="2025-10-10T19:56:19.516" v="677" actId="26606"/>
          <ac:spMkLst>
            <pc:docMk/>
            <pc:sldMk cId="1634101915" sldId="258"/>
            <ac:spMk id="2" creationId="{F94D2BCD-7239-2E4D-A701-A5CD6F9C001F}"/>
          </ac:spMkLst>
        </pc:spChg>
        <pc:spChg chg="add del mod">
          <ac:chgData name="Alt, Annika" userId="125ca229-327a-4816-a08c-fd10d3980cc3" providerId="ADAL" clId="{49375F32-0F05-49EC-918F-E2F511D9B6E5}" dt="2025-10-10T19:56:19.516" v="677" actId="26606"/>
          <ac:spMkLst>
            <pc:docMk/>
            <pc:sldMk cId="1634101915" sldId="258"/>
            <ac:spMk id="3" creationId="{CDC3F15D-9A16-E19A-6BE8-8379D59B10E6}"/>
          </ac:spMkLst>
        </pc:spChg>
        <pc:spChg chg="add del">
          <ac:chgData name="Alt, Annika" userId="125ca229-327a-4816-a08c-fd10d3980cc3" providerId="ADAL" clId="{49375F32-0F05-49EC-918F-E2F511D9B6E5}" dt="2025-10-10T19:56:19.485" v="676" actId="26606"/>
          <ac:spMkLst>
            <pc:docMk/>
            <pc:sldMk cId="1634101915" sldId="258"/>
            <ac:spMk id="9" creationId="{9F4444CE-BC8D-4D61-B303-4C05614E62AB}"/>
          </ac:spMkLst>
        </pc:spChg>
        <pc:spChg chg="add del">
          <ac:chgData name="Alt, Annika" userId="125ca229-327a-4816-a08c-fd10d3980cc3" providerId="ADAL" clId="{49375F32-0F05-49EC-918F-E2F511D9B6E5}" dt="2025-10-10T19:56:19.485" v="676" actId="26606"/>
          <ac:spMkLst>
            <pc:docMk/>
            <pc:sldMk cId="1634101915" sldId="258"/>
            <ac:spMk id="11" creationId="{73772B81-181F-48B7-8826-4D9686D15DF5}"/>
          </ac:spMkLst>
        </pc:spChg>
        <pc:spChg chg="add del">
          <ac:chgData name="Alt, Annika" userId="125ca229-327a-4816-a08c-fd10d3980cc3" providerId="ADAL" clId="{49375F32-0F05-49EC-918F-E2F511D9B6E5}" dt="2025-10-10T19:56:19.485" v="676" actId="26606"/>
          <ac:spMkLst>
            <pc:docMk/>
            <pc:sldMk cId="1634101915" sldId="258"/>
            <ac:spMk id="13" creationId="{B2205F6E-03C6-4E92-877C-E2482F6599AA}"/>
          </ac:spMkLst>
        </pc:spChg>
        <pc:spChg chg="add">
          <ac:chgData name="Alt, Annika" userId="125ca229-327a-4816-a08c-fd10d3980cc3" providerId="ADAL" clId="{49375F32-0F05-49EC-918F-E2F511D9B6E5}" dt="2025-10-10T19:56:19.516" v="677" actId="26606"/>
          <ac:spMkLst>
            <pc:docMk/>
            <pc:sldMk cId="1634101915" sldId="258"/>
            <ac:spMk id="15" creationId="{9F4444CE-BC8D-4D61-B303-4C05614E62AB}"/>
          </ac:spMkLst>
        </pc:spChg>
        <pc:spChg chg="add">
          <ac:chgData name="Alt, Annika" userId="125ca229-327a-4816-a08c-fd10d3980cc3" providerId="ADAL" clId="{49375F32-0F05-49EC-918F-E2F511D9B6E5}" dt="2025-10-10T19:56:19.516" v="677" actId="26606"/>
          <ac:spMkLst>
            <pc:docMk/>
            <pc:sldMk cId="1634101915" sldId="258"/>
            <ac:spMk id="16" creationId="{73772B81-181F-48B7-8826-4D9686D15DF5}"/>
          </ac:spMkLst>
        </pc:spChg>
        <pc:spChg chg="add">
          <ac:chgData name="Alt, Annika" userId="125ca229-327a-4816-a08c-fd10d3980cc3" providerId="ADAL" clId="{49375F32-0F05-49EC-918F-E2F511D9B6E5}" dt="2025-10-10T19:56:19.516" v="677" actId="26606"/>
          <ac:spMkLst>
            <pc:docMk/>
            <pc:sldMk cId="1634101915" sldId="258"/>
            <ac:spMk id="17" creationId="{B2205F6E-03C6-4E92-877C-E2482F6599AA}"/>
          </ac:spMkLst>
        </pc:spChg>
        <pc:graphicFrameChg chg="add del">
          <ac:chgData name="Alt, Annika" userId="125ca229-327a-4816-a08c-fd10d3980cc3" providerId="ADAL" clId="{49375F32-0F05-49EC-918F-E2F511D9B6E5}" dt="2025-10-10T19:56:19.485" v="676" actId="26606"/>
          <ac:graphicFrameMkLst>
            <pc:docMk/>
            <pc:sldMk cId="1634101915" sldId="258"/>
            <ac:graphicFrameMk id="5" creationId="{9857348D-6FD6-E0AB-3070-AAC6B8BBCCFB}"/>
          </ac:graphicFrameMkLst>
        </pc:graphicFrameChg>
        <pc:graphicFrameChg chg="add">
          <ac:chgData name="Alt, Annika" userId="125ca229-327a-4816-a08c-fd10d3980cc3" providerId="ADAL" clId="{49375F32-0F05-49EC-918F-E2F511D9B6E5}" dt="2025-10-10T19:56:19.516" v="677" actId="26606"/>
          <ac:graphicFrameMkLst>
            <pc:docMk/>
            <pc:sldMk cId="1634101915" sldId="258"/>
            <ac:graphicFrameMk id="18" creationId="{A2E063D7-5E80-082A-678D-5DED654BDF84}"/>
          </ac:graphicFrameMkLst>
        </pc:graphicFrameChg>
      </pc:sldChg>
      <pc:sldChg chg="addSp delSp modSp new mod setBg">
        <pc:chgData name="Alt, Annika" userId="125ca229-327a-4816-a08c-fd10d3980cc3" providerId="ADAL" clId="{49375F32-0F05-49EC-918F-E2F511D9B6E5}" dt="2025-10-10T19:54:56.655" v="618" actId="26606"/>
        <pc:sldMkLst>
          <pc:docMk/>
          <pc:sldMk cId="2882977514" sldId="260"/>
        </pc:sldMkLst>
        <pc:spChg chg="mod">
          <ac:chgData name="Alt, Annika" userId="125ca229-327a-4816-a08c-fd10d3980cc3" providerId="ADAL" clId="{49375F32-0F05-49EC-918F-E2F511D9B6E5}" dt="2025-10-10T19:54:56.655" v="618" actId="26606"/>
          <ac:spMkLst>
            <pc:docMk/>
            <pc:sldMk cId="2882977514" sldId="260"/>
            <ac:spMk id="2" creationId="{EDCC0A4C-277D-0AC5-C450-F66F2E4DFD97}"/>
          </ac:spMkLst>
        </pc:spChg>
        <pc:spChg chg="del mod">
          <ac:chgData name="Alt, Annika" userId="125ca229-327a-4816-a08c-fd10d3980cc3" providerId="ADAL" clId="{49375F32-0F05-49EC-918F-E2F511D9B6E5}" dt="2025-10-10T06:19:27.005" v="180" actId="26606"/>
          <ac:spMkLst>
            <pc:docMk/>
            <pc:sldMk cId="2882977514" sldId="260"/>
            <ac:spMk id="3" creationId="{1042CF68-70F9-B8E7-85E1-3988EF3B8453}"/>
          </ac:spMkLst>
        </pc:spChg>
        <pc:spChg chg="add del">
          <ac:chgData name="Alt, Annika" userId="125ca229-327a-4816-a08c-fd10d3980cc3" providerId="ADAL" clId="{49375F32-0F05-49EC-918F-E2F511D9B6E5}" dt="2025-10-10T19:54:56.655" v="618" actId="26606"/>
          <ac:spMkLst>
            <pc:docMk/>
            <pc:sldMk cId="2882977514" sldId="260"/>
            <ac:spMk id="9" creationId="{9F4444CE-BC8D-4D61-B303-4C05614E62AB}"/>
          </ac:spMkLst>
        </pc:spChg>
        <pc:spChg chg="add del">
          <ac:chgData name="Alt, Annika" userId="125ca229-327a-4816-a08c-fd10d3980cc3" providerId="ADAL" clId="{49375F32-0F05-49EC-918F-E2F511D9B6E5}" dt="2025-10-10T19:54:56.655" v="618" actId="26606"/>
          <ac:spMkLst>
            <pc:docMk/>
            <pc:sldMk cId="2882977514" sldId="260"/>
            <ac:spMk id="11" creationId="{73772B81-181F-48B7-8826-4D9686D15DF5}"/>
          </ac:spMkLst>
        </pc:spChg>
        <pc:spChg chg="add del">
          <ac:chgData name="Alt, Annika" userId="125ca229-327a-4816-a08c-fd10d3980cc3" providerId="ADAL" clId="{49375F32-0F05-49EC-918F-E2F511D9B6E5}" dt="2025-10-10T19:54:56.655" v="618" actId="26606"/>
          <ac:spMkLst>
            <pc:docMk/>
            <pc:sldMk cId="2882977514" sldId="260"/>
            <ac:spMk id="13" creationId="{B2205F6E-03C6-4E92-877C-E2482F6599AA}"/>
          </ac:spMkLst>
        </pc:spChg>
        <pc:graphicFrameChg chg="add mod modGraphic">
          <ac:chgData name="Alt, Annika" userId="125ca229-327a-4816-a08c-fd10d3980cc3" providerId="ADAL" clId="{49375F32-0F05-49EC-918F-E2F511D9B6E5}" dt="2025-10-10T19:54:56.655" v="618" actId="26606"/>
          <ac:graphicFrameMkLst>
            <pc:docMk/>
            <pc:sldMk cId="2882977514" sldId="260"/>
            <ac:graphicFrameMk id="5" creationId="{2B7B7C50-0747-A0C5-9554-85599C1784D6}"/>
          </ac:graphicFrameMkLst>
        </pc:graphicFrameChg>
      </pc:sldChg>
      <pc:sldChg chg="addSp delSp modSp new mod setBg">
        <pc:chgData name="Alt, Annika" userId="125ca229-327a-4816-a08c-fd10d3980cc3" providerId="ADAL" clId="{49375F32-0F05-49EC-918F-E2F511D9B6E5}" dt="2025-10-10T19:55:15.047" v="621" actId="26606"/>
        <pc:sldMkLst>
          <pc:docMk/>
          <pc:sldMk cId="1616808994" sldId="261"/>
        </pc:sldMkLst>
        <pc:spChg chg="mod">
          <ac:chgData name="Alt, Annika" userId="125ca229-327a-4816-a08c-fd10d3980cc3" providerId="ADAL" clId="{49375F32-0F05-49EC-918F-E2F511D9B6E5}" dt="2025-10-10T19:55:15.047" v="621" actId="26606"/>
          <ac:spMkLst>
            <pc:docMk/>
            <pc:sldMk cId="1616808994" sldId="261"/>
            <ac:spMk id="2" creationId="{4311C1BC-DF4D-D55A-0DB4-8FDB8B2084A5}"/>
          </ac:spMkLst>
        </pc:spChg>
        <pc:spChg chg="add del mod">
          <ac:chgData name="Alt, Annika" userId="125ca229-327a-4816-a08c-fd10d3980cc3" providerId="ADAL" clId="{49375F32-0F05-49EC-918F-E2F511D9B6E5}" dt="2025-10-10T19:55:15.047" v="621" actId="26606"/>
          <ac:spMkLst>
            <pc:docMk/>
            <pc:sldMk cId="1616808994" sldId="261"/>
            <ac:spMk id="3" creationId="{C61C624C-ADBE-76B5-7B9A-516CE31CCAB3}"/>
          </ac:spMkLst>
        </pc:spChg>
        <pc:spChg chg="add">
          <ac:chgData name="Alt, Annika" userId="125ca229-327a-4816-a08c-fd10d3980cc3" providerId="ADAL" clId="{49375F32-0F05-49EC-918F-E2F511D9B6E5}" dt="2025-10-10T19:55:15.047" v="621" actId="26606"/>
          <ac:spMkLst>
            <pc:docMk/>
            <pc:sldMk cId="1616808994" sldId="261"/>
            <ac:spMk id="8" creationId="{9F4444CE-BC8D-4D61-B303-4C05614E62AB}"/>
          </ac:spMkLst>
        </pc:spChg>
        <pc:spChg chg="add del">
          <ac:chgData name="Alt, Annika" userId="125ca229-327a-4816-a08c-fd10d3980cc3" providerId="ADAL" clId="{49375F32-0F05-49EC-918F-E2F511D9B6E5}" dt="2025-10-10T19:44:15.830" v="495" actId="26606"/>
          <ac:spMkLst>
            <pc:docMk/>
            <pc:sldMk cId="1616808994" sldId="261"/>
            <ac:spMk id="9" creationId="{9F4444CE-BC8D-4D61-B303-4C05614E62AB}"/>
          </ac:spMkLst>
        </pc:spChg>
        <pc:spChg chg="add">
          <ac:chgData name="Alt, Annika" userId="125ca229-327a-4816-a08c-fd10d3980cc3" providerId="ADAL" clId="{49375F32-0F05-49EC-918F-E2F511D9B6E5}" dt="2025-10-10T19:55:15.047" v="621" actId="26606"/>
          <ac:spMkLst>
            <pc:docMk/>
            <pc:sldMk cId="1616808994" sldId="261"/>
            <ac:spMk id="10" creationId="{73772B81-181F-48B7-8826-4D9686D15DF5}"/>
          </ac:spMkLst>
        </pc:spChg>
        <pc:spChg chg="add del">
          <ac:chgData name="Alt, Annika" userId="125ca229-327a-4816-a08c-fd10d3980cc3" providerId="ADAL" clId="{49375F32-0F05-49EC-918F-E2F511D9B6E5}" dt="2025-10-10T19:44:15.830" v="495" actId="26606"/>
          <ac:spMkLst>
            <pc:docMk/>
            <pc:sldMk cId="1616808994" sldId="261"/>
            <ac:spMk id="11" creationId="{73772B81-181F-48B7-8826-4D9686D15DF5}"/>
          </ac:spMkLst>
        </pc:spChg>
        <pc:spChg chg="add">
          <ac:chgData name="Alt, Annika" userId="125ca229-327a-4816-a08c-fd10d3980cc3" providerId="ADAL" clId="{49375F32-0F05-49EC-918F-E2F511D9B6E5}" dt="2025-10-10T19:55:15.047" v="621" actId="26606"/>
          <ac:spMkLst>
            <pc:docMk/>
            <pc:sldMk cId="1616808994" sldId="261"/>
            <ac:spMk id="12" creationId="{B2205F6E-03C6-4E92-877C-E2482F6599AA}"/>
          </ac:spMkLst>
        </pc:spChg>
        <pc:spChg chg="add del">
          <ac:chgData name="Alt, Annika" userId="125ca229-327a-4816-a08c-fd10d3980cc3" providerId="ADAL" clId="{49375F32-0F05-49EC-918F-E2F511D9B6E5}" dt="2025-10-10T19:44:15.830" v="495" actId="26606"/>
          <ac:spMkLst>
            <pc:docMk/>
            <pc:sldMk cId="1616808994" sldId="261"/>
            <ac:spMk id="13" creationId="{B2205F6E-03C6-4E92-877C-E2482F6599AA}"/>
          </ac:spMkLst>
        </pc:spChg>
        <pc:graphicFrameChg chg="add del">
          <ac:chgData name="Alt, Annika" userId="125ca229-327a-4816-a08c-fd10d3980cc3" providerId="ADAL" clId="{49375F32-0F05-49EC-918F-E2F511D9B6E5}" dt="2025-10-10T19:44:15.830" v="495" actId="26606"/>
          <ac:graphicFrameMkLst>
            <pc:docMk/>
            <pc:sldMk cId="1616808994" sldId="261"/>
            <ac:graphicFrameMk id="5" creationId="{9A765DE4-3103-D4D2-31AC-2125EC6AB4AF}"/>
          </ac:graphicFrameMkLst>
        </pc:graphicFrameChg>
        <pc:graphicFrameChg chg="add del">
          <ac:chgData name="Alt, Annika" userId="125ca229-327a-4816-a08c-fd10d3980cc3" providerId="ADAL" clId="{49375F32-0F05-49EC-918F-E2F511D9B6E5}" dt="2025-10-10T19:55:15.031" v="620" actId="26606"/>
          <ac:graphicFrameMkLst>
            <pc:docMk/>
            <pc:sldMk cId="1616808994" sldId="261"/>
            <ac:graphicFrameMk id="6" creationId="{4F157F1A-6531-D975-3A9A-5AAEDBC7B37A}"/>
          </ac:graphicFrameMkLst>
        </pc:graphicFrameChg>
        <pc:graphicFrameChg chg="add">
          <ac:chgData name="Alt, Annika" userId="125ca229-327a-4816-a08c-fd10d3980cc3" providerId="ADAL" clId="{49375F32-0F05-49EC-918F-E2F511D9B6E5}" dt="2025-10-10T19:55:15.047" v="621" actId="26606"/>
          <ac:graphicFrameMkLst>
            <pc:docMk/>
            <pc:sldMk cId="1616808994" sldId="261"/>
            <ac:graphicFrameMk id="14" creationId="{525B6B09-0BAC-9936-9890-BE1575B6E41C}"/>
          </ac:graphicFrameMkLst>
        </pc:graphicFrameChg>
      </pc:sldChg>
      <pc:sldChg chg="addSp delSp modSp new mod setBg">
        <pc:chgData name="Alt, Annika" userId="125ca229-327a-4816-a08c-fd10d3980cc3" providerId="ADAL" clId="{49375F32-0F05-49EC-918F-E2F511D9B6E5}" dt="2025-10-10T19:54:41.102" v="617" actId="14100"/>
        <pc:sldMkLst>
          <pc:docMk/>
          <pc:sldMk cId="2030231553" sldId="262"/>
        </pc:sldMkLst>
        <pc:spChg chg="del">
          <ac:chgData name="Alt, Annika" userId="125ca229-327a-4816-a08c-fd10d3980cc3" providerId="ADAL" clId="{49375F32-0F05-49EC-918F-E2F511D9B6E5}" dt="2025-10-10T19:50:06.958" v="499" actId="26606"/>
          <ac:spMkLst>
            <pc:docMk/>
            <pc:sldMk cId="2030231553" sldId="262"/>
            <ac:spMk id="2" creationId="{7C462564-6CED-5710-CBFA-04B217520810}"/>
          </ac:spMkLst>
        </pc:spChg>
        <pc:spChg chg="del">
          <ac:chgData name="Alt, Annika" userId="125ca229-327a-4816-a08c-fd10d3980cc3" providerId="ADAL" clId="{49375F32-0F05-49EC-918F-E2F511D9B6E5}" dt="2025-10-10T19:50:02.167" v="498" actId="22"/>
          <ac:spMkLst>
            <pc:docMk/>
            <pc:sldMk cId="2030231553" sldId="262"/>
            <ac:spMk id="3" creationId="{FABB8861-8DE8-4A6B-A7EA-9BFE23E156D4}"/>
          </ac:spMkLst>
        </pc:spChg>
        <pc:spChg chg="add mod">
          <ac:chgData name="Alt, Annika" userId="125ca229-327a-4816-a08c-fd10d3980cc3" providerId="ADAL" clId="{49375F32-0F05-49EC-918F-E2F511D9B6E5}" dt="2025-10-10T19:53:47.469" v="613" actId="1076"/>
          <ac:spMkLst>
            <pc:docMk/>
            <pc:sldMk cId="2030231553" sldId="262"/>
            <ac:spMk id="6" creationId="{E0A73F3E-ECB2-7EAB-0A5F-D6806E3A1DEC}"/>
          </ac:spMkLst>
        </pc:spChg>
        <pc:spChg chg="add del">
          <ac:chgData name="Alt, Annika" userId="125ca229-327a-4816-a08c-fd10d3980cc3" providerId="ADAL" clId="{49375F32-0F05-49EC-918F-E2F511D9B6E5}" dt="2025-10-10T19:53:19.711" v="608" actId="26606"/>
          <ac:spMkLst>
            <pc:docMk/>
            <pc:sldMk cId="2030231553" sldId="262"/>
            <ac:spMk id="22" creationId="{03E8462A-FEBA-4848-81CC-3F8DA3E477BE}"/>
          </ac:spMkLst>
        </pc:spChg>
        <pc:spChg chg="add del">
          <ac:chgData name="Alt, Annika" userId="125ca229-327a-4816-a08c-fd10d3980cc3" providerId="ADAL" clId="{49375F32-0F05-49EC-918F-E2F511D9B6E5}" dt="2025-10-10T19:53:19.711" v="608" actId="26606"/>
          <ac:spMkLst>
            <pc:docMk/>
            <pc:sldMk cId="2030231553" sldId="262"/>
            <ac:spMk id="35" creationId="{7941F9B1-B01B-4A84-89D9-B169AEB4E456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38" creationId="{BF120A21-0841-4823-B0C4-28AEBCEF9B78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39" creationId="{DBB05BAE-BBD3-4289-899F-A6851503C6B0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44" creationId="{3F088236-D655-4F88-B238-E16762358025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46" creationId="{3DAC0C92-199E-475C-9390-119A9B027276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48" creationId="{C4CFB339-0ED8-4FE2-9EF1-6D1375B8499B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50" creationId="{31896C80-2069-4431-9C19-83B913734490}"/>
          </ac:spMkLst>
        </pc:spChg>
        <pc:spChg chg="add del">
          <ac:chgData name="Alt, Annika" userId="125ca229-327a-4816-a08c-fd10d3980cc3" providerId="ADAL" clId="{49375F32-0F05-49EC-918F-E2F511D9B6E5}" dt="2025-10-10T19:50:42.452" v="509" actId="26606"/>
          <ac:spMkLst>
            <pc:docMk/>
            <pc:sldMk cId="2030231553" sldId="262"/>
            <ac:spMk id="52" creationId="{21029ED5-F105-4DD2-99C8-1E4422817978}"/>
          </ac:spMkLst>
        </pc:spChg>
        <pc:spChg chg="add del">
          <ac:chgData name="Alt, Annika" userId="125ca229-327a-4816-a08c-fd10d3980cc3" providerId="ADAL" clId="{49375F32-0F05-49EC-918F-E2F511D9B6E5}" dt="2025-10-10T19:52:52.857" v="605" actId="26606"/>
          <ac:spMkLst>
            <pc:docMk/>
            <pc:sldMk cId="2030231553" sldId="262"/>
            <ac:spMk id="56" creationId="{9874D11C-36F5-4BBE-A490-019A54E953B0}"/>
          </ac:spMkLst>
        </pc:spChg>
        <pc:spChg chg="add del">
          <ac:chgData name="Alt, Annika" userId="125ca229-327a-4816-a08c-fd10d3980cc3" providerId="ADAL" clId="{49375F32-0F05-49EC-918F-E2F511D9B6E5}" dt="2025-10-10T19:50:42.452" v="509" actId="26606"/>
          <ac:spMkLst>
            <pc:docMk/>
            <pc:sldMk cId="2030231553" sldId="262"/>
            <ac:spMk id="65" creationId="{5C9652B3-A450-4ED6-8FBF-F536BA60B4D8}"/>
          </ac:spMkLst>
        </pc:spChg>
        <pc:grpChg chg="add del">
          <ac:chgData name="Alt, Annika" userId="125ca229-327a-4816-a08c-fd10d3980cc3" providerId="ADAL" clId="{49375F32-0F05-49EC-918F-E2F511D9B6E5}" dt="2025-10-10T19:53:19.711" v="608" actId="26606"/>
          <ac:grpSpMkLst>
            <pc:docMk/>
            <pc:sldMk cId="2030231553" sldId="262"/>
            <ac:grpSpMk id="10" creationId="{609316A9-990D-4EC3-A671-70EE5C1493A4}"/>
          </ac:grpSpMkLst>
        </pc:grpChg>
        <pc:grpChg chg="add del">
          <ac:chgData name="Alt, Annika" userId="125ca229-327a-4816-a08c-fd10d3980cc3" providerId="ADAL" clId="{49375F32-0F05-49EC-918F-E2F511D9B6E5}" dt="2025-10-10T19:53:19.711" v="608" actId="26606"/>
          <ac:grpSpMkLst>
            <pc:docMk/>
            <pc:sldMk cId="2030231553" sldId="262"/>
            <ac:grpSpMk id="24" creationId="{2109F83F-40FE-4DB3-84CC-09FB3340D06D}"/>
          </ac:grpSpMkLst>
        </pc:grpChg>
        <pc:grpChg chg="add del">
          <ac:chgData name="Alt, Annika" userId="125ca229-327a-4816-a08c-fd10d3980cc3" providerId="ADAL" clId="{49375F32-0F05-49EC-918F-E2F511D9B6E5}" dt="2025-10-10T19:50:42.452" v="509" actId="26606"/>
          <ac:grpSpMkLst>
            <pc:docMk/>
            <pc:sldMk cId="2030231553" sldId="262"/>
            <ac:grpSpMk id="40" creationId="{DDE8DE2B-61C1-46D5-BEB8-521321C182C4}"/>
          </ac:grpSpMkLst>
        </pc:grpChg>
        <pc:grpChg chg="add del">
          <ac:chgData name="Alt, Annika" userId="125ca229-327a-4816-a08c-fd10d3980cc3" providerId="ADAL" clId="{49375F32-0F05-49EC-918F-E2F511D9B6E5}" dt="2025-10-10T19:50:42.452" v="509" actId="26606"/>
          <ac:grpSpMkLst>
            <pc:docMk/>
            <pc:sldMk cId="2030231553" sldId="262"/>
            <ac:grpSpMk id="54" creationId="{2D621E68-BF28-4A1C-B1A2-4E55E139E79A}"/>
          </ac:grpSpMkLst>
        </pc:grpChg>
        <pc:picChg chg="add mod ord modCrop">
          <ac:chgData name="Alt, Annika" userId="125ca229-327a-4816-a08c-fd10d3980cc3" providerId="ADAL" clId="{49375F32-0F05-49EC-918F-E2F511D9B6E5}" dt="2025-10-10T19:54:41.102" v="617" actId="14100"/>
          <ac:picMkLst>
            <pc:docMk/>
            <pc:sldMk cId="2030231553" sldId="262"/>
            <ac:picMk id="5" creationId="{79DC3367-F2F3-69E2-4597-71BF8C5A32D5}"/>
          </ac:picMkLst>
        </pc:picChg>
      </pc:sldChg>
      <pc:sldChg chg="addSp delSp modSp new mod setBg addAnim delAnim">
        <pc:chgData name="Alt, Annika" userId="125ca229-327a-4816-a08c-fd10d3980cc3" providerId="ADAL" clId="{49375F32-0F05-49EC-918F-E2F511D9B6E5}" dt="2025-10-11T05:37:51.933" v="1196" actId="20577"/>
        <pc:sldMkLst>
          <pc:docMk/>
          <pc:sldMk cId="892345185" sldId="263"/>
        </pc:sldMkLst>
        <pc:spChg chg="mod ord">
          <ac:chgData name="Alt, Annika" userId="125ca229-327a-4816-a08c-fd10d3980cc3" providerId="ADAL" clId="{49375F32-0F05-49EC-918F-E2F511D9B6E5}" dt="2025-10-10T20:01:00.847" v="775" actId="1076"/>
          <ac:spMkLst>
            <pc:docMk/>
            <pc:sldMk cId="892345185" sldId="263"/>
            <ac:spMk id="2" creationId="{DD4F651E-D5BD-E392-6B9A-D2EC147AC3B8}"/>
          </ac:spMkLst>
        </pc:spChg>
        <pc:spChg chg="mod">
          <ac:chgData name="Alt, Annika" userId="125ca229-327a-4816-a08c-fd10d3980cc3" providerId="ADAL" clId="{49375F32-0F05-49EC-918F-E2F511D9B6E5}" dt="2025-10-10T20:00:44.215" v="771" actId="14100"/>
          <ac:spMkLst>
            <pc:docMk/>
            <pc:sldMk cId="892345185" sldId="263"/>
            <ac:spMk id="3" creationId="{892EDCE8-63ED-E7E5-6688-FA47DCFEE240}"/>
          </ac:spMkLst>
        </pc:spChg>
        <pc:spChg chg="add del mod">
          <ac:chgData name="Alt, Annika" userId="125ca229-327a-4816-a08c-fd10d3980cc3" providerId="ADAL" clId="{49375F32-0F05-49EC-918F-E2F511D9B6E5}" dt="2025-10-10T20:00:55.704" v="774" actId="478"/>
          <ac:spMkLst>
            <pc:docMk/>
            <pc:sldMk cId="892345185" sldId="263"/>
            <ac:spMk id="5" creationId="{40B5A2EC-00E9-94C3-2816-3872E3447C7A}"/>
          </ac:spMkLst>
        </pc:spChg>
        <pc:spChg chg="add mod">
          <ac:chgData name="Alt, Annika" userId="125ca229-327a-4816-a08c-fd10d3980cc3" providerId="ADAL" clId="{49375F32-0F05-49EC-918F-E2F511D9B6E5}" dt="2025-10-10T20:18:14.508" v="1123" actId="20577"/>
          <ac:spMkLst>
            <pc:docMk/>
            <pc:sldMk cId="892345185" sldId="263"/>
            <ac:spMk id="6" creationId="{229B675F-B358-D85D-2F73-3636535E70F8}"/>
          </ac:spMkLst>
        </pc:spChg>
        <pc:spChg chg="add mod">
          <ac:chgData name="Alt, Annika" userId="125ca229-327a-4816-a08c-fd10d3980cc3" providerId="ADAL" clId="{49375F32-0F05-49EC-918F-E2F511D9B6E5}" dt="2025-10-11T05:37:51.933" v="1196" actId="20577"/>
          <ac:spMkLst>
            <pc:docMk/>
            <pc:sldMk cId="892345185" sldId="263"/>
            <ac:spMk id="7" creationId="{E64B1E63-B8B4-CA02-C3B0-C84E986B932E}"/>
          </ac:spMkLst>
        </pc:spChg>
        <pc:spChg chg="add del">
          <ac:chgData name="Alt, Annika" userId="125ca229-327a-4816-a08c-fd10d3980cc3" providerId="ADAL" clId="{49375F32-0F05-49EC-918F-E2F511D9B6E5}" dt="2025-10-10T19:59:51.523" v="754" actId="26606"/>
          <ac:spMkLst>
            <pc:docMk/>
            <pc:sldMk cId="892345185" sldId="263"/>
            <ac:spMk id="10" creationId="{9323D83D-50D6-4040-A58B-FCEA340F886A}"/>
          </ac:spMkLst>
        </pc:spChg>
        <pc:spChg chg="add del">
          <ac:chgData name="Alt, Annika" userId="125ca229-327a-4816-a08c-fd10d3980cc3" providerId="ADAL" clId="{49375F32-0F05-49EC-918F-E2F511D9B6E5}" dt="2025-10-10T19:59:51.523" v="754" actId="26606"/>
          <ac:spMkLst>
            <pc:docMk/>
            <pc:sldMk cId="892345185" sldId="263"/>
            <ac:spMk id="14" creationId="{F10FD715-4DCE-4779-B634-EC78315EA213}"/>
          </ac:spMkLst>
        </pc:spChg>
        <pc:spChg chg="add del">
          <ac:chgData name="Alt, Annika" userId="125ca229-327a-4816-a08c-fd10d3980cc3" providerId="ADAL" clId="{49375F32-0F05-49EC-918F-E2F511D9B6E5}" dt="2025-10-10T19:59:47.874" v="749" actId="26606"/>
          <ac:spMkLst>
            <pc:docMk/>
            <pc:sldMk cId="892345185" sldId="263"/>
            <ac:spMk id="20" creationId="{DD6BC9EB-F181-48AB-BCA2-3D1DB20D2D87}"/>
          </ac:spMkLst>
        </pc:spChg>
        <pc:spChg chg="add del">
          <ac:chgData name="Alt, Annika" userId="125ca229-327a-4816-a08c-fd10d3980cc3" providerId="ADAL" clId="{49375F32-0F05-49EC-918F-E2F511D9B6E5}" dt="2025-10-10T19:59:47.874" v="749" actId="26606"/>
          <ac:spMkLst>
            <pc:docMk/>
            <pc:sldMk cId="892345185" sldId="263"/>
            <ac:spMk id="22" creationId="{D33AAA80-39DC-4020-9BFF-0718F35C7661}"/>
          </ac:spMkLst>
        </pc:spChg>
        <pc:spChg chg="add del">
          <ac:chgData name="Alt, Annika" userId="125ca229-327a-4816-a08c-fd10d3980cc3" providerId="ADAL" clId="{49375F32-0F05-49EC-918F-E2F511D9B6E5}" dt="2025-10-10T19:59:47.874" v="749" actId="26606"/>
          <ac:spMkLst>
            <pc:docMk/>
            <pc:sldMk cId="892345185" sldId="263"/>
            <ac:spMk id="26" creationId="{1177F295-741F-4EFF-B0CA-BE69295ADA07}"/>
          </ac:spMkLst>
        </pc:spChg>
        <pc:spChg chg="add del">
          <ac:chgData name="Alt, Annika" userId="125ca229-327a-4816-a08c-fd10d3980cc3" providerId="ADAL" clId="{49375F32-0F05-49EC-918F-E2F511D9B6E5}" dt="2025-10-10T19:59:49.658" v="752" actId="26606"/>
          <ac:spMkLst>
            <pc:docMk/>
            <pc:sldMk cId="892345185" sldId="263"/>
            <ac:spMk id="39" creationId="{2783C067-F8BF-4755-B516-8A0CD74CF60C}"/>
          </ac:spMkLst>
        </pc:spChg>
        <pc:spChg chg="add del">
          <ac:chgData name="Alt, Annika" userId="125ca229-327a-4816-a08c-fd10d3980cc3" providerId="ADAL" clId="{49375F32-0F05-49EC-918F-E2F511D9B6E5}" dt="2025-10-10T19:59:49.658" v="752" actId="26606"/>
          <ac:spMkLst>
            <pc:docMk/>
            <pc:sldMk cId="892345185" sldId="263"/>
            <ac:spMk id="40" creationId="{2ED796EC-E7FF-46DB-B912-FB08BF12AA6E}"/>
          </ac:spMkLst>
        </pc:spChg>
        <pc:spChg chg="add del">
          <ac:chgData name="Alt, Annika" userId="125ca229-327a-4816-a08c-fd10d3980cc3" providerId="ADAL" clId="{49375F32-0F05-49EC-918F-E2F511D9B6E5}" dt="2025-10-10T19:59:49.658" v="752" actId="26606"/>
          <ac:spMkLst>
            <pc:docMk/>
            <pc:sldMk cId="892345185" sldId="263"/>
            <ac:spMk id="41" creationId="{549A2DAB-B431-487D-95AD-BB0FECB49E57}"/>
          </ac:spMkLst>
        </pc:spChg>
        <pc:spChg chg="add del">
          <ac:chgData name="Alt, Annika" userId="125ca229-327a-4816-a08c-fd10d3980cc3" providerId="ADAL" clId="{49375F32-0F05-49EC-918F-E2F511D9B6E5}" dt="2025-10-10T19:59:49.658" v="752" actId="26606"/>
          <ac:spMkLst>
            <pc:docMk/>
            <pc:sldMk cId="892345185" sldId="263"/>
            <ac:spMk id="42" creationId="{0819F787-32B4-46A8-BC57-C6571BCEE243}"/>
          </ac:spMkLst>
        </pc:spChg>
        <pc:spChg chg="add del">
          <ac:chgData name="Alt, Annika" userId="125ca229-327a-4816-a08c-fd10d3980cc3" providerId="ADAL" clId="{49375F32-0F05-49EC-918F-E2F511D9B6E5}" dt="2025-10-10T19:59:51.523" v="754" actId="26606"/>
          <ac:spMkLst>
            <pc:docMk/>
            <pc:sldMk cId="892345185" sldId="263"/>
            <ac:spMk id="44" creationId="{603AE127-802C-459A-A612-DB85B67F0DC0}"/>
          </ac:spMkLst>
        </pc:spChg>
        <pc:spChg chg="add del">
          <ac:chgData name="Alt, Annika" userId="125ca229-327a-4816-a08c-fd10d3980cc3" providerId="ADAL" clId="{49375F32-0F05-49EC-918F-E2F511D9B6E5}" dt="2025-10-10T19:59:54.534" v="756" actId="26606"/>
          <ac:spMkLst>
            <pc:docMk/>
            <pc:sldMk cId="892345185" sldId="263"/>
            <ac:spMk id="50" creationId="{4F57DB1C-6494-4CC4-A5E8-931957565379}"/>
          </ac:spMkLst>
        </pc:spChg>
        <pc:spChg chg="add del">
          <ac:chgData name="Alt, Annika" userId="125ca229-327a-4816-a08c-fd10d3980cc3" providerId="ADAL" clId="{49375F32-0F05-49EC-918F-E2F511D9B6E5}" dt="2025-10-10T19:59:54.534" v="756" actId="26606"/>
          <ac:spMkLst>
            <pc:docMk/>
            <pc:sldMk cId="892345185" sldId="263"/>
            <ac:spMk id="51" creationId="{FFFB778B-5206-4BB0-A468-327E71367654}"/>
          </ac:spMkLst>
        </pc:spChg>
        <pc:spChg chg="add del">
          <ac:chgData name="Alt, Annika" userId="125ca229-327a-4816-a08c-fd10d3980cc3" providerId="ADAL" clId="{49375F32-0F05-49EC-918F-E2F511D9B6E5}" dt="2025-10-10T19:59:54.534" v="756" actId="26606"/>
          <ac:spMkLst>
            <pc:docMk/>
            <pc:sldMk cId="892345185" sldId="263"/>
            <ac:spMk id="52" creationId="{E6C0471D-BE03-4D81-BDB5-D510BC0D8A77}"/>
          </ac:spMkLst>
        </pc:spChg>
        <pc:spChg chg="add del">
          <ac:chgData name="Alt, Annika" userId="125ca229-327a-4816-a08c-fd10d3980cc3" providerId="ADAL" clId="{49375F32-0F05-49EC-918F-E2F511D9B6E5}" dt="2025-10-10T19:59:54.534" v="756" actId="26606"/>
          <ac:spMkLst>
            <pc:docMk/>
            <pc:sldMk cId="892345185" sldId="263"/>
            <ac:spMk id="55" creationId="{A27691EB-14CF-4237-B5EB-C94B92677A05}"/>
          </ac:spMkLst>
        </pc:spChg>
        <pc:grpChg chg="add del">
          <ac:chgData name="Alt, Annika" userId="125ca229-327a-4816-a08c-fd10d3980cc3" providerId="ADAL" clId="{49375F32-0F05-49EC-918F-E2F511D9B6E5}" dt="2025-10-10T19:59:47.874" v="749" actId="26606"/>
          <ac:grpSpMkLst>
            <pc:docMk/>
            <pc:sldMk cId="892345185" sldId="263"/>
            <ac:grpSpMk id="8" creationId="{28460BD8-AE3F-4AC9-9D0B-717052AA5D3A}"/>
          </ac:grpSpMkLst>
        </pc:grpChg>
        <pc:grpChg chg="add del">
          <ac:chgData name="Alt, Annika" userId="125ca229-327a-4816-a08c-fd10d3980cc3" providerId="ADAL" clId="{49375F32-0F05-49EC-918F-E2F511D9B6E5}" dt="2025-10-10T19:59:49.658" v="752" actId="26606"/>
          <ac:grpSpMkLst>
            <pc:docMk/>
            <pc:sldMk cId="892345185" sldId="263"/>
            <ac:grpSpMk id="29" creationId="{28460BD8-AE3F-4AC9-9D0B-717052AA5D3A}"/>
          </ac:grpSpMkLst>
        </pc:grpChg>
        <pc:grpChg chg="add del">
          <ac:chgData name="Alt, Annika" userId="125ca229-327a-4816-a08c-fd10d3980cc3" providerId="ADAL" clId="{49375F32-0F05-49EC-918F-E2F511D9B6E5}" dt="2025-10-10T19:59:54.534" v="756" actId="26606"/>
          <ac:grpSpMkLst>
            <pc:docMk/>
            <pc:sldMk cId="892345185" sldId="263"/>
            <ac:grpSpMk id="46" creationId="{28460BD8-AE3F-4AC9-9D0B-717052AA5D3A}"/>
          </ac:grpSpMkLst>
        </pc:grpChg>
        <pc:cxnChg chg="add del">
          <ac:chgData name="Alt, Annika" userId="125ca229-327a-4816-a08c-fd10d3980cc3" providerId="ADAL" clId="{49375F32-0F05-49EC-918F-E2F511D9B6E5}" dt="2025-10-10T19:59:51.523" v="754" actId="26606"/>
          <ac:cxnSpMkLst>
            <pc:docMk/>
            <pc:sldMk cId="892345185" sldId="263"/>
            <ac:cxnSpMk id="12" creationId="{1A1FE6BB-DFB2-4080-9B5E-076EF5DDE67B}"/>
          </ac:cxnSpMkLst>
        </pc:cxnChg>
        <pc:cxnChg chg="add del">
          <ac:chgData name="Alt, Annika" userId="125ca229-327a-4816-a08c-fd10d3980cc3" providerId="ADAL" clId="{49375F32-0F05-49EC-918F-E2F511D9B6E5}" dt="2025-10-10T19:59:47.874" v="749" actId="26606"/>
          <ac:cxnSpMkLst>
            <pc:docMk/>
            <pc:sldMk cId="892345185" sldId="263"/>
            <ac:cxnSpMk id="24" creationId="{C9C5D90B-7EE3-4D26-AB7D-A5A3A6E11203}"/>
          </ac:cxnSpMkLst>
        </pc:cxnChg>
        <pc:cxnChg chg="add del">
          <ac:chgData name="Alt, Annika" userId="125ca229-327a-4816-a08c-fd10d3980cc3" providerId="ADAL" clId="{49375F32-0F05-49EC-918F-E2F511D9B6E5}" dt="2025-10-10T19:59:49.658" v="752" actId="26606"/>
          <ac:cxnSpMkLst>
            <pc:docMk/>
            <pc:sldMk cId="892345185" sldId="263"/>
            <ac:cxnSpMk id="28" creationId="{C5ECDEE1-7093-418F-9CF5-24EEB115C1C1}"/>
          </ac:cxnSpMkLst>
        </pc:cxnChg>
        <pc:cxnChg chg="add del">
          <ac:chgData name="Alt, Annika" userId="125ca229-327a-4816-a08c-fd10d3980cc3" providerId="ADAL" clId="{49375F32-0F05-49EC-918F-E2F511D9B6E5}" dt="2025-10-10T19:59:49.658" v="752" actId="26606"/>
          <ac:cxnSpMkLst>
            <pc:docMk/>
            <pc:sldMk cId="892345185" sldId="263"/>
            <ac:cxnSpMk id="30" creationId="{045062AF-EB11-4651-BC4A-4DA21768DE8E}"/>
          </ac:cxnSpMkLst>
        </pc:cxnChg>
        <pc:cxnChg chg="add del">
          <ac:chgData name="Alt, Annika" userId="125ca229-327a-4816-a08c-fd10d3980cc3" providerId="ADAL" clId="{49375F32-0F05-49EC-918F-E2F511D9B6E5}" dt="2025-10-10T19:59:54.534" v="756" actId="26606"/>
          <ac:cxnSpMkLst>
            <pc:docMk/>
            <pc:sldMk cId="892345185" sldId="263"/>
            <ac:cxnSpMk id="53" creationId="{E5E836EB-03CD-4BA5-A751-21D2ACC28303}"/>
          </ac:cxnSpMkLst>
        </pc:cxnChg>
        <pc:cxnChg chg="add del">
          <ac:chgData name="Alt, Annika" userId="125ca229-327a-4816-a08c-fd10d3980cc3" providerId="ADAL" clId="{49375F32-0F05-49EC-918F-E2F511D9B6E5}" dt="2025-10-10T19:59:54.534" v="756" actId="26606"/>
          <ac:cxnSpMkLst>
            <pc:docMk/>
            <pc:sldMk cId="892345185" sldId="263"/>
            <ac:cxnSpMk id="54" creationId="{22721A85-1EA4-4D87-97AB-0BB4AB78F92D}"/>
          </ac:cxnSpMkLst>
        </pc:cxnChg>
      </pc:sldChg>
      <pc:sldChg chg="addSp delSp modSp new mod">
        <pc:chgData name="Alt, Annika" userId="125ca229-327a-4816-a08c-fd10d3980cc3" providerId="ADAL" clId="{49375F32-0F05-49EC-918F-E2F511D9B6E5}" dt="2025-10-10T20:03:36.482" v="818" actId="1076"/>
        <pc:sldMkLst>
          <pc:docMk/>
          <pc:sldMk cId="2212699921" sldId="264"/>
        </pc:sldMkLst>
        <pc:spChg chg="mod">
          <ac:chgData name="Alt, Annika" userId="125ca229-327a-4816-a08c-fd10d3980cc3" providerId="ADAL" clId="{49375F32-0F05-49EC-918F-E2F511D9B6E5}" dt="2025-10-10T20:02:13.745" v="796" actId="20577"/>
          <ac:spMkLst>
            <pc:docMk/>
            <pc:sldMk cId="2212699921" sldId="264"/>
            <ac:spMk id="2" creationId="{CEF3E41D-4ACD-3EB6-5E9A-A62520953065}"/>
          </ac:spMkLst>
        </pc:spChg>
        <pc:spChg chg="del">
          <ac:chgData name="Alt, Annika" userId="125ca229-327a-4816-a08c-fd10d3980cc3" providerId="ADAL" clId="{49375F32-0F05-49EC-918F-E2F511D9B6E5}" dt="2025-10-10T20:02:18.703" v="797" actId="478"/>
          <ac:spMkLst>
            <pc:docMk/>
            <pc:sldMk cId="2212699921" sldId="264"/>
            <ac:spMk id="3" creationId="{AC4E7029-B4EF-3B2A-1E6C-AF6C98D96036}"/>
          </ac:spMkLst>
        </pc:spChg>
        <pc:graphicFrameChg chg="add mod">
          <ac:chgData name="Alt, Annika" userId="125ca229-327a-4816-a08c-fd10d3980cc3" providerId="ADAL" clId="{49375F32-0F05-49EC-918F-E2F511D9B6E5}" dt="2025-10-10T20:03:15.575" v="815" actId="1076"/>
          <ac:graphicFrameMkLst>
            <pc:docMk/>
            <pc:sldMk cId="2212699921" sldId="264"/>
            <ac:graphicFrameMk id="4" creationId="{EA45931A-7932-958B-7483-D4541E2F9371}"/>
          </ac:graphicFrameMkLst>
        </pc:graphicFrameChg>
        <pc:graphicFrameChg chg="add mod">
          <ac:chgData name="Alt, Annika" userId="125ca229-327a-4816-a08c-fd10d3980cc3" providerId="ADAL" clId="{49375F32-0F05-49EC-918F-E2F511D9B6E5}" dt="2025-10-10T20:03:26.084" v="816" actId="1076"/>
          <ac:graphicFrameMkLst>
            <pc:docMk/>
            <pc:sldMk cId="2212699921" sldId="264"/>
            <ac:graphicFrameMk id="5" creationId="{B5EB2022-E153-4106-BB6F-42ED84DA8BF8}"/>
          </ac:graphicFrameMkLst>
        </pc:graphicFrameChg>
        <pc:graphicFrameChg chg="add mod">
          <ac:chgData name="Alt, Annika" userId="125ca229-327a-4816-a08c-fd10d3980cc3" providerId="ADAL" clId="{49375F32-0F05-49EC-918F-E2F511D9B6E5}" dt="2025-10-10T20:03:29.012" v="817" actId="1076"/>
          <ac:graphicFrameMkLst>
            <pc:docMk/>
            <pc:sldMk cId="2212699921" sldId="264"/>
            <ac:graphicFrameMk id="6" creationId="{8C471F6A-E370-40EF-89CC-F856C305AA92}"/>
          </ac:graphicFrameMkLst>
        </pc:graphicFrameChg>
        <pc:graphicFrameChg chg="add mod">
          <ac:chgData name="Alt, Annika" userId="125ca229-327a-4816-a08c-fd10d3980cc3" providerId="ADAL" clId="{49375F32-0F05-49EC-918F-E2F511D9B6E5}" dt="2025-10-10T20:03:08.616" v="813" actId="1076"/>
          <ac:graphicFrameMkLst>
            <pc:docMk/>
            <pc:sldMk cId="2212699921" sldId="264"/>
            <ac:graphicFrameMk id="7" creationId="{E5BB2CD6-A873-48B3-A64A-A1965F31CFC0}"/>
          </ac:graphicFrameMkLst>
        </pc:graphicFrameChg>
        <pc:graphicFrameChg chg="add mod">
          <ac:chgData name="Alt, Annika" userId="125ca229-327a-4816-a08c-fd10d3980cc3" providerId="ADAL" clId="{49375F32-0F05-49EC-918F-E2F511D9B6E5}" dt="2025-10-10T20:03:36.482" v="818" actId="1076"/>
          <ac:graphicFrameMkLst>
            <pc:docMk/>
            <pc:sldMk cId="2212699921" sldId="264"/>
            <ac:graphicFrameMk id="8" creationId="{8E060D17-7236-4D8D-BF1F-6172378460BB}"/>
          </ac:graphicFrameMkLst>
        </pc:graphicFrameChg>
      </pc:sldChg>
      <pc:sldChg chg="delSp modSp new mod">
        <pc:chgData name="Alt, Annika" userId="125ca229-327a-4816-a08c-fd10d3980cc3" providerId="ADAL" clId="{49375F32-0F05-49EC-918F-E2F511D9B6E5}" dt="2025-10-11T05:39:28.549" v="1237" actId="403"/>
        <pc:sldMkLst>
          <pc:docMk/>
          <pc:sldMk cId="3400468605" sldId="265"/>
        </pc:sldMkLst>
        <pc:spChg chg="del">
          <ac:chgData name="Alt, Annika" userId="125ca229-327a-4816-a08c-fd10d3980cc3" providerId="ADAL" clId="{49375F32-0F05-49EC-918F-E2F511D9B6E5}" dt="2025-10-11T05:39:09.926" v="1198" actId="478"/>
          <ac:spMkLst>
            <pc:docMk/>
            <pc:sldMk cId="3400468605" sldId="265"/>
            <ac:spMk id="2" creationId="{282502A2-E36B-7777-464C-FE5968191FB6}"/>
          </ac:spMkLst>
        </pc:spChg>
        <pc:spChg chg="mod">
          <ac:chgData name="Alt, Annika" userId="125ca229-327a-4816-a08c-fd10d3980cc3" providerId="ADAL" clId="{49375F32-0F05-49EC-918F-E2F511D9B6E5}" dt="2025-10-11T05:39:28.549" v="1237" actId="403"/>
          <ac:spMkLst>
            <pc:docMk/>
            <pc:sldMk cId="3400468605" sldId="265"/>
            <ac:spMk id="3" creationId="{0E6EA7FD-3F83-9452-E410-86438170AB8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etker-my.sharepoint.com/personal/annika_alt_oetker_com/Documents/Data%20Science/Turing%20College/Project%201%20-%20Famil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etker-my.sharepoint.com/personal/annika_alt_oetker_com/Documents/Data%20Science/Turing%20College/Project%201%20-%20Fami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oetker-my.sharepoint.com/personal/annika_alt_oetker_com/Documents/Data%20Science/Turing%20College/Project%201%20-%20Famil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etker-my.sharepoint.com/personal/annika_alt_oetker_com/Documents/Data%20Science/Turing%20College/Project%201%20-%20Famil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oetker-my.sharepoint.com/personal/annika_alt_oetker_com/Documents/Data%20Science/Turing%20College/Project%201%20-%20Famil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1912458307499"/>
          <c:y val="0.14195613169721411"/>
          <c:w val="0.65091413802109577"/>
          <c:h val="0.75214502673981898"/>
        </c:manualLayout>
      </c:layout>
      <c:pieChart>
        <c:varyColors val="1"/>
        <c:ser>
          <c:idx val="0"/>
          <c:order val="0"/>
          <c:tx>
            <c:strRef>
              <c:f>Data!$B$1</c:f>
              <c:strCache>
                <c:ptCount val="1"/>
                <c:pt idx="0">
                  <c:v>Johanna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2B54-4DC6-A85D-4F7FAEE541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2B54-4DC6-A85D-4F7FAEE541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2B54-4DC6-A85D-4F7FAEE5417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2B54-4DC6-A85D-4F7FAEE5417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2B54-4DC6-A85D-4F7FAEE5417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2B54-4DC6-A85D-4F7FAEE54170}"/>
              </c:ext>
            </c:extLst>
          </c:dPt>
          <c:dLbls>
            <c:dLbl>
              <c:idx val="0"/>
              <c:layout>
                <c:manualLayout>
                  <c:x val="-0.24103281635516191"/>
                  <c:y val="-3.0374718034810802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B54-4DC6-A85D-4F7FAEE54170}"/>
                </c:ext>
              </c:extLst>
            </c:dLbl>
            <c:dLbl>
              <c:idx val="1"/>
              <c:layout>
                <c:manualLayout>
                  <c:x val="0.20194460471187278"/>
                  <c:y val="-0.19012999244246756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54-4DC6-A85D-4F7FAEE5417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54-4DC6-A85D-4F7FAEE54170}"/>
                </c:ext>
              </c:extLst>
            </c:dLbl>
            <c:dLbl>
              <c:idx val="3"/>
              <c:layout>
                <c:manualLayout>
                  <c:x val="-6.06968549133729E-2"/>
                  <c:y val="-2.158764429983212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54-4DC6-A85D-4F7FAEE54170}"/>
                </c:ext>
              </c:extLst>
            </c:dLbl>
            <c:dLbl>
              <c:idx val="4"/>
              <c:layout>
                <c:manualLayout>
                  <c:x val="0.1799162670729017"/>
                  <c:y val="0.1594217478091809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B54-4DC6-A85D-4F7FAEE5417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B54-4DC6-A85D-4F7FAEE541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Data!$A$2:$A$7</c:f>
              <c:strCache>
                <c:ptCount val="6"/>
                <c:pt idx="0">
                  <c:v>sleep</c:v>
                </c:pt>
                <c:pt idx="1">
                  <c:v>work/school nursery</c:v>
                </c:pt>
                <c:pt idx="2">
                  <c:v>homework</c:v>
                </c:pt>
                <c:pt idx="3">
                  <c:v>hobby</c:v>
                </c:pt>
                <c:pt idx="4">
                  <c:v>family time</c:v>
                </c:pt>
                <c:pt idx="5">
                  <c:v>free time</c:v>
                </c:pt>
              </c:strCache>
            </c:strRef>
          </c:cat>
          <c:val>
            <c:numRef>
              <c:f>Data!$B$2:$B$7</c:f>
              <c:numCache>
                <c:formatCode>General</c:formatCode>
                <c:ptCount val="6"/>
                <c:pt idx="0">
                  <c:v>12</c:v>
                </c:pt>
                <c:pt idx="1">
                  <c:v>6</c:v>
                </c:pt>
                <c:pt idx="2">
                  <c:v>0</c:v>
                </c:pt>
                <c:pt idx="3">
                  <c:v>0.2</c:v>
                </c:pt>
                <c:pt idx="4">
                  <c:v>5.8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B54-4DC6-A85D-4F7FAEE54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1912458307499"/>
          <c:y val="0.14195613169721411"/>
          <c:w val="0.65091413802109577"/>
          <c:h val="0.75214502673981898"/>
        </c:manualLayout>
      </c:layout>
      <c:pieChart>
        <c:varyColors val="1"/>
        <c:ser>
          <c:idx val="0"/>
          <c:order val="0"/>
          <c:tx>
            <c:strRef>
              <c:f>Data!$C$1</c:f>
              <c:strCache>
                <c:ptCount val="1"/>
                <c:pt idx="0">
                  <c:v>Vincent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590-48E9-A9EC-7374ED58A6E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590-48E9-A9EC-7374ED58A6E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590-48E9-A9EC-7374ED58A6E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5590-48E9-A9EC-7374ED58A6E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5590-48E9-A9EC-7374ED58A6E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5590-48E9-A9EC-7374ED58A6EB}"/>
              </c:ext>
            </c:extLst>
          </c:dPt>
          <c:dLbls>
            <c:dLbl>
              <c:idx val="0"/>
              <c:layout>
                <c:manualLayout>
                  <c:x val="-0.22220897783982529"/>
                  <c:y val="-3.47502264375176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590-48E9-A9EC-7374ED58A6EB}"/>
                </c:ext>
              </c:extLst>
            </c:dLbl>
            <c:dLbl>
              <c:idx val="1"/>
              <c:layout>
                <c:manualLayout>
                  <c:x val="0.18961198709525626"/>
                  <c:y val="-0.2112694491078073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590-48E9-A9EC-7374ED58A6E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590-48E9-A9EC-7374ED58A6EB}"/>
                </c:ext>
              </c:extLst>
            </c:dLbl>
            <c:dLbl>
              <c:idx val="3"/>
              <c:layout>
                <c:manualLayout>
                  <c:x val="-4.6601520947429614E-2"/>
                  <c:y val="-5.516061198705411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590-48E9-A9EC-7374ED58A6EB}"/>
                </c:ext>
              </c:extLst>
            </c:dLbl>
            <c:dLbl>
              <c:idx val="4"/>
              <c:layout>
                <c:manualLayout>
                  <c:x val="0.20653487535389284"/>
                  <c:y val="0.16053626750203365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590-48E9-A9EC-7374ED58A6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Data!$A$2:$A$7</c:f>
              <c:strCache>
                <c:ptCount val="6"/>
                <c:pt idx="0">
                  <c:v>sleep</c:v>
                </c:pt>
                <c:pt idx="1">
                  <c:v>work/school nursery</c:v>
                </c:pt>
                <c:pt idx="2">
                  <c:v>homework</c:v>
                </c:pt>
                <c:pt idx="3">
                  <c:v>hobby</c:v>
                </c:pt>
                <c:pt idx="4">
                  <c:v>family time</c:v>
                </c:pt>
                <c:pt idx="5">
                  <c:v>free time</c:v>
                </c:pt>
              </c:strCache>
            </c:strRef>
          </c:cat>
          <c:val>
            <c:numRef>
              <c:f>Data!$C$2:$C$7</c:f>
              <c:numCache>
                <c:formatCode>General</c:formatCode>
                <c:ptCount val="6"/>
                <c:pt idx="0">
                  <c:v>11.5</c:v>
                </c:pt>
                <c:pt idx="1">
                  <c:v>6</c:v>
                </c:pt>
                <c:pt idx="2">
                  <c:v>0</c:v>
                </c:pt>
                <c:pt idx="3">
                  <c:v>0.2</c:v>
                </c:pt>
                <c:pt idx="4">
                  <c:v>6.3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590-48E9-A9EC-7374ED58A6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1912458307499"/>
          <c:y val="0.14195613169721411"/>
          <c:w val="0.65091413802109577"/>
          <c:h val="0.75214502673981898"/>
        </c:manualLayout>
      </c:layout>
      <c:pieChart>
        <c:varyColors val="1"/>
        <c:ser>
          <c:idx val="0"/>
          <c:order val="0"/>
          <c:tx>
            <c:strRef>
              <c:f>Data!$D$1</c:f>
              <c:strCache>
                <c:ptCount val="1"/>
                <c:pt idx="0">
                  <c:v>Maximilian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D51-42A3-9483-3C212F78D51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D51-42A3-9483-3C212F78D51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D51-42A3-9483-3C212F78D51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D51-42A3-9483-3C212F78D51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6D51-42A3-9483-3C212F78D51C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6D51-42A3-9483-3C212F78D51C}"/>
              </c:ext>
            </c:extLst>
          </c:dPt>
          <c:dLbls>
            <c:dLbl>
              <c:idx val="0"/>
              <c:layout>
                <c:manualLayout>
                  <c:x val="-0.18595970996466765"/>
                  <c:y val="1.4179387551417181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51-42A3-9483-3C212F78D51C}"/>
                </c:ext>
              </c:extLst>
            </c:dLbl>
            <c:dLbl>
              <c:idx val="1"/>
              <c:layout>
                <c:manualLayout>
                  <c:x val="5.9771343018860036E-2"/>
                  <c:y val="-0.2067857699164056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51-42A3-9483-3C212F78D5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Data!$A$2:$A$7</c:f>
              <c:strCache>
                <c:ptCount val="6"/>
                <c:pt idx="0">
                  <c:v>sleep</c:v>
                </c:pt>
                <c:pt idx="1">
                  <c:v>work/school nursery</c:v>
                </c:pt>
                <c:pt idx="2">
                  <c:v>homework</c:v>
                </c:pt>
                <c:pt idx="3">
                  <c:v>hobby</c:v>
                </c:pt>
                <c:pt idx="4">
                  <c:v>family time</c:v>
                </c:pt>
                <c:pt idx="5">
                  <c:v>free time</c:v>
                </c:pt>
              </c:strCache>
            </c:strRef>
          </c:cat>
          <c:val>
            <c:numRef>
              <c:f>Data!$D$2:$D$7</c:f>
              <c:numCache>
                <c:formatCode>General</c:formatCode>
                <c:ptCount val="6"/>
                <c:pt idx="0">
                  <c:v>10</c:v>
                </c:pt>
                <c:pt idx="1">
                  <c:v>5</c:v>
                </c:pt>
                <c:pt idx="2">
                  <c:v>1</c:v>
                </c:pt>
                <c:pt idx="3">
                  <c:v>0.2</c:v>
                </c:pt>
                <c:pt idx="4">
                  <c:v>5</c:v>
                </c:pt>
                <c:pt idx="5">
                  <c:v>2.8000000000000007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D51-42A3-9483-3C212F78D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1912458307499"/>
          <c:y val="0.14195613169721411"/>
          <c:w val="0.65091413802109577"/>
          <c:h val="0.75214502673981898"/>
        </c:manualLayout>
      </c:layout>
      <c:pieChart>
        <c:varyColors val="1"/>
        <c:ser>
          <c:idx val="0"/>
          <c:order val="0"/>
          <c:tx>
            <c:strRef>
              <c:f>Data!$E$1</c:f>
              <c:strCache>
                <c:ptCount val="1"/>
                <c:pt idx="0">
                  <c:v>Matthias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E84A-41EE-950E-BB11A5DA7E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E84A-41EE-950E-BB11A5DA7E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E84A-41EE-950E-BB11A5DA7E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E84A-41EE-950E-BB11A5DA7E1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E84A-41EE-950E-BB11A5DA7E1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E84A-41EE-950E-BB11A5DA7E1B}"/>
              </c:ext>
            </c:extLst>
          </c:dPt>
          <c:dLbls>
            <c:dLbl>
              <c:idx val="0"/>
              <c:layout>
                <c:manualLayout>
                  <c:x val="-0.20288837097112908"/>
                  <c:y val="9.9555706513900624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84A-41EE-950E-BB11A5DA7E1B}"/>
                </c:ext>
              </c:extLst>
            </c:dLbl>
            <c:dLbl>
              <c:idx val="1"/>
              <c:layout>
                <c:manualLayout>
                  <c:x val="0.10926313838399881"/>
                  <c:y val="-0.2365507652722730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4A-41EE-950E-BB11A5DA7E1B}"/>
                </c:ext>
              </c:extLst>
            </c:dLbl>
            <c:dLbl>
              <c:idx val="2"/>
              <c:layout>
                <c:manualLayout>
                  <c:x val="-2.3405528045725155E-2"/>
                  <c:y val="5.2052144089259567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4A-41EE-950E-BB11A5DA7E1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84A-41EE-950E-BB11A5DA7E1B}"/>
                </c:ext>
              </c:extLst>
            </c:dLbl>
            <c:dLbl>
              <c:idx val="5"/>
              <c:layout>
                <c:manualLayout>
                  <c:x val="-0.17736190417051387"/>
                  <c:y val="3.4200358261652158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84A-41EE-950E-BB11A5DA7E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Data!$A$2:$A$7</c:f>
              <c:strCache>
                <c:ptCount val="6"/>
                <c:pt idx="0">
                  <c:v>sleep</c:v>
                </c:pt>
                <c:pt idx="1">
                  <c:v>work/school nursery</c:v>
                </c:pt>
                <c:pt idx="2">
                  <c:v>homework</c:v>
                </c:pt>
                <c:pt idx="3">
                  <c:v>hobby</c:v>
                </c:pt>
                <c:pt idx="4">
                  <c:v>family time</c:v>
                </c:pt>
                <c:pt idx="5">
                  <c:v>free time</c:v>
                </c:pt>
              </c:strCache>
            </c:strRef>
          </c:cat>
          <c:val>
            <c:numRef>
              <c:f>Data!$E$2:$E$7</c:f>
              <c:numCache>
                <c:formatCode>General</c:formatCode>
                <c:ptCount val="6"/>
                <c:pt idx="0">
                  <c:v>7.5</c:v>
                </c:pt>
                <c:pt idx="1">
                  <c:v>10.5</c:v>
                </c:pt>
                <c:pt idx="2">
                  <c:v>1</c:v>
                </c:pt>
                <c:pt idx="3">
                  <c:v>0</c:v>
                </c:pt>
                <c:pt idx="4">
                  <c:v>3.8</c:v>
                </c:pt>
                <c:pt idx="5">
                  <c:v>1.1999999999999993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84A-41EE-950E-BB11A5DA7E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241912458307499"/>
          <c:y val="0.14195613169721411"/>
          <c:w val="0.65091413802109577"/>
          <c:h val="0.75214502673981898"/>
        </c:manualLayout>
      </c:layout>
      <c:pieChart>
        <c:varyColors val="1"/>
        <c:ser>
          <c:idx val="0"/>
          <c:order val="0"/>
          <c:tx>
            <c:strRef>
              <c:f>Data!$F$1</c:f>
              <c:strCache>
                <c:ptCount val="1"/>
                <c:pt idx="0">
                  <c:v>Annika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B58D-47CC-A1F4-AB5ED381478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B58D-47CC-A1F4-AB5ED381478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B58D-47CC-A1F4-AB5ED3814780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B58D-47CC-A1F4-AB5ED3814780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B58D-47CC-A1F4-AB5ED381478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B58D-47CC-A1F4-AB5ED3814780}"/>
              </c:ext>
            </c:extLst>
          </c:dPt>
          <c:dLbls>
            <c:dLbl>
              <c:idx val="1"/>
              <c:layout>
                <c:manualLayout>
                  <c:x val="-0.14322624210030666"/>
                  <c:y val="-0.20335134737534391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58D-47CC-A1F4-AB5ED3814780}"/>
                </c:ext>
              </c:extLst>
            </c:dLbl>
            <c:dLbl>
              <c:idx val="2"/>
              <c:layout>
                <c:manualLayout>
                  <c:x val="-4.6823849748791856E-2"/>
                  <c:y val="-2.216671858864523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58D-47CC-A1F4-AB5ED3814780}"/>
                </c:ext>
              </c:extLst>
            </c:dLbl>
            <c:dLbl>
              <c:idx val="3"/>
              <c:layout>
                <c:manualLayout>
                  <c:x val="-6.7359698044723512E-2"/>
                  <c:y val="-4.5150487201232282E-3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58D-47CC-A1F4-AB5ED38147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Data!$A$2:$A$7</c:f>
              <c:strCache>
                <c:ptCount val="6"/>
                <c:pt idx="0">
                  <c:v>sleep</c:v>
                </c:pt>
                <c:pt idx="1">
                  <c:v>work/school nursery</c:v>
                </c:pt>
                <c:pt idx="2">
                  <c:v>homework</c:v>
                </c:pt>
                <c:pt idx="3">
                  <c:v>hobby</c:v>
                </c:pt>
                <c:pt idx="4">
                  <c:v>family time</c:v>
                </c:pt>
                <c:pt idx="5">
                  <c:v>free time</c:v>
                </c:pt>
              </c:strCache>
            </c:strRef>
          </c:cat>
          <c:val>
            <c:numRef>
              <c:f>Data!$F$2:$F$7</c:f>
              <c:numCache>
                <c:formatCode>General</c:formatCode>
                <c:ptCount val="6"/>
                <c:pt idx="0">
                  <c:v>8</c:v>
                </c:pt>
                <c:pt idx="1">
                  <c:v>5.5</c:v>
                </c:pt>
                <c:pt idx="2">
                  <c:v>2.5</c:v>
                </c:pt>
                <c:pt idx="3">
                  <c:v>0.8</c:v>
                </c:pt>
                <c:pt idx="4">
                  <c:v>5.6</c:v>
                </c:pt>
                <c:pt idx="5">
                  <c:v>1.6000000000000014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58D-47CC-A1F4-AB5ED38147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1D0EC4-40B6-4A15-BA52-64AC3432296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CE8F26-3EA7-49E3-8694-203ADA091CD6}">
      <dgm:prSet/>
      <dgm:spPr/>
      <dgm:t>
        <a:bodyPr/>
        <a:lstStyle/>
        <a:p>
          <a:r>
            <a:rPr lang="de-DE"/>
            <a:t>Can we improve our everyday family life</a:t>
          </a:r>
          <a:endParaRPr lang="en-US"/>
        </a:p>
      </dgm:t>
    </dgm:pt>
    <dgm:pt modelId="{61BDD798-9D2C-47D6-BF90-B09DD09D8481}" type="parTrans" cxnId="{84F98013-544D-426D-81D5-A18E6164ED94}">
      <dgm:prSet/>
      <dgm:spPr/>
      <dgm:t>
        <a:bodyPr/>
        <a:lstStyle/>
        <a:p>
          <a:endParaRPr lang="en-US"/>
        </a:p>
      </dgm:t>
    </dgm:pt>
    <dgm:pt modelId="{76E0DCF3-CB1E-4B53-AB63-26B8E9728AB8}" type="sibTrans" cxnId="{84F98013-544D-426D-81D5-A18E6164ED94}">
      <dgm:prSet/>
      <dgm:spPr/>
      <dgm:t>
        <a:bodyPr/>
        <a:lstStyle/>
        <a:p>
          <a:endParaRPr lang="en-US"/>
        </a:p>
      </dgm:t>
    </dgm:pt>
    <dgm:pt modelId="{3399F27E-7544-4B1E-A762-4BD858443AED}">
      <dgm:prSet/>
      <dgm:spPr/>
      <dgm:t>
        <a:bodyPr/>
        <a:lstStyle/>
        <a:p>
          <a:r>
            <a:rPr lang="de-DE"/>
            <a:t>Do we have enough time all toghether?</a:t>
          </a:r>
          <a:endParaRPr lang="en-US"/>
        </a:p>
      </dgm:t>
    </dgm:pt>
    <dgm:pt modelId="{7DB66C5F-679B-48CD-BC03-9FD7FCAF1C16}" type="parTrans" cxnId="{F79F4A88-6266-4163-82A3-80F0D2431DF9}">
      <dgm:prSet/>
      <dgm:spPr/>
      <dgm:t>
        <a:bodyPr/>
        <a:lstStyle/>
        <a:p>
          <a:endParaRPr lang="en-US"/>
        </a:p>
      </dgm:t>
    </dgm:pt>
    <dgm:pt modelId="{A31FFA47-313F-4DC2-A745-F8C19F96BEB6}" type="sibTrans" cxnId="{F79F4A88-6266-4163-82A3-80F0D2431DF9}">
      <dgm:prSet/>
      <dgm:spPr/>
      <dgm:t>
        <a:bodyPr/>
        <a:lstStyle/>
        <a:p>
          <a:endParaRPr lang="en-US"/>
        </a:p>
      </dgm:t>
    </dgm:pt>
    <dgm:pt modelId="{07880C86-82E5-4C0E-8484-15FF2705B9FB}">
      <dgm:prSet/>
      <dgm:spPr/>
      <dgm:t>
        <a:bodyPr/>
        <a:lstStyle/>
        <a:p>
          <a:r>
            <a:rPr lang="de-DE"/>
            <a:t>What can we change, to get more Me-time? (parents)</a:t>
          </a:r>
          <a:endParaRPr lang="en-US"/>
        </a:p>
      </dgm:t>
    </dgm:pt>
    <dgm:pt modelId="{3B97DD66-87DB-4191-A53F-50FCE152DF39}" type="parTrans" cxnId="{055F68A2-7F85-43C4-85F8-F668CF8D996D}">
      <dgm:prSet/>
      <dgm:spPr/>
      <dgm:t>
        <a:bodyPr/>
        <a:lstStyle/>
        <a:p>
          <a:endParaRPr lang="en-US"/>
        </a:p>
      </dgm:t>
    </dgm:pt>
    <dgm:pt modelId="{0E8635DF-77DE-4E44-9750-A88F56C07F1A}" type="sibTrans" cxnId="{055F68A2-7F85-43C4-85F8-F668CF8D996D}">
      <dgm:prSet/>
      <dgm:spPr/>
      <dgm:t>
        <a:bodyPr/>
        <a:lstStyle/>
        <a:p>
          <a:endParaRPr lang="en-US"/>
        </a:p>
      </dgm:t>
    </dgm:pt>
    <dgm:pt modelId="{00958DD0-304E-4A70-92F0-B147F496106B}" type="pres">
      <dgm:prSet presAssocID="{451D0EC4-40B6-4A15-BA52-64AC3432296C}" presName="outerComposite" presStyleCnt="0">
        <dgm:presLayoutVars>
          <dgm:chMax val="5"/>
          <dgm:dir/>
          <dgm:resizeHandles val="exact"/>
        </dgm:presLayoutVars>
      </dgm:prSet>
      <dgm:spPr/>
    </dgm:pt>
    <dgm:pt modelId="{BAE20D0E-FDE3-47F9-B406-2327F27DC618}" type="pres">
      <dgm:prSet presAssocID="{451D0EC4-40B6-4A15-BA52-64AC3432296C}" presName="dummyMaxCanvas" presStyleCnt="0">
        <dgm:presLayoutVars/>
      </dgm:prSet>
      <dgm:spPr/>
    </dgm:pt>
    <dgm:pt modelId="{F4D0CD83-401F-4415-ACBF-239338A92A60}" type="pres">
      <dgm:prSet presAssocID="{451D0EC4-40B6-4A15-BA52-64AC3432296C}" presName="ThreeNodes_1" presStyleLbl="node1" presStyleIdx="0" presStyleCnt="3">
        <dgm:presLayoutVars>
          <dgm:bulletEnabled val="1"/>
        </dgm:presLayoutVars>
      </dgm:prSet>
      <dgm:spPr/>
    </dgm:pt>
    <dgm:pt modelId="{A8EDDF5A-8768-4575-9038-6FA592C2E045}" type="pres">
      <dgm:prSet presAssocID="{451D0EC4-40B6-4A15-BA52-64AC3432296C}" presName="ThreeNodes_2" presStyleLbl="node1" presStyleIdx="1" presStyleCnt="3">
        <dgm:presLayoutVars>
          <dgm:bulletEnabled val="1"/>
        </dgm:presLayoutVars>
      </dgm:prSet>
      <dgm:spPr/>
    </dgm:pt>
    <dgm:pt modelId="{BDE796B0-0D34-431B-9D78-4534BDC6B9A8}" type="pres">
      <dgm:prSet presAssocID="{451D0EC4-40B6-4A15-BA52-64AC3432296C}" presName="ThreeNodes_3" presStyleLbl="node1" presStyleIdx="2" presStyleCnt="3">
        <dgm:presLayoutVars>
          <dgm:bulletEnabled val="1"/>
        </dgm:presLayoutVars>
      </dgm:prSet>
      <dgm:spPr/>
    </dgm:pt>
    <dgm:pt modelId="{2C9E652D-5F0D-4D2D-862D-A571C89BD5E5}" type="pres">
      <dgm:prSet presAssocID="{451D0EC4-40B6-4A15-BA52-64AC3432296C}" presName="ThreeConn_1-2" presStyleLbl="fgAccFollowNode1" presStyleIdx="0" presStyleCnt="2">
        <dgm:presLayoutVars>
          <dgm:bulletEnabled val="1"/>
        </dgm:presLayoutVars>
      </dgm:prSet>
      <dgm:spPr/>
    </dgm:pt>
    <dgm:pt modelId="{984502D6-B377-424E-A2C5-59361C0DA82D}" type="pres">
      <dgm:prSet presAssocID="{451D0EC4-40B6-4A15-BA52-64AC3432296C}" presName="ThreeConn_2-3" presStyleLbl="fgAccFollowNode1" presStyleIdx="1" presStyleCnt="2">
        <dgm:presLayoutVars>
          <dgm:bulletEnabled val="1"/>
        </dgm:presLayoutVars>
      </dgm:prSet>
      <dgm:spPr/>
    </dgm:pt>
    <dgm:pt modelId="{A492F2BC-DA46-4C99-A56E-F8C856FF3224}" type="pres">
      <dgm:prSet presAssocID="{451D0EC4-40B6-4A15-BA52-64AC3432296C}" presName="ThreeNodes_1_text" presStyleLbl="node1" presStyleIdx="2" presStyleCnt="3">
        <dgm:presLayoutVars>
          <dgm:bulletEnabled val="1"/>
        </dgm:presLayoutVars>
      </dgm:prSet>
      <dgm:spPr/>
    </dgm:pt>
    <dgm:pt modelId="{56C9D9D1-17A5-4B94-B706-5F7B79EC728C}" type="pres">
      <dgm:prSet presAssocID="{451D0EC4-40B6-4A15-BA52-64AC3432296C}" presName="ThreeNodes_2_text" presStyleLbl="node1" presStyleIdx="2" presStyleCnt="3">
        <dgm:presLayoutVars>
          <dgm:bulletEnabled val="1"/>
        </dgm:presLayoutVars>
      </dgm:prSet>
      <dgm:spPr/>
    </dgm:pt>
    <dgm:pt modelId="{01AB67C6-2B00-4F72-BEE5-66ABEF90D09F}" type="pres">
      <dgm:prSet presAssocID="{451D0EC4-40B6-4A15-BA52-64AC3432296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4F98013-544D-426D-81D5-A18E6164ED94}" srcId="{451D0EC4-40B6-4A15-BA52-64AC3432296C}" destId="{79CE8F26-3EA7-49E3-8694-203ADA091CD6}" srcOrd="0" destOrd="0" parTransId="{61BDD798-9D2C-47D6-BF90-B09DD09D8481}" sibTransId="{76E0DCF3-CB1E-4B53-AB63-26B8E9728AB8}"/>
    <dgm:cxn modelId="{9E4DCF3A-FAAF-493C-9560-A8AACCC232E6}" type="presOf" srcId="{79CE8F26-3EA7-49E3-8694-203ADA091CD6}" destId="{A492F2BC-DA46-4C99-A56E-F8C856FF3224}" srcOrd="1" destOrd="0" presId="urn:microsoft.com/office/officeart/2005/8/layout/vProcess5"/>
    <dgm:cxn modelId="{021E204A-8879-4155-A23E-2B932B981B60}" type="presOf" srcId="{3399F27E-7544-4B1E-A762-4BD858443AED}" destId="{A8EDDF5A-8768-4575-9038-6FA592C2E045}" srcOrd="0" destOrd="0" presId="urn:microsoft.com/office/officeart/2005/8/layout/vProcess5"/>
    <dgm:cxn modelId="{64172858-83BE-4161-82D3-BF05570E8EA8}" type="presOf" srcId="{07880C86-82E5-4C0E-8484-15FF2705B9FB}" destId="{01AB67C6-2B00-4F72-BEE5-66ABEF90D09F}" srcOrd="1" destOrd="0" presId="urn:microsoft.com/office/officeart/2005/8/layout/vProcess5"/>
    <dgm:cxn modelId="{F79F4A88-6266-4163-82A3-80F0D2431DF9}" srcId="{451D0EC4-40B6-4A15-BA52-64AC3432296C}" destId="{3399F27E-7544-4B1E-A762-4BD858443AED}" srcOrd="1" destOrd="0" parTransId="{7DB66C5F-679B-48CD-BC03-9FD7FCAF1C16}" sibTransId="{A31FFA47-313F-4DC2-A745-F8C19F96BEB6}"/>
    <dgm:cxn modelId="{F737ED8D-64D6-412C-BF70-A8674FA56275}" type="presOf" srcId="{76E0DCF3-CB1E-4B53-AB63-26B8E9728AB8}" destId="{2C9E652D-5F0D-4D2D-862D-A571C89BD5E5}" srcOrd="0" destOrd="0" presId="urn:microsoft.com/office/officeart/2005/8/layout/vProcess5"/>
    <dgm:cxn modelId="{055F68A2-7F85-43C4-85F8-F668CF8D996D}" srcId="{451D0EC4-40B6-4A15-BA52-64AC3432296C}" destId="{07880C86-82E5-4C0E-8484-15FF2705B9FB}" srcOrd="2" destOrd="0" parTransId="{3B97DD66-87DB-4191-A53F-50FCE152DF39}" sibTransId="{0E8635DF-77DE-4E44-9750-A88F56C07F1A}"/>
    <dgm:cxn modelId="{80BE7CAD-206B-4C23-952C-1B5E03F9F61B}" type="presOf" srcId="{A31FFA47-313F-4DC2-A745-F8C19F96BEB6}" destId="{984502D6-B377-424E-A2C5-59361C0DA82D}" srcOrd="0" destOrd="0" presId="urn:microsoft.com/office/officeart/2005/8/layout/vProcess5"/>
    <dgm:cxn modelId="{B671E0BE-9979-4ADE-97A8-09900B1EF241}" type="presOf" srcId="{07880C86-82E5-4C0E-8484-15FF2705B9FB}" destId="{BDE796B0-0D34-431B-9D78-4534BDC6B9A8}" srcOrd="0" destOrd="0" presId="urn:microsoft.com/office/officeart/2005/8/layout/vProcess5"/>
    <dgm:cxn modelId="{AF73E6C9-BF1D-4D2A-A301-BA8C496B3FEB}" type="presOf" srcId="{79CE8F26-3EA7-49E3-8694-203ADA091CD6}" destId="{F4D0CD83-401F-4415-ACBF-239338A92A60}" srcOrd="0" destOrd="0" presId="urn:microsoft.com/office/officeart/2005/8/layout/vProcess5"/>
    <dgm:cxn modelId="{AB78E6DD-BF35-4629-9208-5F5AABBB6E47}" type="presOf" srcId="{451D0EC4-40B6-4A15-BA52-64AC3432296C}" destId="{00958DD0-304E-4A70-92F0-B147F496106B}" srcOrd="0" destOrd="0" presId="urn:microsoft.com/office/officeart/2005/8/layout/vProcess5"/>
    <dgm:cxn modelId="{05AA7AFC-7B6E-4403-A187-4C8EF1C9058F}" type="presOf" srcId="{3399F27E-7544-4B1E-A762-4BD858443AED}" destId="{56C9D9D1-17A5-4B94-B706-5F7B79EC728C}" srcOrd="1" destOrd="0" presId="urn:microsoft.com/office/officeart/2005/8/layout/vProcess5"/>
    <dgm:cxn modelId="{11073CF0-2567-4F01-B052-C05006091921}" type="presParOf" srcId="{00958DD0-304E-4A70-92F0-B147F496106B}" destId="{BAE20D0E-FDE3-47F9-B406-2327F27DC618}" srcOrd="0" destOrd="0" presId="urn:microsoft.com/office/officeart/2005/8/layout/vProcess5"/>
    <dgm:cxn modelId="{B3AA3D2D-88AB-45A2-AC4A-E5B2255B142B}" type="presParOf" srcId="{00958DD0-304E-4A70-92F0-B147F496106B}" destId="{F4D0CD83-401F-4415-ACBF-239338A92A60}" srcOrd="1" destOrd="0" presId="urn:microsoft.com/office/officeart/2005/8/layout/vProcess5"/>
    <dgm:cxn modelId="{CE5D9E20-093D-4D1E-B3E3-CFC0354517D3}" type="presParOf" srcId="{00958DD0-304E-4A70-92F0-B147F496106B}" destId="{A8EDDF5A-8768-4575-9038-6FA592C2E045}" srcOrd="2" destOrd="0" presId="urn:microsoft.com/office/officeart/2005/8/layout/vProcess5"/>
    <dgm:cxn modelId="{F402C738-D54B-4DE0-B730-3A9F45F354E3}" type="presParOf" srcId="{00958DD0-304E-4A70-92F0-B147F496106B}" destId="{BDE796B0-0D34-431B-9D78-4534BDC6B9A8}" srcOrd="3" destOrd="0" presId="urn:microsoft.com/office/officeart/2005/8/layout/vProcess5"/>
    <dgm:cxn modelId="{52B672A5-41EF-4B4A-8DD7-07E6019243A5}" type="presParOf" srcId="{00958DD0-304E-4A70-92F0-B147F496106B}" destId="{2C9E652D-5F0D-4D2D-862D-A571C89BD5E5}" srcOrd="4" destOrd="0" presId="urn:microsoft.com/office/officeart/2005/8/layout/vProcess5"/>
    <dgm:cxn modelId="{C71BEAE6-BD91-45DA-B34C-983136523D2F}" type="presParOf" srcId="{00958DD0-304E-4A70-92F0-B147F496106B}" destId="{984502D6-B377-424E-A2C5-59361C0DA82D}" srcOrd="5" destOrd="0" presId="urn:microsoft.com/office/officeart/2005/8/layout/vProcess5"/>
    <dgm:cxn modelId="{33E60520-5740-498E-8D85-688931709236}" type="presParOf" srcId="{00958DD0-304E-4A70-92F0-B147F496106B}" destId="{A492F2BC-DA46-4C99-A56E-F8C856FF3224}" srcOrd="6" destOrd="0" presId="urn:microsoft.com/office/officeart/2005/8/layout/vProcess5"/>
    <dgm:cxn modelId="{A3732C2C-F32E-4B25-9298-49D36BA425A3}" type="presParOf" srcId="{00958DD0-304E-4A70-92F0-B147F496106B}" destId="{56C9D9D1-17A5-4B94-B706-5F7B79EC728C}" srcOrd="7" destOrd="0" presId="urn:microsoft.com/office/officeart/2005/8/layout/vProcess5"/>
    <dgm:cxn modelId="{99BF2CB3-4FDB-4798-BE37-E24BCDA08F7E}" type="presParOf" srcId="{00958DD0-304E-4A70-92F0-B147F496106B}" destId="{01AB67C6-2B00-4F72-BEE5-66ABEF90D0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F896B6-6D0B-40A4-A27E-73C2F3C3DF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855F0F0-3238-4D98-975D-4ECA097607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Data collected in a table in Excel </a:t>
          </a:r>
          <a:endParaRPr lang="en-US"/>
        </a:p>
      </dgm:t>
    </dgm:pt>
    <dgm:pt modelId="{C85208EE-663C-4D4F-87F1-8756D848E2A1}" type="parTrans" cxnId="{1B573DA0-697C-45AE-9680-6279DE5C2E2D}">
      <dgm:prSet/>
      <dgm:spPr/>
      <dgm:t>
        <a:bodyPr/>
        <a:lstStyle/>
        <a:p>
          <a:endParaRPr lang="en-US"/>
        </a:p>
      </dgm:t>
    </dgm:pt>
    <dgm:pt modelId="{25B36243-EAB3-4096-BED6-8AC7AE5524ED}" type="sibTrans" cxnId="{1B573DA0-697C-45AE-9680-6279DE5C2E2D}">
      <dgm:prSet/>
      <dgm:spPr/>
      <dgm:t>
        <a:bodyPr/>
        <a:lstStyle/>
        <a:p>
          <a:endParaRPr lang="en-US"/>
        </a:p>
      </dgm:t>
    </dgm:pt>
    <dgm:pt modelId="{14C4FE93-4183-4321-90E7-1C767C1BDA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Decide which data is relevant and which not</a:t>
          </a:r>
          <a:endParaRPr lang="en-US"/>
        </a:p>
      </dgm:t>
    </dgm:pt>
    <dgm:pt modelId="{27280D43-F433-41AE-BFF7-CA124CA16838}" type="parTrans" cxnId="{4D03431B-1E07-4617-AA69-61DF33CF7454}">
      <dgm:prSet/>
      <dgm:spPr/>
      <dgm:t>
        <a:bodyPr/>
        <a:lstStyle/>
        <a:p>
          <a:endParaRPr lang="en-US"/>
        </a:p>
      </dgm:t>
    </dgm:pt>
    <dgm:pt modelId="{7703CB35-B3E7-4A20-AAA4-A4C4B4CA3F36}" type="sibTrans" cxnId="{4D03431B-1E07-4617-AA69-61DF33CF7454}">
      <dgm:prSet/>
      <dgm:spPr/>
      <dgm:t>
        <a:bodyPr/>
        <a:lstStyle/>
        <a:p>
          <a:endParaRPr lang="en-US"/>
        </a:p>
      </dgm:t>
    </dgm:pt>
    <dgm:pt modelId="{452D343E-FE40-4E0E-BE25-D850278ACA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Summarize it for time at work/school or sleep</a:t>
          </a:r>
          <a:endParaRPr lang="en-US"/>
        </a:p>
      </dgm:t>
    </dgm:pt>
    <dgm:pt modelId="{4F713FCC-6907-4632-B69F-37110450BB98}" type="parTrans" cxnId="{68055B93-74A2-498B-AD62-D4E61B64AE75}">
      <dgm:prSet/>
      <dgm:spPr/>
      <dgm:t>
        <a:bodyPr/>
        <a:lstStyle/>
        <a:p>
          <a:endParaRPr lang="en-US"/>
        </a:p>
      </dgm:t>
    </dgm:pt>
    <dgm:pt modelId="{1BF9C7EB-8B17-4DE9-8965-719B457EB1E6}" type="sibTrans" cxnId="{68055B93-74A2-498B-AD62-D4E61B64AE75}">
      <dgm:prSet/>
      <dgm:spPr/>
      <dgm:t>
        <a:bodyPr/>
        <a:lstStyle/>
        <a:p>
          <a:endParaRPr lang="en-US"/>
        </a:p>
      </dgm:t>
    </dgm:pt>
    <dgm:pt modelId="{50D1C733-A1F1-4EF5-81A7-633520944AB3}" type="pres">
      <dgm:prSet presAssocID="{73F896B6-6D0B-40A4-A27E-73C2F3C3DFB1}" presName="root" presStyleCnt="0">
        <dgm:presLayoutVars>
          <dgm:dir/>
          <dgm:resizeHandles val="exact"/>
        </dgm:presLayoutVars>
      </dgm:prSet>
      <dgm:spPr/>
    </dgm:pt>
    <dgm:pt modelId="{B387F70E-E3DA-4975-AC58-AF267167C77A}" type="pres">
      <dgm:prSet presAssocID="{D855F0F0-3238-4D98-975D-4ECA0976075E}" presName="compNode" presStyleCnt="0"/>
      <dgm:spPr/>
    </dgm:pt>
    <dgm:pt modelId="{6FE279E1-F0CD-4670-9BC1-8A800E186FB8}" type="pres">
      <dgm:prSet presAssocID="{D855F0F0-3238-4D98-975D-4ECA0976075E}" presName="iconBgRect" presStyleLbl="bgShp" presStyleIdx="0" presStyleCnt="3"/>
      <dgm:spPr/>
    </dgm:pt>
    <dgm:pt modelId="{3D4690E6-E10F-45DA-9ADF-B36E52016C2E}" type="pres">
      <dgm:prSet presAssocID="{D855F0F0-3238-4D98-975D-4ECA097607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F77CDBC7-D859-4A67-BD20-4BBB24904818}" type="pres">
      <dgm:prSet presAssocID="{D855F0F0-3238-4D98-975D-4ECA0976075E}" presName="spaceRect" presStyleCnt="0"/>
      <dgm:spPr/>
    </dgm:pt>
    <dgm:pt modelId="{9739CABE-C83B-4D4C-8340-EFFCA871F6E6}" type="pres">
      <dgm:prSet presAssocID="{D855F0F0-3238-4D98-975D-4ECA0976075E}" presName="textRect" presStyleLbl="revTx" presStyleIdx="0" presStyleCnt="3">
        <dgm:presLayoutVars>
          <dgm:chMax val="1"/>
          <dgm:chPref val="1"/>
        </dgm:presLayoutVars>
      </dgm:prSet>
      <dgm:spPr/>
    </dgm:pt>
    <dgm:pt modelId="{0B51F252-AAE8-40FF-A787-004C8817D872}" type="pres">
      <dgm:prSet presAssocID="{25B36243-EAB3-4096-BED6-8AC7AE5524ED}" presName="sibTrans" presStyleCnt="0"/>
      <dgm:spPr/>
    </dgm:pt>
    <dgm:pt modelId="{A0CA4B12-013E-4FEC-B53D-C91C54FD206C}" type="pres">
      <dgm:prSet presAssocID="{14C4FE93-4183-4321-90E7-1C767C1BDA19}" presName="compNode" presStyleCnt="0"/>
      <dgm:spPr/>
    </dgm:pt>
    <dgm:pt modelId="{435036C4-7728-4159-809A-7CE2E0B8DCBA}" type="pres">
      <dgm:prSet presAssocID="{14C4FE93-4183-4321-90E7-1C767C1BDA19}" presName="iconBgRect" presStyleLbl="bgShp" presStyleIdx="1" presStyleCnt="3"/>
      <dgm:spPr/>
    </dgm:pt>
    <dgm:pt modelId="{09AF06B1-652D-4882-A467-1498235D0D89}" type="pres">
      <dgm:prSet presAssocID="{14C4FE93-4183-4321-90E7-1C767C1BDA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447A8E3-16EC-4F83-B0D5-2791B6FBD41D}" type="pres">
      <dgm:prSet presAssocID="{14C4FE93-4183-4321-90E7-1C767C1BDA19}" presName="spaceRect" presStyleCnt="0"/>
      <dgm:spPr/>
    </dgm:pt>
    <dgm:pt modelId="{7EA8E83F-9EE5-4C53-842B-04F30F6791E0}" type="pres">
      <dgm:prSet presAssocID="{14C4FE93-4183-4321-90E7-1C767C1BDA19}" presName="textRect" presStyleLbl="revTx" presStyleIdx="1" presStyleCnt="3">
        <dgm:presLayoutVars>
          <dgm:chMax val="1"/>
          <dgm:chPref val="1"/>
        </dgm:presLayoutVars>
      </dgm:prSet>
      <dgm:spPr/>
    </dgm:pt>
    <dgm:pt modelId="{1E4C9E58-6966-4FED-B908-0464B349CC6D}" type="pres">
      <dgm:prSet presAssocID="{7703CB35-B3E7-4A20-AAA4-A4C4B4CA3F36}" presName="sibTrans" presStyleCnt="0"/>
      <dgm:spPr/>
    </dgm:pt>
    <dgm:pt modelId="{4792B5C4-75D7-407C-A9C8-3013AB00C8F4}" type="pres">
      <dgm:prSet presAssocID="{452D343E-FE40-4E0E-BE25-D850278ACA13}" presName="compNode" presStyleCnt="0"/>
      <dgm:spPr/>
    </dgm:pt>
    <dgm:pt modelId="{9F4C876B-D70C-46CC-86FB-EFA344AB928B}" type="pres">
      <dgm:prSet presAssocID="{452D343E-FE40-4E0E-BE25-D850278ACA13}" presName="iconBgRect" presStyleLbl="bgShp" presStyleIdx="2" presStyleCnt="3"/>
      <dgm:spPr/>
    </dgm:pt>
    <dgm:pt modelId="{3D510F76-E05F-4D93-862B-D7C0813FEF68}" type="pres">
      <dgm:prSet presAssocID="{452D343E-FE40-4E0E-BE25-D850278ACA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E4401F44-0C13-4AAA-BB71-483243DD3EB9}" type="pres">
      <dgm:prSet presAssocID="{452D343E-FE40-4E0E-BE25-D850278ACA13}" presName="spaceRect" presStyleCnt="0"/>
      <dgm:spPr/>
    </dgm:pt>
    <dgm:pt modelId="{C53A7FE3-6B3F-4C25-BCF1-CE7D926B6B44}" type="pres">
      <dgm:prSet presAssocID="{452D343E-FE40-4E0E-BE25-D850278ACA1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D48E06-1971-4848-9D7E-C07EC4BB0348}" type="presOf" srcId="{14C4FE93-4183-4321-90E7-1C767C1BDA19}" destId="{7EA8E83F-9EE5-4C53-842B-04F30F6791E0}" srcOrd="0" destOrd="0" presId="urn:microsoft.com/office/officeart/2018/5/layout/IconCircleLabelList"/>
    <dgm:cxn modelId="{4D03431B-1E07-4617-AA69-61DF33CF7454}" srcId="{73F896B6-6D0B-40A4-A27E-73C2F3C3DFB1}" destId="{14C4FE93-4183-4321-90E7-1C767C1BDA19}" srcOrd="1" destOrd="0" parTransId="{27280D43-F433-41AE-BFF7-CA124CA16838}" sibTransId="{7703CB35-B3E7-4A20-AAA4-A4C4B4CA3F36}"/>
    <dgm:cxn modelId="{46AEB77B-AD48-472B-A68C-46D64960CEFE}" type="presOf" srcId="{452D343E-FE40-4E0E-BE25-D850278ACA13}" destId="{C53A7FE3-6B3F-4C25-BCF1-CE7D926B6B44}" srcOrd="0" destOrd="0" presId="urn:microsoft.com/office/officeart/2018/5/layout/IconCircleLabelList"/>
    <dgm:cxn modelId="{68055B93-74A2-498B-AD62-D4E61B64AE75}" srcId="{73F896B6-6D0B-40A4-A27E-73C2F3C3DFB1}" destId="{452D343E-FE40-4E0E-BE25-D850278ACA13}" srcOrd="2" destOrd="0" parTransId="{4F713FCC-6907-4632-B69F-37110450BB98}" sibTransId="{1BF9C7EB-8B17-4DE9-8965-719B457EB1E6}"/>
    <dgm:cxn modelId="{1B573DA0-697C-45AE-9680-6279DE5C2E2D}" srcId="{73F896B6-6D0B-40A4-A27E-73C2F3C3DFB1}" destId="{D855F0F0-3238-4D98-975D-4ECA0976075E}" srcOrd="0" destOrd="0" parTransId="{C85208EE-663C-4D4F-87F1-8756D848E2A1}" sibTransId="{25B36243-EAB3-4096-BED6-8AC7AE5524ED}"/>
    <dgm:cxn modelId="{260B0AC0-6F06-4A32-BD86-978517BA32A5}" type="presOf" srcId="{73F896B6-6D0B-40A4-A27E-73C2F3C3DFB1}" destId="{50D1C733-A1F1-4EF5-81A7-633520944AB3}" srcOrd="0" destOrd="0" presId="urn:microsoft.com/office/officeart/2018/5/layout/IconCircleLabelList"/>
    <dgm:cxn modelId="{56CB6CCD-E7C7-454E-8EC5-0355458189BA}" type="presOf" srcId="{D855F0F0-3238-4D98-975D-4ECA0976075E}" destId="{9739CABE-C83B-4D4C-8340-EFFCA871F6E6}" srcOrd="0" destOrd="0" presId="urn:microsoft.com/office/officeart/2018/5/layout/IconCircleLabelList"/>
    <dgm:cxn modelId="{C53E50DE-8E59-46AB-9E88-64FC27F28D97}" type="presParOf" srcId="{50D1C733-A1F1-4EF5-81A7-633520944AB3}" destId="{B387F70E-E3DA-4975-AC58-AF267167C77A}" srcOrd="0" destOrd="0" presId="urn:microsoft.com/office/officeart/2018/5/layout/IconCircleLabelList"/>
    <dgm:cxn modelId="{7D155D7C-2811-46AA-A1DB-EFB342241268}" type="presParOf" srcId="{B387F70E-E3DA-4975-AC58-AF267167C77A}" destId="{6FE279E1-F0CD-4670-9BC1-8A800E186FB8}" srcOrd="0" destOrd="0" presId="urn:microsoft.com/office/officeart/2018/5/layout/IconCircleLabelList"/>
    <dgm:cxn modelId="{9E1757A1-4633-4CBC-830A-4C939409AE55}" type="presParOf" srcId="{B387F70E-E3DA-4975-AC58-AF267167C77A}" destId="{3D4690E6-E10F-45DA-9ADF-B36E52016C2E}" srcOrd="1" destOrd="0" presId="urn:microsoft.com/office/officeart/2018/5/layout/IconCircleLabelList"/>
    <dgm:cxn modelId="{0FDBBA57-3DA7-418C-AF9D-238B718360FA}" type="presParOf" srcId="{B387F70E-E3DA-4975-AC58-AF267167C77A}" destId="{F77CDBC7-D859-4A67-BD20-4BBB24904818}" srcOrd="2" destOrd="0" presId="urn:microsoft.com/office/officeart/2018/5/layout/IconCircleLabelList"/>
    <dgm:cxn modelId="{A552E496-30F6-40F6-8DDA-BE274EC40C9B}" type="presParOf" srcId="{B387F70E-E3DA-4975-AC58-AF267167C77A}" destId="{9739CABE-C83B-4D4C-8340-EFFCA871F6E6}" srcOrd="3" destOrd="0" presId="urn:microsoft.com/office/officeart/2018/5/layout/IconCircleLabelList"/>
    <dgm:cxn modelId="{4A23C7D1-6BE6-4F8A-94F6-6546C3F81FDF}" type="presParOf" srcId="{50D1C733-A1F1-4EF5-81A7-633520944AB3}" destId="{0B51F252-AAE8-40FF-A787-004C8817D872}" srcOrd="1" destOrd="0" presId="urn:microsoft.com/office/officeart/2018/5/layout/IconCircleLabelList"/>
    <dgm:cxn modelId="{9482FB75-14F7-4AC9-BBE0-DE40E838270C}" type="presParOf" srcId="{50D1C733-A1F1-4EF5-81A7-633520944AB3}" destId="{A0CA4B12-013E-4FEC-B53D-C91C54FD206C}" srcOrd="2" destOrd="0" presId="urn:microsoft.com/office/officeart/2018/5/layout/IconCircleLabelList"/>
    <dgm:cxn modelId="{BB237311-8545-4E84-9348-95E40748611C}" type="presParOf" srcId="{A0CA4B12-013E-4FEC-B53D-C91C54FD206C}" destId="{435036C4-7728-4159-809A-7CE2E0B8DCBA}" srcOrd="0" destOrd="0" presId="urn:microsoft.com/office/officeart/2018/5/layout/IconCircleLabelList"/>
    <dgm:cxn modelId="{BCD46269-A449-4735-A1E2-EB983E9F0B02}" type="presParOf" srcId="{A0CA4B12-013E-4FEC-B53D-C91C54FD206C}" destId="{09AF06B1-652D-4882-A467-1498235D0D89}" srcOrd="1" destOrd="0" presId="urn:microsoft.com/office/officeart/2018/5/layout/IconCircleLabelList"/>
    <dgm:cxn modelId="{D3466145-BE00-4ED1-970E-30D0C11C266C}" type="presParOf" srcId="{A0CA4B12-013E-4FEC-B53D-C91C54FD206C}" destId="{1447A8E3-16EC-4F83-B0D5-2791B6FBD41D}" srcOrd="2" destOrd="0" presId="urn:microsoft.com/office/officeart/2018/5/layout/IconCircleLabelList"/>
    <dgm:cxn modelId="{9F5D3973-C4D6-4A0A-B04E-8A559576F826}" type="presParOf" srcId="{A0CA4B12-013E-4FEC-B53D-C91C54FD206C}" destId="{7EA8E83F-9EE5-4C53-842B-04F30F6791E0}" srcOrd="3" destOrd="0" presId="urn:microsoft.com/office/officeart/2018/5/layout/IconCircleLabelList"/>
    <dgm:cxn modelId="{90288267-0495-4EC0-B72D-03271868A284}" type="presParOf" srcId="{50D1C733-A1F1-4EF5-81A7-633520944AB3}" destId="{1E4C9E58-6966-4FED-B908-0464B349CC6D}" srcOrd="3" destOrd="0" presId="urn:microsoft.com/office/officeart/2018/5/layout/IconCircleLabelList"/>
    <dgm:cxn modelId="{57C00F32-6367-4F27-BAAD-D98951E3E01D}" type="presParOf" srcId="{50D1C733-A1F1-4EF5-81A7-633520944AB3}" destId="{4792B5C4-75D7-407C-A9C8-3013AB00C8F4}" srcOrd="4" destOrd="0" presId="urn:microsoft.com/office/officeart/2018/5/layout/IconCircleLabelList"/>
    <dgm:cxn modelId="{66AB3640-6856-4C3C-9769-46C465802583}" type="presParOf" srcId="{4792B5C4-75D7-407C-A9C8-3013AB00C8F4}" destId="{9F4C876B-D70C-46CC-86FB-EFA344AB928B}" srcOrd="0" destOrd="0" presId="urn:microsoft.com/office/officeart/2018/5/layout/IconCircleLabelList"/>
    <dgm:cxn modelId="{E1E7872B-8F58-4669-8899-CF6AEFD7829D}" type="presParOf" srcId="{4792B5C4-75D7-407C-A9C8-3013AB00C8F4}" destId="{3D510F76-E05F-4D93-862B-D7C0813FEF68}" srcOrd="1" destOrd="0" presId="urn:microsoft.com/office/officeart/2018/5/layout/IconCircleLabelList"/>
    <dgm:cxn modelId="{BF790781-BF82-472E-924C-4C6C4BA965DA}" type="presParOf" srcId="{4792B5C4-75D7-407C-A9C8-3013AB00C8F4}" destId="{E4401F44-0C13-4AAA-BB71-483243DD3EB9}" srcOrd="2" destOrd="0" presId="urn:microsoft.com/office/officeart/2018/5/layout/IconCircleLabelList"/>
    <dgm:cxn modelId="{D4D175BB-BB6B-4C48-AD58-D34F88428FBA}" type="presParOf" srcId="{4792B5C4-75D7-407C-A9C8-3013AB00C8F4}" destId="{C53A7FE3-6B3F-4C25-BCF1-CE7D926B6B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2376C-0BC9-4D34-B225-F8E93084FA3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B704F139-D984-4178-8F01-7E92EEAAE5B1}">
      <dgm:prSet/>
      <dgm:spPr/>
      <dgm:t>
        <a:bodyPr/>
        <a:lstStyle/>
        <a:p>
          <a:r>
            <a:rPr lang="de-DE"/>
            <a:t>Created a table for the weekly plan (Monday – Friday) </a:t>
          </a:r>
          <a:endParaRPr lang="en-US"/>
        </a:p>
      </dgm:t>
    </dgm:pt>
    <dgm:pt modelId="{8A880D94-337A-45E5-9A41-6CC4D6F38F34}" type="parTrans" cxnId="{AF82802D-B5BF-4132-802B-E8494E876A21}">
      <dgm:prSet/>
      <dgm:spPr/>
      <dgm:t>
        <a:bodyPr/>
        <a:lstStyle/>
        <a:p>
          <a:endParaRPr lang="en-US"/>
        </a:p>
      </dgm:t>
    </dgm:pt>
    <dgm:pt modelId="{2C351F33-38FB-45A2-8178-9A757144538A}" type="sibTrans" cxnId="{AF82802D-B5BF-4132-802B-E8494E876A21}">
      <dgm:prSet/>
      <dgm:spPr/>
      <dgm:t>
        <a:bodyPr/>
        <a:lstStyle/>
        <a:p>
          <a:endParaRPr lang="en-US"/>
        </a:p>
      </dgm:t>
    </dgm:pt>
    <dgm:pt modelId="{1DD74B65-19CD-43C8-908F-7347938FC75E}">
      <dgm:prSet/>
      <dgm:spPr/>
      <dgm:t>
        <a:bodyPr/>
        <a:lstStyle/>
        <a:p>
          <a:r>
            <a:rPr lang="de-DE"/>
            <a:t>Created a pie chart for every family member</a:t>
          </a:r>
          <a:endParaRPr lang="en-US"/>
        </a:p>
      </dgm:t>
    </dgm:pt>
    <dgm:pt modelId="{92F97744-EDBC-410C-9396-E5C1E1F83DF0}" type="parTrans" cxnId="{1025A402-6D5E-41A6-9F67-301D101CBCC5}">
      <dgm:prSet/>
      <dgm:spPr/>
      <dgm:t>
        <a:bodyPr/>
        <a:lstStyle/>
        <a:p>
          <a:endParaRPr lang="en-US"/>
        </a:p>
      </dgm:t>
    </dgm:pt>
    <dgm:pt modelId="{B69CA064-911D-49EB-B91D-AEC6835818C6}" type="sibTrans" cxnId="{1025A402-6D5E-41A6-9F67-301D101CBCC5}">
      <dgm:prSet/>
      <dgm:spPr/>
      <dgm:t>
        <a:bodyPr/>
        <a:lstStyle/>
        <a:p>
          <a:endParaRPr lang="en-US"/>
        </a:p>
      </dgm:t>
    </dgm:pt>
    <dgm:pt modelId="{242BF7FC-F60C-4808-9C64-EE5D7141AB13}" type="pres">
      <dgm:prSet presAssocID="{A552376C-0BC9-4D34-B225-F8E93084FA35}" presName="root" presStyleCnt="0">
        <dgm:presLayoutVars>
          <dgm:dir/>
          <dgm:resizeHandles val="exact"/>
        </dgm:presLayoutVars>
      </dgm:prSet>
      <dgm:spPr/>
    </dgm:pt>
    <dgm:pt modelId="{ED634B93-F508-42C4-8BA7-E1C2EF8382A2}" type="pres">
      <dgm:prSet presAssocID="{B704F139-D984-4178-8F01-7E92EEAAE5B1}" presName="compNode" presStyleCnt="0"/>
      <dgm:spPr/>
    </dgm:pt>
    <dgm:pt modelId="{A3F694E8-5C17-47A7-AEA2-4F355BB74D64}" type="pres">
      <dgm:prSet presAssocID="{B704F139-D984-4178-8F01-7E92EEAAE5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sprechung"/>
        </a:ext>
      </dgm:extLst>
    </dgm:pt>
    <dgm:pt modelId="{6DF9F8A7-26F2-4052-A672-271620FF454C}" type="pres">
      <dgm:prSet presAssocID="{B704F139-D984-4178-8F01-7E92EEAAE5B1}" presName="spaceRect" presStyleCnt="0"/>
      <dgm:spPr/>
    </dgm:pt>
    <dgm:pt modelId="{C8FC78EC-9337-4343-ACFD-1589CC87F637}" type="pres">
      <dgm:prSet presAssocID="{B704F139-D984-4178-8F01-7E92EEAAE5B1}" presName="textRect" presStyleLbl="revTx" presStyleIdx="0" presStyleCnt="2">
        <dgm:presLayoutVars>
          <dgm:chMax val="1"/>
          <dgm:chPref val="1"/>
        </dgm:presLayoutVars>
      </dgm:prSet>
      <dgm:spPr/>
    </dgm:pt>
    <dgm:pt modelId="{42368B90-CFA0-41A8-9CC8-958401D8DAD0}" type="pres">
      <dgm:prSet presAssocID="{2C351F33-38FB-45A2-8178-9A757144538A}" presName="sibTrans" presStyleCnt="0"/>
      <dgm:spPr/>
    </dgm:pt>
    <dgm:pt modelId="{978D2511-4D79-4D80-83FD-D1502C5EF21F}" type="pres">
      <dgm:prSet presAssocID="{1DD74B65-19CD-43C8-908F-7347938FC75E}" presName="compNode" presStyleCnt="0"/>
      <dgm:spPr/>
    </dgm:pt>
    <dgm:pt modelId="{B849404D-7246-47DD-A0A3-48E1488EE2EC}" type="pres">
      <dgm:prSet presAssocID="{1DD74B65-19CD-43C8-908F-7347938FC7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C471051-381D-4D15-816D-FC6DC87B611B}" type="pres">
      <dgm:prSet presAssocID="{1DD74B65-19CD-43C8-908F-7347938FC75E}" presName="spaceRect" presStyleCnt="0"/>
      <dgm:spPr/>
    </dgm:pt>
    <dgm:pt modelId="{4CD03029-BC72-4D48-A521-396D90F8D0B2}" type="pres">
      <dgm:prSet presAssocID="{1DD74B65-19CD-43C8-908F-7347938FC7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25A402-6D5E-41A6-9F67-301D101CBCC5}" srcId="{A552376C-0BC9-4D34-B225-F8E93084FA35}" destId="{1DD74B65-19CD-43C8-908F-7347938FC75E}" srcOrd="1" destOrd="0" parTransId="{92F97744-EDBC-410C-9396-E5C1E1F83DF0}" sibTransId="{B69CA064-911D-49EB-B91D-AEC6835818C6}"/>
    <dgm:cxn modelId="{AF82802D-B5BF-4132-802B-E8494E876A21}" srcId="{A552376C-0BC9-4D34-B225-F8E93084FA35}" destId="{B704F139-D984-4178-8F01-7E92EEAAE5B1}" srcOrd="0" destOrd="0" parTransId="{8A880D94-337A-45E5-9A41-6CC4D6F38F34}" sibTransId="{2C351F33-38FB-45A2-8178-9A757144538A}"/>
    <dgm:cxn modelId="{C62B6B39-DA59-4172-9F76-910BF39880AA}" type="presOf" srcId="{1DD74B65-19CD-43C8-908F-7347938FC75E}" destId="{4CD03029-BC72-4D48-A521-396D90F8D0B2}" srcOrd="0" destOrd="0" presId="urn:microsoft.com/office/officeart/2018/2/layout/IconLabelList"/>
    <dgm:cxn modelId="{D3A38B3C-6AF5-42BE-9A7C-8A7A7A34A567}" type="presOf" srcId="{B704F139-D984-4178-8F01-7E92EEAAE5B1}" destId="{C8FC78EC-9337-4343-ACFD-1589CC87F637}" srcOrd="0" destOrd="0" presId="urn:microsoft.com/office/officeart/2018/2/layout/IconLabelList"/>
    <dgm:cxn modelId="{AB527FDA-274F-4848-B796-163CE03B8D07}" type="presOf" srcId="{A552376C-0BC9-4D34-B225-F8E93084FA35}" destId="{242BF7FC-F60C-4808-9C64-EE5D7141AB13}" srcOrd="0" destOrd="0" presId="urn:microsoft.com/office/officeart/2018/2/layout/IconLabelList"/>
    <dgm:cxn modelId="{B9F79070-813B-4A00-A4F8-CF445421C7DF}" type="presParOf" srcId="{242BF7FC-F60C-4808-9C64-EE5D7141AB13}" destId="{ED634B93-F508-42C4-8BA7-E1C2EF8382A2}" srcOrd="0" destOrd="0" presId="urn:microsoft.com/office/officeart/2018/2/layout/IconLabelList"/>
    <dgm:cxn modelId="{B7A99B65-03EC-4B36-8119-25C798C48F0E}" type="presParOf" srcId="{ED634B93-F508-42C4-8BA7-E1C2EF8382A2}" destId="{A3F694E8-5C17-47A7-AEA2-4F355BB74D64}" srcOrd="0" destOrd="0" presId="urn:microsoft.com/office/officeart/2018/2/layout/IconLabelList"/>
    <dgm:cxn modelId="{9B5E3AC2-0AF4-45EF-9932-56E7171A40DD}" type="presParOf" srcId="{ED634B93-F508-42C4-8BA7-E1C2EF8382A2}" destId="{6DF9F8A7-26F2-4052-A672-271620FF454C}" srcOrd="1" destOrd="0" presId="urn:microsoft.com/office/officeart/2018/2/layout/IconLabelList"/>
    <dgm:cxn modelId="{86CCF8F7-E461-4108-9B99-D5EFD923BB3A}" type="presParOf" srcId="{ED634B93-F508-42C4-8BA7-E1C2EF8382A2}" destId="{C8FC78EC-9337-4343-ACFD-1589CC87F637}" srcOrd="2" destOrd="0" presId="urn:microsoft.com/office/officeart/2018/2/layout/IconLabelList"/>
    <dgm:cxn modelId="{6C31BAEB-92C0-40C3-9575-8445319EA40F}" type="presParOf" srcId="{242BF7FC-F60C-4808-9C64-EE5D7141AB13}" destId="{42368B90-CFA0-41A8-9CC8-958401D8DAD0}" srcOrd="1" destOrd="0" presId="urn:microsoft.com/office/officeart/2018/2/layout/IconLabelList"/>
    <dgm:cxn modelId="{77FAC1D4-F4C0-4FF1-ACB1-60730A0E6E19}" type="presParOf" srcId="{242BF7FC-F60C-4808-9C64-EE5D7141AB13}" destId="{978D2511-4D79-4D80-83FD-D1502C5EF21F}" srcOrd="2" destOrd="0" presId="urn:microsoft.com/office/officeart/2018/2/layout/IconLabelList"/>
    <dgm:cxn modelId="{374F34CB-42B5-4232-9BB4-C510B5348C11}" type="presParOf" srcId="{978D2511-4D79-4D80-83FD-D1502C5EF21F}" destId="{B849404D-7246-47DD-A0A3-48E1488EE2EC}" srcOrd="0" destOrd="0" presId="urn:microsoft.com/office/officeart/2018/2/layout/IconLabelList"/>
    <dgm:cxn modelId="{BB15EF67-B793-4578-B090-2A9936B1A8CF}" type="presParOf" srcId="{978D2511-4D79-4D80-83FD-D1502C5EF21F}" destId="{FC471051-381D-4D15-816D-FC6DC87B611B}" srcOrd="1" destOrd="0" presId="urn:microsoft.com/office/officeart/2018/2/layout/IconLabelList"/>
    <dgm:cxn modelId="{292EE134-18FC-4110-979C-5B974814C4C8}" type="presParOf" srcId="{978D2511-4D79-4D80-83FD-D1502C5EF21F}" destId="{4CD03029-BC72-4D48-A521-396D90F8D0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0CD83-401F-4415-ACBF-239338A92A60}">
      <dsp:nvSpPr>
        <dsp:cNvPr id="0" name=""/>
        <dsp:cNvSpPr/>
      </dsp:nvSpPr>
      <dsp:spPr>
        <a:xfrm>
          <a:off x="0" y="0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Can we improve our everyday family life</a:t>
          </a:r>
          <a:endParaRPr lang="en-US" sz="3300" kern="1200"/>
        </a:p>
      </dsp:txBody>
      <dsp:txXfrm>
        <a:off x="35968" y="35968"/>
        <a:ext cx="6850257" cy="1156108"/>
      </dsp:txXfrm>
    </dsp:sp>
    <dsp:sp modelId="{A8EDDF5A-8768-4575-9038-6FA592C2E045}">
      <dsp:nvSpPr>
        <dsp:cNvPr id="0" name=""/>
        <dsp:cNvSpPr/>
      </dsp:nvSpPr>
      <dsp:spPr>
        <a:xfrm>
          <a:off x="721359" y="1432718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Do we have enough time all toghether?</a:t>
          </a:r>
          <a:endParaRPr lang="en-US" sz="3300" kern="1200"/>
        </a:p>
      </dsp:txBody>
      <dsp:txXfrm>
        <a:off x="757327" y="1468686"/>
        <a:ext cx="6583888" cy="1156108"/>
      </dsp:txXfrm>
    </dsp:sp>
    <dsp:sp modelId="{BDE796B0-0D34-431B-9D78-4534BDC6B9A8}">
      <dsp:nvSpPr>
        <dsp:cNvPr id="0" name=""/>
        <dsp:cNvSpPr/>
      </dsp:nvSpPr>
      <dsp:spPr>
        <a:xfrm>
          <a:off x="1442719" y="2865437"/>
          <a:ext cx="8175413" cy="1228044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What can we change, to get more Me-time? (parents)</a:t>
          </a:r>
          <a:endParaRPr lang="en-US" sz="3300" kern="1200"/>
        </a:p>
      </dsp:txBody>
      <dsp:txXfrm>
        <a:off x="1478687" y="2901405"/>
        <a:ext cx="6583888" cy="1156108"/>
      </dsp:txXfrm>
    </dsp:sp>
    <dsp:sp modelId="{2C9E652D-5F0D-4D2D-862D-A571C89BD5E5}">
      <dsp:nvSpPr>
        <dsp:cNvPr id="0" name=""/>
        <dsp:cNvSpPr/>
      </dsp:nvSpPr>
      <dsp:spPr>
        <a:xfrm>
          <a:off x="7377184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56785" y="931267"/>
        <a:ext cx="439026" cy="600667"/>
      </dsp:txXfrm>
    </dsp:sp>
    <dsp:sp modelId="{984502D6-B377-424E-A2C5-59361C0DA82D}">
      <dsp:nvSpPr>
        <dsp:cNvPr id="0" name=""/>
        <dsp:cNvSpPr/>
      </dsp:nvSpPr>
      <dsp:spPr>
        <a:xfrm>
          <a:off x="8098544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78145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279E1-F0CD-4670-9BC1-8A800E186FB8}">
      <dsp:nvSpPr>
        <dsp:cNvPr id="0" name=""/>
        <dsp:cNvSpPr/>
      </dsp:nvSpPr>
      <dsp:spPr>
        <a:xfrm>
          <a:off x="551905" y="568218"/>
          <a:ext cx="1544062" cy="15440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690E6-E10F-45DA-9ADF-B36E52016C2E}">
      <dsp:nvSpPr>
        <dsp:cNvPr id="0" name=""/>
        <dsp:cNvSpPr/>
      </dsp:nvSpPr>
      <dsp:spPr>
        <a:xfrm>
          <a:off x="880968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9CABE-C83B-4D4C-8340-EFFCA871F6E6}">
      <dsp:nvSpPr>
        <dsp:cNvPr id="0" name=""/>
        <dsp:cNvSpPr/>
      </dsp:nvSpPr>
      <dsp:spPr>
        <a:xfrm>
          <a:off x="58312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Data collected in a table in Excel </a:t>
          </a:r>
          <a:endParaRPr lang="en-US" sz="1600" kern="1200"/>
        </a:p>
      </dsp:txBody>
      <dsp:txXfrm>
        <a:off x="58312" y="2593218"/>
        <a:ext cx="2531250" cy="720000"/>
      </dsp:txXfrm>
    </dsp:sp>
    <dsp:sp modelId="{435036C4-7728-4159-809A-7CE2E0B8DCBA}">
      <dsp:nvSpPr>
        <dsp:cNvPr id="0" name=""/>
        <dsp:cNvSpPr/>
      </dsp:nvSpPr>
      <dsp:spPr>
        <a:xfrm>
          <a:off x="3526124" y="568218"/>
          <a:ext cx="1544062" cy="15440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F06B1-652D-4882-A467-1498235D0D89}">
      <dsp:nvSpPr>
        <dsp:cNvPr id="0" name=""/>
        <dsp:cNvSpPr/>
      </dsp:nvSpPr>
      <dsp:spPr>
        <a:xfrm>
          <a:off x="3855187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8E83F-9EE5-4C53-842B-04F30F6791E0}">
      <dsp:nvSpPr>
        <dsp:cNvPr id="0" name=""/>
        <dsp:cNvSpPr/>
      </dsp:nvSpPr>
      <dsp:spPr>
        <a:xfrm>
          <a:off x="3032531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Decide which data is relevant and which not</a:t>
          </a:r>
          <a:endParaRPr lang="en-US" sz="1600" kern="1200"/>
        </a:p>
      </dsp:txBody>
      <dsp:txXfrm>
        <a:off x="3032531" y="2593218"/>
        <a:ext cx="2531250" cy="720000"/>
      </dsp:txXfrm>
    </dsp:sp>
    <dsp:sp modelId="{9F4C876B-D70C-46CC-86FB-EFA344AB928B}">
      <dsp:nvSpPr>
        <dsp:cNvPr id="0" name=""/>
        <dsp:cNvSpPr/>
      </dsp:nvSpPr>
      <dsp:spPr>
        <a:xfrm>
          <a:off x="6500343" y="568218"/>
          <a:ext cx="1544062" cy="15440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10F76-E05F-4D93-862B-D7C0813FEF68}">
      <dsp:nvSpPr>
        <dsp:cNvPr id="0" name=""/>
        <dsp:cNvSpPr/>
      </dsp:nvSpPr>
      <dsp:spPr>
        <a:xfrm>
          <a:off x="6829406" y="897281"/>
          <a:ext cx="885937" cy="885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A7FE3-6B3F-4C25-BCF1-CE7D926B6B44}">
      <dsp:nvSpPr>
        <dsp:cNvPr id="0" name=""/>
        <dsp:cNvSpPr/>
      </dsp:nvSpPr>
      <dsp:spPr>
        <a:xfrm>
          <a:off x="6006749" y="2593218"/>
          <a:ext cx="25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Summarize it for time at work/school or sleep</a:t>
          </a:r>
          <a:endParaRPr lang="en-US" sz="1600" kern="1200"/>
        </a:p>
      </dsp:txBody>
      <dsp:txXfrm>
        <a:off x="6006749" y="2593218"/>
        <a:ext cx="253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694E8-5C17-47A7-AEA2-4F355BB74D64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C78EC-9337-4343-ACFD-1589CC87F637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Created a table for the weekly plan (Monday – Friday) </a:t>
          </a:r>
          <a:endParaRPr lang="en-US" sz="2500" kern="1200"/>
        </a:p>
      </dsp:txBody>
      <dsp:txXfrm>
        <a:off x="111066" y="2893916"/>
        <a:ext cx="4320000" cy="720000"/>
      </dsp:txXfrm>
    </dsp:sp>
    <dsp:sp modelId="{B849404D-7246-47DD-A0A3-48E1488EE2EC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3029-BC72-4D48-A521-396D90F8D0B2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Created a pie chart for every family member</a:t>
          </a:r>
          <a:endParaRPr lang="en-US" sz="25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6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055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290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107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0176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560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015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3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77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5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32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32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12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79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62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49EBE-9613-48D6-9588-37CCFAB4F6D0}" type="datetimeFigureOut">
              <a:rPr lang="de-DE" smtClean="0"/>
              <a:t>11.10.2025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B67307A-E49E-4993-BCF7-D329861BA2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69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etker-my.sharepoint.com/personal/annika_alt_oetker_com/Documents/Data%20Science/Turing%20College/Project%201%20-%20Family.xlsx?web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A8E52-F6F3-50FE-2B9E-DD95D6B3E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Weekly plan for a family of 5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9F4DBF-A179-C0C6-02FF-3EA0E14D7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Annika Alt </a:t>
            </a:r>
          </a:p>
        </p:txBody>
      </p:sp>
    </p:spTree>
    <p:extLst>
      <p:ext uri="{BB962C8B-B14F-4D97-AF65-F5344CB8AC3E}">
        <p14:creationId xmlns:p14="http://schemas.microsoft.com/office/powerpoint/2010/main" val="358913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EA7FD-3F83-9452-E410-86438170A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your</a:t>
            </a:r>
            <a:r>
              <a:rPr lang="de-DE" sz="4400" dirty="0"/>
              <a:t> </a:t>
            </a:r>
            <a:r>
              <a:rPr lang="de-DE" sz="4400" dirty="0" err="1"/>
              <a:t>attention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40046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06111-A0EF-EE4C-25B9-31BCE4EEB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C35E1-FB8A-B86D-7E4A-82308F144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family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 </a:t>
            </a:r>
          </a:p>
          <a:p>
            <a:r>
              <a:rPr lang="de-DE" dirty="0"/>
              <a:t>My </a:t>
            </a:r>
            <a:r>
              <a:rPr lang="de-DE" dirty="0" err="1"/>
              <a:t>husband</a:t>
            </a:r>
            <a:r>
              <a:rPr lang="de-DE" dirty="0"/>
              <a:t> Mattias (42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),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son</a:t>
            </a:r>
            <a:r>
              <a:rPr lang="de-DE" dirty="0"/>
              <a:t> Maximilian (7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 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twins</a:t>
            </a:r>
            <a:r>
              <a:rPr lang="de-DE" dirty="0"/>
              <a:t> Johanna and Vincent (4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 and </a:t>
            </a:r>
            <a:r>
              <a:rPr lang="de-DE" dirty="0" err="1"/>
              <a:t>me</a:t>
            </a:r>
            <a:r>
              <a:rPr lang="de-DE" dirty="0"/>
              <a:t> Annika(36 </a:t>
            </a:r>
            <a:r>
              <a:rPr lang="de-DE" dirty="0" err="1"/>
              <a:t>years</a:t>
            </a:r>
            <a:r>
              <a:rPr lang="de-DE" dirty="0"/>
              <a:t> </a:t>
            </a:r>
            <a:r>
              <a:rPr lang="de-DE" dirty="0" err="1"/>
              <a:t>old</a:t>
            </a:r>
            <a:r>
              <a:rPr lang="de-DE" dirty="0"/>
              <a:t>) </a:t>
            </a:r>
          </a:p>
          <a:p>
            <a:r>
              <a:rPr lang="de-DE" dirty="0"/>
              <a:t>With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a </a:t>
            </a:r>
            <a:r>
              <a:rPr lang="de-DE" dirty="0" err="1"/>
              <a:t>weekly</a:t>
            </a:r>
            <a:r>
              <a:rPr lang="de-DE" dirty="0"/>
              <a:t> plan,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improves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everyday</a:t>
            </a:r>
            <a:r>
              <a:rPr lang="de-DE" dirty="0"/>
              <a:t> </a:t>
            </a:r>
            <a:r>
              <a:rPr lang="de-DE" dirty="0" err="1"/>
              <a:t>familiy</a:t>
            </a:r>
            <a:r>
              <a:rPr lang="de-DE" dirty="0"/>
              <a:t> </a:t>
            </a:r>
            <a:r>
              <a:rPr lang="de-DE" dirty="0" err="1"/>
              <a:t>life</a:t>
            </a:r>
            <a:endParaRPr lang="de-DE" dirty="0"/>
          </a:p>
          <a:p>
            <a:r>
              <a:rPr lang="de-DE" dirty="0"/>
              <a:t>I also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check,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on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„Me-time“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relaxed </a:t>
            </a:r>
            <a:r>
              <a:rPr lang="de-DE" dirty="0" err="1"/>
              <a:t>for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third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check </a:t>
            </a:r>
            <a:r>
              <a:rPr lang="de-DE" dirty="0" err="1"/>
              <a:t>is</a:t>
            </a:r>
            <a:r>
              <a:rPr lang="de-DE" dirty="0"/>
              <a:t>,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time all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familiy</a:t>
            </a:r>
            <a:endParaRPr lang="de-DE" dirty="0"/>
          </a:p>
          <a:p>
            <a:r>
              <a:rPr lang="de-DE" dirty="0"/>
              <a:t>I </a:t>
            </a:r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like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who</a:t>
            </a:r>
            <a:r>
              <a:rPr lang="de-DE" dirty="0"/>
              <a:t> at </a:t>
            </a:r>
            <a:r>
              <a:rPr lang="de-DE" dirty="0" err="1"/>
              <a:t>work</a:t>
            </a:r>
            <a:r>
              <a:rPr lang="de-DE" dirty="0"/>
              <a:t>, in </a:t>
            </a:r>
            <a:r>
              <a:rPr lang="de-DE" dirty="0" err="1"/>
              <a:t>school</a:t>
            </a:r>
            <a:r>
              <a:rPr lang="de-DE" dirty="0"/>
              <a:t>,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hobby</a:t>
            </a:r>
            <a:r>
              <a:rPr lang="de-DE" dirty="0"/>
              <a:t>, </a:t>
            </a:r>
            <a:r>
              <a:rPr lang="de-DE" dirty="0" err="1"/>
              <a:t>importent</a:t>
            </a:r>
            <a:r>
              <a:rPr lang="de-DE" dirty="0"/>
              <a:t> </a:t>
            </a:r>
            <a:r>
              <a:rPr lang="de-DE" dirty="0" err="1"/>
              <a:t>appointments</a:t>
            </a:r>
            <a:r>
              <a:rPr lang="de-DE" dirty="0"/>
              <a:t>, </a:t>
            </a:r>
            <a:r>
              <a:rPr lang="de-DE" dirty="0" err="1"/>
              <a:t>free</a:t>
            </a:r>
            <a:r>
              <a:rPr lang="de-DE" dirty="0"/>
              <a:t> time, etc.)</a:t>
            </a:r>
          </a:p>
        </p:txBody>
      </p:sp>
    </p:spTree>
    <p:extLst>
      <p:ext uri="{BB962C8B-B14F-4D97-AF65-F5344CB8AC3E}">
        <p14:creationId xmlns:p14="http://schemas.microsoft.com/office/powerpoint/2010/main" val="148936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D2BCD-7239-2E4D-A701-A5CD6F9C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Ask</a:t>
            </a:r>
          </a:p>
        </p:txBody>
      </p:sp>
      <p:sp>
        <p:nvSpPr>
          <p:cNvPr id="16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A2E063D7-5E80-082A-678D-5DED654BD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01021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410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1F48097-68AF-1B4B-566B-C8A33E01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884079"/>
            <a:ext cx="4602747" cy="258530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149672-202E-8CBC-644B-3CD84563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e-DE" dirty="0" err="1"/>
              <a:t>Prepare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61A3D-DD1C-5063-2E9F-8E961EFD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de-DE"/>
              <a:t>Collect the following Data:</a:t>
            </a:r>
          </a:p>
          <a:p>
            <a:r>
              <a:rPr lang="de-DE"/>
              <a:t>Day, time (hourly), who, what</a:t>
            </a:r>
          </a:p>
          <a:p>
            <a:endParaRPr lang="de-DE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372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E0A73F3E-ECB2-7EAB-0A5F-D6806E3A1DEC}"/>
              </a:ext>
            </a:extLst>
          </p:cNvPr>
          <p:cNvSpPr txBox="1"/>
          <p:nvPr/>
        </p:nvSpPr>
        <p:spPr>
          <a:xfrm>
            <a:off x="6375198" y="2987440"/>
            <a:ext cx="4101492" cy="235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the data in a weekly plan with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diffrent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colours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different rubrics</a:t>
            </a:r>
          </a:p>
        </p:txBody>
      </p:sp>
      <p:pic>
        <p:nvPicPr>
          <p:cNvPr id="5" name="Inhaltsplatzhalter 4">
            <a:hlinkClick r:id="rId2"/>
            <a:extLst>
              <a:ext uri="{FF2B5EF4-FFF2-40B4-BE49-F238E27FC236}">
                <a16:creationId xmlns:a16="http://schemas.microsoft.com/office/drawing/2014/main" id="{79DC3367-F2F3-69E2-4597-71BF8C5A3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336" t="-408" r="49337" b="428"/>
          <a:stretch>
            <a:fillRect/>
          </a:stretch>
        </p:blipFill>
        <p:spPr>
          <a:xfrm>
            <a:off x="198449" y="739303"/>
            <a:ext cx="6208140" cy="52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C0A4C-277D-0AC5-C450-F66F2E4DF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e-DE" dirty="0" err="1"/>
              <a:t>Process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B7B7C50-0747-A0C5-9554-85599C178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77153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297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11C1BC-DF4D-D55A-0DB4-8FDB8B20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Analyze</a:t>
            </a:r>
          </a:p>
        </p:txBody>
      </p:sp>
      <p:sp>
        <p:nvSpPr>
          <p:cNvPr id="10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2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525B6B09-0BAC-9936-9890-BE1575B6E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97477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80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E41D-4ACD-3EB6-5E9A-A6252095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Charts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EA45931A-7932-958B-7483-D4541E2F9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3771475"/>
              </p:ext>
            </p:extLst>
          </p:nvPr>
        </p:nvGraphicFramePr>
        <p:xfrm>
          <a:off x="7817560" y="3967876"/>
          <a:ext cx="3204713" cy="277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B5EB2022-E153-4106-BB6F-42ED84DA8B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6979339"/>
              </p:ext>
            </p:extLst>
          </p:nvPr>
        </p:nvGraphicFramePr>
        <p:xfrm>
          <a:off x="4225488" y="3967876"/>
          <a:ext cx="3204713" cy="277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8C471F6A-E370-40EF-89CC-F856C305AA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5833595"/>
              </p:ext>
            </p:extLst>
          </p:nvPr>
        </p:nvGraphicFramePr>
        <p:xfrm>
          <a:off x="633416" y="3967876"/>
          <a:ext cx="3204713" cy="277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5BB2CD6-A873-48B3-A64A-A1965F31C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0621454"/>
              </p:ext>
            </p:extLst>
          </p:nvPr>
        </p:nvGraphicFramePr>
        <p:xfrm>
          <a:off x="2381688" y="1101317"/>
          <a:ext cx="3204713" cy="277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E060D17-7236-4D8D-BF1F-617237846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9957"/>
              </p:ext>
            </p:extLst>
          </p:nvPr>
        </p:nvGraphicFramePr>
        <p:xfrm>
          <a:off x="5954305" y="1101317"/>
          <a:ext cx="3204713" cy="277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21269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4F651E-D5BD-E392-6B9A-D2EC147AC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26" y="468198"/>
            <a:ext cx="8596668" cy="1320800"/>
          </a:xfrm>
        </p:spPr>
        <p:txBody>
          <a:bodyPr/>
          <a:lstStyle/>
          <a:p>
            <a:r>
              <a:rPr lang="de-DE" dirty="0"/>
              <a:t>Share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EDCE8-63ED-E7E5-6688-FA47DCFE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29" y="1270001"/>
            <a:ext cx="7712522" cy="766190"/>
          </a:xfrm>
        </p:spPr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a Power Point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29B675F-B358-D85D-2F73-3636535E70F8}"/>
              </a:ext>
            </a:extLst>
          </p:cNvPr>
          <p:cNvSpPr txBox="1">
            <a:spLocks/>
          </p:cNvSpPr>
          <p:nvPr/>
        </p:nvSpPr>
        <p:spPr>
          <a:xfrm>
            <a:off x="639626" y="19304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 err="1"/>
              <a:t>Results</a:t>
            </a:r>
            <a:r>
              <a:rPr lang="de-DE" dirty="0"/>
              <a:t> / </a:t>
            </a:r>
            <a:r>
              <a:rPr lang="de-DE" dirty="0" err="1"/>
              <a:t>Answers</a:t>
            </a:r>
            <a:r>
              <a:rPr lang="de-DE" dirty="0"/>
              <a:t> / Act 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64B1E63-B8B4-CA02-C3B0-C84E986B932E}"/>
              </a:ext>
            </a:extLst>
          </p:cNvPr>
          <p:cNvSpPr txBox="1">
            <a:spLocks/>
          </p:cNvSpPr>
          <p:nvPr/>
        </p:nvSpPr>
        <p:spPr>
          <a:xfrm>
            <a:off x="781029" y="2662809"/>
            <a:ext cx="7712522" cy="29251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Our every day family life is very balanced and I especially like the role reversal on Wednesdays</a:t>
            </a:r>
            <a:endParaRPr lang="de-DE" dirty="0"/>
          </a:p>
          <a:p>
            <a:r>
              <a:rPr lang="de-DE" dirty="0"/>
              <a:t>On Monday, Tuesday, </a:t>
            </a:r>
            <a:r>
              <a:rPr lang="de-DE" dirty="0" err="1"/>
              <a:t>Thursday</a:t>
            </a:r>
            <a:r>
              <a:rPr lang="de-DE" dirty="0"/>
              <a:t> and Friday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hours</a:t>
            </a:r>
            <a:r>
              <a:rPr lang="de-DE" dirty="0"/>
              <a:t> per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whole</a:t>
            </a:r>
            <a:r>
              <a:rPr lang="de-DE" dirty="0"/>
              <a:t> </a:t>
            </a:r>
            <a:r>
              <a:rPr lang="de-DE" dirty="0" err="1"/>
              <a:t>family</a:t>
            </a:r>
            <a:r>
              <a:rPr lang="de-DE" dirty="0"/>
              <a:t> (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dinner</a:t>
            </a:r>
            <a:r>
              <a:rPr lang="de-DE" dirty="0"/>
              <a:t> and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ready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children</a:t>
            </a:r>
            <a:r>
              <a:rPr lang="de-DE" dirty="0"/>
              <a:t> and also </a:t>
            </a:r>
            <a:r>
              <a:rPr lang="de-DE" dirty="0" err="1"/>
              <a:t>watching</a:t>
            </a:r>
            <a:r>
              <a:rPr lang="de-DE" dirty="0"/>
              <a:t> TV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)  </a:t>
            </a:r>
          </a:p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</a:t>
            </a:r>
            <a:r>
              <a:rPr lang="de-DE" dirty="0" err="1"/>
              <a:t>life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tightly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br>
              <a:rPr lang="en-US" dirty="0"/>
            </a:br>
            <a:r>
              <a:rPr lang="en-US" dirty="0"/>
              <a:t>For couple time or me-time we have to ask the grandparents for help and plan this on the weekend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2345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1912cf20-5562-4f2a-a896-f8c82d721951}" enabled="0" method="" siteId="{1912cf20-5562-4f2a-a896-f8c82d72195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377</Words>
  <Application>Microsoft Office PowerPoint</Application>
  <PresentationFormat>Breitbild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 Weekly plan for a family of 5</vt:lpstr>
      <vt:lpstr>Project Description</vt:lpstr>
      <vt:lpstr>Ask</vt:lpstr>
      <vt:lpstr>Prepare</vt:lpstr>
      <vt:lpstr>PowerPoint-Präsentation</vt:lpstr>
      <vt:lpstr>Process</vt:lpstr>
      <vt:lpstr>Analyze</vt:lpstr>
      <vt:lpstr>Charts</vt:lpstr>
      <vt:lpstr>Share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Alt, Annika</dc:creator>
  <cp:lastModifiedBy>Alt, Annika</cp:lastModifiedBy>
  <cp:revision>1</cp:revision>
  <dcterms:created xsi:type="dcterms:W3CDTF">2025-10-10T06:03:25Z</dcterms:created>
  <dcterms:modified xsi:type="dcterms:W3CDTF">2025-10-11T05:39:34Z</dcterms:modified>
</cp:coreProperties>
</file>