
<file path=[Content_Types].xml><?xml version="1.0" encoding="utf-8"?>
<Types xmlns="http://schemas.openxmlformats.org/package/2006/content-types">
  <Default Extension="1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6" r:id="rId6"/>
    <p:sldId id="257" r:id="rId7"/>
    <p:sldId id="258" r:id="rId8"/>
    <p:sldId id="271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274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15.02.2021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agogames/1468689054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eracionxbox.com/roblox-lego-parece-minecraft-no-os-contamo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usiness-growth-chart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set.20minutos.es/nueva-version-youtube-kids-moderada-humano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children" TargetMode="External"/><Relationship Id="rId2" Type="http://schemas.openxmlformats.org/officeDocument/2006/relationships/image" Target="../media/image7.1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36921"/>
            <a:ext cx="5690680" cy="1517356"/>
          </a:xfrm>
        </p:spPr>
        <p:txBody>
          <a:bodyPr anchor="ctr">
            <a:normAutofit/>
          </a:bodyPr>
          <a:lstStyle/>
          <a:p>
            <a:r>
              <a:rPr lang="en-US" dirty="0"/>
              <a:t>Top 10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4367531" cy="949829"/>
          </a:xfrm>
        </p:spPr>
        <p:txBody>
          <a:bodyPr>
            <a:normAutofit/>
          </a:bodyPr>
          <a:lstStyle/>
          <a:p>
            <a:r>
              <a:rPr lang="en-US" dirty="0"/>
              <a:t>February </a:t>
            </a:r>
            <a:br>
              <a:rPr lang="en-US" dirty="0"/>
            </a:br>
            <a:r>
              <a:rPr lang="en-US" dirty="0"/>
              <a:t>2021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/>
          <a:p>
            <a:r>
              <a:rPr lang="en-US" sz="2600" dirty="0"/>
              <a:t>For App Trader</a:t>
            </a:r>
            <a:endParaRPr lang="ru-RU" sz="26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49" r="18681" b="2"/>
          <a:stretch/>
        </p:blipFill>
        <p:spPr>
          <a:xfrm>
            <a:off x="4614953" y="0"/>
            <a:ext cx="7585924" cy="5949573"/>
          </a:xfrm>
          <a:noFill/>
        </p:spPr>
      </p:pic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50E96475-9132-4A09-8667-CFB8CD93BA4E}"/>
              </a:ext>
            </a:extLst>
          </p:cNvPr>
          <p:cNvSpPr txBox="1">
            <a:spLocks/>
          </p:cNvSpPr>
          <p:nvPr/>
        </p:nvSpPr>
        <p:spPr>
          <a:xfrm>
            <a:off x="786259" y="5945182"/>
            <a:ext cx="3908793" cy="365125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/>
              <a:t>Prepared by Joker Consulting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047" r="11368" b="1"/>
          <a:stretch/>
        </p:blipFill>
        <p:spPr>
          <a:xfrm>
            <a:off x="5775856" y="532519"/>
            <a:ext cx="6416144" cy="4534825"/>
          </a:xfrm>
          <a:noFill/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Joker Consulting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>
            <a:normAutofit/>
          </a:bodyPr>
          <a:lstStyle/>
          <a:p>
            <a:r>
              <a:rPr lang="en-US" dirty="0"/>
              <a:t>Rating = Longevity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>
            <a:normAutofit/>
          </a:bodyPr>
          <a:lstStyle/>
          <a:p>
            <a:r>
              <a:rPr lang="en-US" sz="3600" dirty="0"/>
              <a:t>The higher the rating, the longer the app is in use, meaning higher profits for App Trader.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Joker Consulting 2021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>
            <a:normAutofit/>
          </a:bodyPr>
          <a:lstStyle/>
          <a:p>
            <a:r>
              <a:rPr lang="en-US" dirty="0"/>
              <a:t>What’ll it cost?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>
            <a:normAutofit/>
          </a:bodyPr>
          <a:lstStyle/>
          <a:p>
            <a:r>
              <a:rPr lang="en-US" dirty="0"/>
              <a:t>With our top 10 games, App trader will only spend the minimum amount of money required to acquire the rights of an app, while returning the maximum amount of return.</a:t>
            </a:r>
          </a:p>
          <a:p>
            <a:r>
              <a:rPr lang="en-US" dirty="0"/>
              <a:t>For this reason, all of our games are $0 for consumers, with many options for in-app purchases.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90" b="3585"/>
          <a:stretch/>
        </p:blipFill>
        <p:spPr>
          <a:xfrm>
            <a:off x="5183188" y="457201"/>
            <a:ext cx="6653212" cy="5403850"/>
          </a:xfrm>
          <a:noFill/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221" b="8221"/>
          <a:stretch/>
        </p:blipFill>
        <p:spPr>
          <a:xfrm>
            <a:off x="5770592" y="1483675"/>
            <a:ext cx="6421408" cy="343842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</p:spPr>
        <p:txBody>
          <a:bodyPr anchor="ctr">
            <a:normAutofit/>
          </a:bodyPr>
          <a:lstStyle/>
          <a:p>
            <a:r>
              <a:rPr lang="en-US" dirty="0"/>
              <a:t>Profit for Years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Joker Consulting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2979525"/>
          </a:xfrm>
        </p:spPr>
        <p:txBody>
          <a:bodyPr>
            <a:normAutofit/>
          </a:bodyPr>
          <a:lstStyle/>
          <a:p>
            <a:r>
              <a:rPr lang="en-US" sz="2800" dirty="0"/>
              <a:t>Since our games have the highest ratings, they will be profitable for up to 11 years.</a:t>
            </a:r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D4CF0F-3DF8-41A5-AF5D-B3A80A859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365" r="3" b="9972"/>
          <a:stretch/>
        </p:blipFill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  <a:noFill/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1D2481FD-CA9A-43B3-A38C-7FEC9792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260593"/>
            <a:ext cx="4503295" cy="782638"/>
          </a:xfrm>
        </p:spPr>
        <p:txBody>
          <a:bodyPr>
            <a:normAutofit/>
          </a:bodyPr>
          <a:lstStyle/>
          <a:p>
            <a:r>
              <a:rPr lang="en-US" dirty="0"/>
              <a:t>Content Rating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358E1-7C50-4FF1-858F-87A70E3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Joker Consulting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F296C-DA4E-48F9-A793-C9B21915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1E506A-3360-4749-881B-BF6E6F000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2748568"/>
          </a:xfrm>
        </p:spPr>
        <p:txBody>
          <a:bodyPr/>
          <a:lstStyle/>
          <a:p>
            <a:r>
              <a:rPr lang="en-US" sz="2800" dirty="0"/>
              <a:t>The age range for these games ranges from 4 to 12, meaning they are for EVERYONE! </a:t>
            </a:r>
          </a:p>
        </p:txBody>
      </p:sp>
    </p:spTree>
    <p:extLst>
      <p:ext uri="{BB962C8B-B14F-4D97-AF65-F5344CB8AC3E}">
        <p14:creationId xmlns:p14="http://schemas.microsoft.com/office/powerpoint/2010/main" val="323659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/>
          <a:lstStyle/>
          <a:p>
            <a:r>
              <a:rPr lang="en-US" dirty="0"/>
              <a:t>We recommend these 10 apps that are available on the App Store and the Play Store.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186996570"/>
              </p:ext>
            </p:extLst>
          </p:nvPr>
        </p:nvGraphicFramePr>
        <p:xfrm>
          <a:off x="4378450" y="1493838"/>
          <a:ext cx="691200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Star Rating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Total return over lifetime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Initial Cost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Dude Perfect 2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Shadow Fight 2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War Robots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Solitaire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Hungry Shark Evolution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Hill Climb Racing 2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Score! Hero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YouTube Kids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ROBLOX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Angry Birds Epic RPG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$198,000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Joker Consulting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53</TotalTime>
  <Words>253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Top 10</vt:lpstr>
      <vt:lpstr>Rating = Longevity</vt:lpstr>
      <vt:lpstr>What’ll it cost?</vt:lpstr>
      <vt:lpstr>Profit for Years</vt:lpstr>
      <vt:lpstr>Content Rating</vt:lpstr>
      <vt:lpstr>Top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</dc:title>
  <dc:creator>R. Brandon Cantrell</dc:creator>
  <cp:lastModifiedBy>Bock, Fabian Maximilian</cp:lastModifiedBy>
  <cp:revision>6</cp:revision>
  <dcterms:created xsi:type="dcterms:W3CDTF">2021-02-15T20:29:31Z</dcterms:created>
  <dcterms:modified xsi:type="dcterms:W3CDTF">2021-02-15T21:26:32Z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