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1" r:id="rId3"/>
    <p:sldId id="262" r:id="rId4"/>
    <p:sldId id="260" r:id="rId5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14" autoAdjust="0"/>
  </p:normalViewPr>
  <p:slideViewPr>
    <p:cSldViewPr showGuides="1">
      <p:cViewPr varScale="1">
        <p:scale>
          <a:sx n="110" d="100"/>
          <a:sy n="110" d="100"/>
        </p:scale>
        <p:origin x="-16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30.07.2017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30.07.2017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25534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49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73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91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1749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4178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712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3499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erconsideration.com/brandnew/archives/new_logo_for_bing.php" TargetMode="External"/><Relationship Id="rId2" Type="http://schemas.openxmlformats.org/officeDocument/2006/relationships/hyperlink" Target="https://de.wikipedia.org/wiki/Googl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arbeitstipps.de/email-postfach-aufraeumen-3-tipps.html" TargetMode="External"/><Relationship Id="rId4" Type="http://schemas.openxmlformats.org/officeDocument/2006/relationships/hyperlink" Target="http://bibserv.fh-trier.de:8080/webOPACClient/search.do?methodToCall=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Konzeption und Realisierung eines Systems zur Informationssuche in einem Dokumentenarchiv basierend auf Textinhalt und </a:t>
            </a:r>
            <a:r>
              <a:rPr lang="de-DE" dirty="0" smtClean="0"/>
              <a:t>Metadaten</a:t>
            </a:r>
            <a:endParaRPr lang="de-DE" alt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323528" y="429309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Bachelor-Vortrag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Annika Kremer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Informationssuche = Information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Alltagsbeispiel: Websuche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Durchsuchen von Bibliotheksbeständen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Suchkriterien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Logische Verknüpfung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pic>
        <p:nvPicPr>
          <p:cNvPr id="8" name="Picture 7" descr="C:\Users\kreme\Documents\SuchTool\Praesentation\bib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6985000" cy="1895475"/>
          </a:xfrm>
          <a:prstGeom prst="rect">
            <a:avLst/>
          </a:prstGeom>
          <a:noFill/>
        </p:spPr>
      </p:pic>
      <p:pic>
        <p:nvPicPr>
          <p:cNvPr id="9" name="Picture 2" descr="Bildergebnis für 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196752"/>
            <a:ext cx="2088232" cy="706004"/>
          </a:xfrm>
          <a:prstGeom prst="rect">
            <a:avLst/>
          </a:prstGeom>
          <a:noFill/>
        </p:spPr>
      </p:pic>
      <p:pic>
        <p:nvPicPr>
          <p:cNvPr id="10" name="Picture 4" descr="Bildergebnis für bing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988840"/>
            <a:ext cx="1584176" cy="670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Semistrukturierte Dokumente</a:t>
            </a:r>
          </a:p>
          <a:p>
            <a:pPr lvl="1"/>
            <a:r>
              <a:rPr lang="de-DE" dirty="0" smtClean="0"/>
              <a:t>Metadaten</a:t>
            </a:r>
          </a:p>
          <a:p>
            <a:pPr lvl="1"/>
            <a:r>
              <a:rPr lang="de-DE" dirty="0" smtClean="0"/>
              <a:t>Freitext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Hauptanwendungsfall E-Mail Postfach </a:t>
            </a:r>
          </a:p>
          <a:p>
            <a:pPr lvl="1"/>
            <a:r>
              <a:rPr lang="de-DE" dirty="0" smtClean="0"/>
              <a:t>Metadaten wie Datum, Absender etc.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Logische Verknüpfung der Suchkriterien mit AND, OR, NOT in beliebig tiefer Schachtelung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pic>
        <p:nvPicPr>
          <p:cNvPr id="18434" name="Picture 2" descr="Email Postfach aufräumen mit diesen Tip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861048"/>
            <a:ext cx="3528392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2"/>
              </a:rPr>
              <a:t>https</a:t>
            </a:r>
            <a:r>
              <a:rPr lang="de-DE" dirty="0" smtClean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de.wikipedia.org/wiki/Google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3"/>
              </a:rPr>
              <a:t>http</a:t>
            </a:r>
            <a:r>
              <a:rPr lang="de-DE" dirty="0" smtClean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www.underconsideration.com/brandnew/archives/new_logo_for_bing.php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bibserv.fh-trier.de:8080/webOPACClient/search.do?methodToCall=start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www.arbeitstipps.de/email-postfach-aufraeumen-3-tipps.html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30.07.2017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aesentationsvorlage_FB_Informatik_PowerPoint_2017_04_27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81</Words>
  <Application>Microsoft Office PowerPoint</Application>
  <PresentationFormat>Bildschirmpräsentation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Praesentationsvorlage_FB_Informatik_PowerPoint_2017_04_27</vt:lpstr>
      <vt:lpstr>Folie 1</vt:lpstr>
      <vt:lpstr>Einleitung</vt:lpstr>
      <vt:lpstr>Problemstellung</vt:lpstr>
      <vt:lpstr>Bildquellen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Annika Kremer</dc:creator>
  <cp:lastModifiedBy>Annika Kremer</cp:lastModifiedBy>
  <cp:revision>14</cp:revision>
  <dcterms:created xsi:type="dcterms:W3CDTF">2017-07-30T09:16:38Z</dcterms:created>
  <dcterms:modified xsi:type="dcterms:W3CDTF">2017-07-30T10:33:46Z</dcterms:modified>
</cp:coreProperties>
</file>