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3F98-D0EF-45E6-834C-6E3E889BE262}" type="datetimeFigureOut">
              <a:rPr lang="sv-SE" smtClean="0"/>
              <a:t>2020-05-25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39BA-EA87-4992-9081-94CE4767608F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range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Alpa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571744"/>
            <a:ext cx="2855422" cy="1903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 </a:t>
            </a:r>
            <a:r>
              <a:rPr lang="sv-SE" dirty="0" err="1" smtClean="0"/>
              <a:t>Rivëndell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2844" y="1428736"/>
            <a:ext cx="8429684" cy="4929221"/>
          </a:xfrm>
        </p:spPr>
        <p:txBody>
          <a:bodyPr>
            <a:normAutofit fontScale="70000" lnSpcReduction="20000"/>
          </a:bodyPr>
          <a:lstStyle/>
          <a:p>
            <a:pPr marL="0" indent="0">
              <a:buFontTx/>
              <a:buChar char="-"/>
            </a:pPr>
            <a:r>
              <a:rPr lang="sv-SE" dirty="0" smtClean="0"/>
              <a:t>Erbjuda </a:t>
            </a:r>
            <a:r>
              <a:rPr lang="sv-SE" dirty="0"/>
              <a:t>ekologiskt hållbara mat- och boendeupplevelser i </a:t>
            </a:r>
            <a:r>
              <a:rPr lang="sv-SE" dirty="0" smtClean="0"/>
              <a:t>samband</a:t>
            </a:r>
            <a:br>
              <a:rPr lang="sv-SE" dirty="0" smtClean="0"/>
            </a:br>
            <a:r>
              <a:rPr lang="sv-SE" dirty="0" smtClean="0"/>
              <a:t> </a:t>
            </a:r>
            <a:r>
              <a:rPr lang="sv-SE" dirty="0"/>
              <a:t>med </a:t>
            </a:r>
            <a:r>
              <a:rPr lang="sv-SE" dirty="0" smtClean="0"/>
              <a:t>djurupplevelser.</a:t>
            </a:r>
          </a:p>
          <a:p>
            <a:pPr marL="0" indent="0">
              <a:buFontTx/>
              <a:buChar char="-"/>
            </a:pPr>
            <a:r>
              <a:rPr lang="sv-SE" dirty="0" smtClean="0"/>
              <a:t>Erbjuda upplevelsebaserad naturturism specifikt med alpackor och</a:t>
            </a:r>
            <a:br>
              <a:rPr lang="sv-SE" dirty="0" smtClean="0"/>
            </a:br>
            <a:r>
              <a:rPr lang="sv-SE" dirty="0" smtClean="0"/>
              <a:t> andra svenska tamdjur.</a:t>
            </a:r>
            <a:endParaRPr lang="sv-SE" dirty="0"/>
          </a:p>
          <a:p>
            <a:pPr marL="0" indent="0">
              <a:buFontTx/>
              <a:buChar char="-"/>
            </a:pPr>
            <a:r>
              <a:rPr lang="sv-SE" dirty="0" smtClean="0"/>
              <a:t>Handel </a:t>
            </a:r>
            <a:r>
              <a:rPr lang="sv-SE" dirty="0"/>
              <a:t>med </a:t>
            </a:r>
            <a:r>
              <a:rPr lang="sv-SE" dirty="0" err="1"/>
              <a:t>alpackaprodukter</a:t>
            </a:r>
            <a:r>
              <a:rPr lang="sv-SE" dirty="0"/>
              <a:t>. </a:t>
            </a:r>
          </a:p>
          <a:p>
            <a:pPr marL="0" indent="0">
              <a:buFontTx/>
              <a:buChar char="-"/>
            </a:pPr>
            <a:r>
              <a:rPr lang="sv-SE" dirty="0" smtClean="0"/>
              <a:t>Handel </a:t>
            </a:r>
            <a:r>
              <a:rPr lang="sv-SE" dirty="0"/>
              <a:t>med </a:t>
            </a:r>
            <a:r>
              <a:rPr lang="sv-SE" dirty="0" smtClean="0"/>
              <a:t>gårdsprodukter </a:t>
            </a:r>
            <a:br>
              <a:rPr lang="sv-SE" dirty="0" smtClean="0"/>
            </a:br>
            <a:r>
              <a:rPr lang="sv-SE" dirty="0" smtClean="0"/>
              <a:t>  inom </a:t>
            </a:r>
            <a:r>
              <a:rPr lang="sv-SE" dirty="0"/>
              <a:t>livsmedelssegmentet. </a:t>
            </a:r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r>
              <a:rPr lang="sv-SE" i="1" dirty="0" smtClean="0"/>
              <a:t>Unik </a:t>
            </a:r>
            <a:r>
              <a:rPr lang="sv-SE" i="1" dirty="0"/>
              <a:t>upplevelse som inte finns någon annanstans. Det finns andra alpacka bed and breakfast fast ingen med damm, ljud och ljus. Fontäner och ljusshow.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5" name="Bildobjekt 4" descr="alpaca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357166"/>
            <a:ext cx="817559" cy="8175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Produkter / Tjänster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Upplevelser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Meet</a:t>
            </a:r>
            <a:r>
              <a:rPr lang="sv-SE" dirty="0"/>
              <a:t> and </a:t>
            </a:r>
            <a:r>
              <a:rPr lang="sv-SE" dirty="0" err="1"/>
              <a:t>greet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Alpackapromenad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Alpackayoga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</a:p>
          <a:p>
            <a:r>
              <a:rPr lang="sv-SE" dirty="0"/>
              <a:t>Mat och </a:t>
            </a:r>
            <a:r>
              <a:rPr lang="sv-SE" dirty="0" smtClean="0"/>
              <a:t>logi</a:t>
            </a:r>
            <a:br>
              <a:rPr lang="sv-SE" dirty="0" smtClean="0"/>
            </a:br>
            <a:r>
              <a:rPr lang="sv-SE" dirty="0" smtClean="0"/>
              <a:t>	Bed </a:t>
            </a:r>
            <a:r>
              <a:rPr lang="sv-SE" dirty="0"/>
              <a:t>and </a:t>
            </a:r>
            <a:r>
              <a:rPr lang="sv-SE" dirty="0" smtClean="0"/>
              <a:t>Breakfast</a:t>
            </a:r>
            <a:br>
              <a:rPr lang="sv-SE" dirty="0" smtClean="0"/>
            </a:br>
            <a:r>
              <a:rPr lang="sv-SE" dirty="0" smtClean="0"/>
              <a:t>	Temaweekend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	Hållbar </a:t>
            </a:r>
            <a:r>
              <a:rPr lang="sv-SE" dirty="0"/>
              <a:t>middag</a:t>
            </a:r>
            <a:br>
              <a:rPr lang="sv-SE" dirty="0"/>
            </a:br>
            <a:r>
              <a:rPr lang="sv-SE" dirty="0"/>
              <a:t>	</a:t>
            </a:r>
          </a:p>
          <a:p>
            <a:r>
              <a:rPr lang="sv-SE" dirty="0" smtClean="0"/>
              <a:t>Varor/Produkter</a:t>
            </a:r>
            <a:br>
              <a:rPr lang="sv-SE" dirty="0" smtClean="0"/>
            </a:br>
            <a:r>
              <a:rPr lang="sv-SE" dirty="0" smtClean="0"/>
              <a:t>	Alpackaull 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	Textila </a:t>
            </a:r>
            <a:r>
              <a:rPr lang="sv-SE" dirty="0"/>
              <a:t>produkter</a:t>
            </a:r>
            <a:br>
              <a:rPr lang="sv-SE" dirty="0"/>
            </a:br>
            <a:r>
              <a:rPr lang="sv-SE" dirty="0"/>
              <a:t>	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4" name="Bildobjekt 3" descr="Alpacka ga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285860"/>
            <a:ext cx="3051445" cy="2352672"/>
          </a:xfrm>
          <a:prstGeom prst="rect">
            <a:avLst/>
          </a:prstGeom>
        </p:spPr>
      </p:pic>
      <p:pic>
        <p:nvPicPr>
          <p:cNvPr id="5" name="Bildobjekt 4" descr="Soft-plush-lovely-colorful-alpaca-sheep-stuff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3857628"/>
            <a:ext cx="2357430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Målgrupper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 smtClean="0"/>
              <a:t>Gäller </a:t>
            </a:r>
            <a:r>
              <a:rPr lang="sv-SE" dirty="0"/>
              <a:t>att göra det till en unik upplevelse som inte finns </a:t>
            </a:r>
            <a:r>
              <a:rPr lang="sv-SE" dirty="0" smtClean="0"/>
              <a:t>någon annanstans</a:t>
            </a:r>
            <a:r>
              <a:rPr lang="sv-SE" dirty="0"/>
              <a:t>. Det finns andra alpacka bed and breakfast fast ingen med damm, ljud och ljus (fontäner och ljusshow). </a:t>
            </a:r>
            <a:endParaRPr lang="sv-SE" dirty="0" smtClean="0"/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Vänder sig generellt både till privatpersoner och företag. Främst mindre företag och privatpersoner med god ekonomi</a:t>
            </a:r>
            <a:r>
              <a:rPr lang="sv-SE" dirty="0" smtClean="0"/>
              <a:t>.</a:t>
            </a:r>
          </a:p>
          <a:p>
            <a:pPr>
              <a:buNone/>
            </a:pPr>
            <a:r>
              <a:rPr lang="sv-SE" dirty="0" smtClean="0"/>
              <a:t>Ex. Skolklasser, Pensionärsutflykter, kompisgrupper, turister.</a:t>
            </a:r>
            <a:endParaRPr lang="sv-SE" dirty="0"/>
          </a:p>
          <a:p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Persona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Personer: familjen Andersson</a:t>
            </a:r>
          </a:p>
          <a:p>
            <a:pPr marL="0" indent="0">
              <a:buNone/>
            </a:pPr>
            <a:r>
              <a:rPr lang="sv-SE" dirty="0"/>
              <a:t>Antal personer: 4 </a:t>
            </a:r>
          </a:p>
          <a:p>
            <a:pPr marL="0" indent="0">
              <a:buNone/>
            </a:pPr>
            <a:r>
              <a:rPr lang="sv-SE" dirty="0"/>
              <a:t>Ålder: 35, 34, 10, 6 </a:t>
            </a:r>
          </a:p>
          <a:p>
            <a:pPr marL="0" indent="0">
              <a:buNone/>
            </a:pPr>
            <a:r>
              <a:rPr lang="sv-SE" dirty="0"/>
              <a:t>Bor i : Göteborg</a:t>
            </a:r>
          </a:p>
          <a:p>
            <a:pPr marL="0" indent="0">
              <a:buNone/>
            </a:pPr>
            <a:r>
              <a:rPr lang="sv-SE" dirty="0"/>
              <a:t> </a:t>
            </a:r>
          </a:p>
          <a:p>
            <a:pPr marL="0" indent="0">
              <a:buNone/>
            </a:pPr>
            <a:r>
              <a:rPr lang="sv-SE" dirty="0"/>
              <a:t>Familjen Andersson bor i Göteborg och längtar efter att komma ut i naturen och tycker mycket om djur. </a:t>
            </a:r>
          </a:p>
          <a:p>
            <a:pPr marL="0" indent="0">
              <a:buNone/>
            </a:pPr>
            <a:r>
              <a:rPr lang="sv-SE" dirty="0"/>
              <a:t>De vill hitta utflykter att göra med barnen på helger och lov. Barnen är mycket förtjusta i djur och speciellt alpackor. </a:t>
            </a:r>
          </a:p>
          <a:p>
            <a:pPr marL="0" indent="0">
              <a:buNone/>
            </a:pPr>
            <a:r>
              <a:rPr lang="sv-SE" dirty="0"/>
              <a:t>Familjen värnar mycket om miljön och vill leva hållbart och vill att barnen ska växa upp och vara medvetna om hur viktig miljön och återvinning är. 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4" name="Bildobjekt 0" descr="Familj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380" y="1785926"/>
            <a:ext cx="2454282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785786" y="3995678"/>
            <a:ext cx="8358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Saker jag utgått från</a:t>
            </a:r>
            <a:r>
              <a:rPr lang="sv-SE" dirty="0" smtClean="0"/>
              <a:t>:</a:t>
            </a:r>
          </a:p>
          <a:p>
            <a:endParaRPr lang="sv-SE" dirty="0"/>
          </a:p>
          <a:p>
            <a:pPr lvl="0"/>
            <a:r>
              <a:rPr lang="sv-SE" dirty="0" smtClean="0"/>
              <a:t>- </a:t>
            </a:r>
            <a:r>
              <a:rPr lang="sv-SE" dirty="0" err="1" smtClean="0"/>
              <a:t>Copwritern</a:t>
            </a:r>
            <a:r>
              <a:rPr lang="sv-SE" dirty="0" smtClean="0"/>
              <a:t> </a:t>
            </a:r>
            <a:r>
              <a:rPr lang="sv-SE" dirty="0"/>
              <a:t>kan inte börja sitt arbete </a:t>
            </a:r>
            <a:r>
              <a:rPr lang="sv-SE" dirty="0" smtClean="0"/>
              <a:t>förrän </a:t>
            </a:r>
            <a:r>
              <a:rPr lang="sv-SE" dirty="0"/>
              <a:t>AD är klar med designskissen för sidan. </a:t>
            </a:r>
          </a:p>
          <a:p>
            <a:pPr lvl="0"/>
            <a:r>
              <a:rPr lang="sv-SE" dirty="0" smtClean="0"/>
              <a:t>- Startsidan ska ha </a:t>
            </a:r>
            <a:r>
              <a:rPr lang="sv-SE" dirty="0"/>
              <a:t>3 miljöbilder</a:t>
            </a:r>
          </a:p>
          <a:p>
            <a:pPr lvl="0"/>
            <a:r>
              <a:rPr lang="sv-SE" dirty="0" smtClean="0"/>
              <a:t>- Produktsidan ska ha </a:t>
            </a:r>
            <a:r>
              <a:rPr lang="sv-SE" dirty="0"/>
              <a:t>3 produktbilder</a:t>
            </a:r>
          </a:p>
          <a:p>
            <a:pPr lvl="0"/>
            <a:r>
              <a:rPr lang="sv-SE" dirty="0" smtClean="0"/>
              <a:t>- Upplevelsesidan ska ha </a:t>
            </a:r>
            <a:r>
              <a:rPr lang="sv-SE" dirty="0"/>
              <a:t>2 miljöbilder</a:t>
            </a:r>
          </a:p>
          <a:p>
            <a:pPr lvl="0"/>
            <a:r>
              <a:rPr lang="sv-SE" dirty="0" smtClean="0"/>
              <a:t>- Boendesidan ska ha </a:t>
            </a:r>
            <a:r>
              <a:rPr lang="sv-SE" dirty="0"/>
              <a:t>2 miljöbilder</a:t>
            </a:r>
          </a:p>
          <a:p>
            <a:pPr lvl="0"/>
            <a:r>
              <a:rPr lang="sv-SE" dirty="0" smtClean="0"/>
              <a:t>- </a:t>
            </a:r>
            <a:r>
              <a:rPr lang="sv-SE" dirty="0" err="1" smtClean="0"/>
              <a:t>Om-oss</a:t>
            </a:r>
            <a:r>
              <a:rPr lang="sv-SE" dirty="0" smtClean="0"/>
              <a:t> </a:t>
            </a:r>
            <a:r>
              <a:rPr lang="sv-SE" dirty="0"/>
              <a:t>sidan </a:t>
            </a:r>
            <a:r>
              <a:rPr lang="sv-SE" dirty="0" smtClean="0"/>
              <a:t>ska ha </a:t>
            </a:r>
            <a:r>
              <a:rPr lang="sv-SE" dirty="0"/>
              <a:t>en miljöbild</a:t>
            </a:r>
          </a:p>
          <a:p>
            <a:pPr lvl="0"/>
            <a:r>
              <a:rPr lang="sv-SE" dirty="0" smtClean="0"/>
              <a:t>- Kontakta </a:t>
            </a:r>
            <a:r>
              <a:rPr lang="sv-SE" dirty="0"/>
              <a:t>oss </a:t>
            </a:r>
            <a:r>
              <a:rPr lang="sv-SE" dirty="0" smtClean="0"/>
              <a:t>ska ha </a:t>
            </a:r>
            <a:r>
              <a:rPr lang="sv-SE" dirty="0"/>
              <a:t>en miljöbild</a:t>
            </a:r>
          </a:p>
          <a:p>
            <a:endParaRPr lang="sv-SE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357158" y="1142984"/>
          <a:ext cx="7929619" cy="2571764"/>
        </p:xfrm>
        <a:graphic>
          <a:graphicData uri="http://schemas.openxmlformats.org/drawingml/2006/table">
            <a:tbl>
              <a:tblPr/>
              <a:tblGrid>
                <a:gridCol w="323846"/>
                <a:gridCol w="703210"/>
                <a:gridCol w="499649"/>
                <a:gridCol w="499649"/>
                <a:gridCol w="592177"/>
                <a:gridCol w="767979"/>
                <a:gridCol w="702228"/>
                <a:gridCol w="731951"/>
                <a:gridCol w="684705"/>
                <a:gridCol w="666199"/>
                <a:gridCol w="666199"/>
                <a:gridCol w="647694"/>
                <a:gridCol w="444133"/>
              </a:tblGrid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Färg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Vecka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Landningssida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Startsida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Produktsida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03342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Upplevelsesida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Fotograf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miljöbilder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produktbilder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miljöbilder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Boende sida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  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Om oss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Kontakta oss</a:t>
                      </a: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Designsskiss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miljöbilder 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 </a:t>
                      </a:r>
                      <a:b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produktbild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produktbilder</a:t>
                      </a:r>
                      <a:b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miljöbilder</a:t>
                      </a:r>
                      <a:b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miljöbilder</a:t>
                      </a:r>
                      <a:b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miljöbild </a:t>
                      </a:r>
                      <a:b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2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miljöbild </a:t>
                      </a:r>
                      <a:b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 designskiss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12201"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557" marR="3557" marT="3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Copywriter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557" marR="3557" marT="3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868346"/>
          </a:xfrm>
        </p:spPr>
        <p:txBody>
          <a:bodyPr/>
          <a:lstStyle/>
          <a:p>
            <a:r>
              <a:rPr lang="sv-SE" dirty="0" smtClean="0"/>
              <a:t>Inspiration</a:t>
            </a:r>
            <a:endParaRPr lang="sv-SE" dirty="0"/>
          </a:p>
        </p:txBody>
      </p:sp>
      <p:pic>
        <p:nvPicPr>
          <p:cNvPr id="18434" name="Bild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6687482" cy="321471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14348" y="1357298"/>
            <a:ext cx="52378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https://norrangen.com/</a:t>
            </a:r>
            <a:endParaRPr kumimoji="0" 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Inspirerande startsida med bilder på Alpackor.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Framgår tydligt vilka tjänster som företaget erbjuder.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dirty="0" smtClean="0">
                <a:latin typeface="Calibri" pitchFamily="34" charset="0"/>
                <a:cs typeface="Times New Roman" pitchFamily="18" charset="0"/>
              </a:rPr>
              <a:t>Gillar att inspirationsbilderna scrollar med automatik. </a:t>
            </a:r>
            <a:endParaRPr kumimoji="0" 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2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6445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Reflektioner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Underlättar att använda något verktyg som </a:t>
            </a:r>
            <a:r>
              <a:rPr lang="sv-SE" dirty="0" err="1" smtClean="0"/>
              <a:t>Wordpress</a:t>
            </a:r>
            <a:r>
              <a:rPr lang="sv-SE" dirty="0" smtClean="0"/>
              <a:t>, </a:t>
            </a:r>
            <a:r>
              <a:rPr lang="sv-SE" dirty="0" err="1" smtClean="0"/>
              <a:t>Woocommerce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smtClean="0"/>
              <a:t>Behövs flera roller för att bygga en bra hemsida (AD, </a:t>
            </a:r>
            <a:r>
              <a:rPr lang="sv-SE" dirty="0" err="1" smtClean="0"/>
              <a:t>Copwriter</a:t>
            </a:r>
            <a:r>
              <a:rPr lang="sv-SE" dirty="0" smtClean="0"/>
              <a:t>, Fotograf)</a:t>
            </a:r>
          </a:p>
          <a:p>
            <a:r>
              <a:rPr lang="sv-SE" dirty="0" smtClean="0">
                <a:hlinkClick r:id="rId2"/>
              </a:rPr>
              <a:t>https://www.w3schools.com/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smtClean="0"/>
              <a:t>Kul att koda </a:t>
            </a:r>
            <a:r>
              <a:rPr lang="sv-SE" dirty="0" smtClean="0">
                <a:sym typeface="Wingdings" pitchFamily="2" charset="2"/>
              </a:rPr>
              <a:t>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246</Words>
  <Application>Microsoft Office PowerPoint</Application>
  <PresentationFormat>Bildspel på skärmen (4:3)</PresentationFormat>
  <Paragraphs>252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 Rivëndell</vt:lpstr>
      <vt:lpstr>Produkter / Tjänster</vt:lpstr>
      <vt:lpstr>Målgrupper</vt:lpstr>
      <vt:lpstr>Persona</vt:lpstr>
      <vt:lpstr>Projektplan</vt:lpstr>
      <vt:lpstr>Inspiration</vt:lpstr>
      <vt:lpstr>Reflektioner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Målgrupper</dc:title>
  <dc:creator>Annika</dc:creator>
  <cp:lastModifiedBy>Annika</cp:lastModifiedBy>
  <cp:revision>12</cp:revision>
  <dcterms:created xsi:type="dcterms:W3CDTF">2020-05-25T12:31:59Z</dcterms:created>
  <dcterms:modified xsi:type="dcterms:W3CDTF">2020-05-27T06:17:36Z</dcterms:modified>
</cp:coreProperties>
</file>