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D756-6581-0C45-A868-97BBE494C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A4D04-2C84-E742-B74D-8DE7C856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BCFA-628E-C049-B274-B61DC486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1CBB-A8A6-AC4C-BC34-EB47D6F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1E49-41B4-784F-AD52-19D248F0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6351-3469-5147-A4DC-54D8ABF1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A8B84-4CFB-EE4E-9210-3497076E5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5187-E609-2645-A37E-8BC3940B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9126-7CA9-8B44-9306-FE27C865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317A-589A-0F4A-B815-6765F698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73D48-7478-DF4C-9093-DA2C2438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83610-BAC9-1E4D-953A-70328AA1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43C21-6DDE-0A4F-B446-8F113387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591D-9A6A-C14D-8F64-7DD12975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2139-D616-C549-AB3E-B2FDD1FC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2122-72F4-5845-AA39-CE24518B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593F-FEBE-E047-8899-AA4BBB66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018A-BEEE-204F-A635-35463C2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E235-5141-714E-9273-C3EC147A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599B-2FB8-5B4E-A1A2-B8722D1E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A9C4-B062-6945-8E1B-D5D8555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FF16B-198C-EA46-889A-CE460F49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4478-B2D3-BE44-A95B-505C488A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9095-2F81-F543-94DD-491C557D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02526-5FEC-4040-9C40-D1E8EE7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F8B-DAA1-8045-B934-DD75D61C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22AB-53CD-574B-BD2B-2B441C7EB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6153-7893-7641-958B-3BADE1AE3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E6FD-ABDA-1040-B3ED-3E80D02B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312BD-39C4-3D41-A7A8-BFB42F4F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1AFE6-8623-CB42-A1B6-9BF79DC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0EBB-BE67-3E40-87C4-8D482FDB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1BA9-E7E6-F14B-B1B7-73E1BC64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080A8-4499-C740-B00A-52F04CF1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9D5AF-3304-464A-B6C4-025B5906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27B32-8745-4C42-ACAD-61AD0E466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43CD-FA74-914E-AB27-ACB7AF72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BE0FA-2D37-254B-89AE-A1069209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FD847-FAAA-AC40-996C-3E1831A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5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E31A-6EEB-2A4F-9B46-5BA323C7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A60BB-1DC6-744D-8451-EA22FCE1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BCAF0-CEB7-FB4B-81E0-6E56D561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CA717-A1DD-4041-AA28-2FC8B16D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7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EC799-E202-434F-8863-187B1F1F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5A322-59C5-6A4E-93C1-26C99D8B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129D4-0B6C-7E40-ACF2-4ADA8D52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2581-0595-4D43-A9FD-49D4FDAE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1B94-FD20-A243-A45C-12DFA22E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403E3-00F6-AA4F-9457-37F450C1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9885-3B1D-0844-BD15-20649FCE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04A9-3ED1-C64B-A39E-0A1F8061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9AB2A-A823-B449-A17D-2ECA8868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8B72-0477-FB48-91EE-14E59BA8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22422-8C32-B644-B688-F711B3496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4393D-3391-0A4C-837A-BF6D82D0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3C56-011A-AB4A-88BE-D7DA89A7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35-960A-924C-80A3-64DD0A02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0CE63-70F0-2744-87D4-429EA8A8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BC10D-340D-584F-AD24-0372B082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F472-51E2-574E-8B6A-94FF3DD1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D385-B6A4-2644-9381-1AB39B3A3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1DC-AF9E-AA46-B355-0E8E1FE8AA1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67F7-AB66-374D-B85D-B1F6DF285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68CC-E270-654D-B1D9-AF1317A0C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6155-E625-9D45-92CD-B50E29A4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F090BE6-FA5D-4D4D-BAAC-5555946F35E6}"/>
              </a:ext>
            </a:extLst>
          </p:cNvPr>
          <p:cNvGrpSpPr/>
          <p:nvPr/>
        </p:nvGrpSpPr>
        <p:grpSpPr>
          <a:xfrm>
            <a:off x="1944006" y="666258"/>
            <a:ext cx="8781675" cy="5827657"/>
            <a:chOff x="1944006" y="666258"/>
            <a:chExt cx="8781675" cy="5827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A8E003-05A2-4C4C-A4C5-C00D6958EADF}"/>
                </a:ext>
              </a:extLst>
            </p:cNvPr>
            <p:cNvSpPr/>
            <p:nvPr/>
          </p:nvSpPr>
          <p:spPr>
            <a:xfrm>
              <a:off x="3266910" y="666258"/>
              <a:ext cx="5538952" cy="116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project’s repository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5A9465D-58F1-3C47-AB1C-FBD715BE62CE}"/>
                </a:ext>
              </a:extLst>
            </p:cNvPr>
            <p:cNvCxnSpPr/>
            <p:nvPr/>
          </p:nvCxnSpPr>
          <p:spPr>
            <a:xfrm flipH="1">
              <a:off x="2700338" y="1832906"/>
              <a:ext cx="1343025" cy="2324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60C6D4-14E7-8541-9D73-3904E02CF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2960" y="1832906"/>
              <a:ext cx="1" cy="2324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30187B-C775-C848-B374-1BA894AE880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187" y="1832906"/>
              <a:ext cx="1238247" cy="2324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60541A-78C2-8143-B9D8-A4050FDDB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614" y="1832906"/>
              <a:ext cx="1331035" cy="23290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9BE50D-F066-544D-A617-00FF959BB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8057" y="1828637"/>
              <a:ext cx="0" cy="23290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2F264B-F540-044A-AFDD-1F2E6AB929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7857" y="1828637"/>
              <a:ext cx="1270518" cy="23290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0FDD1A-C358-5344-9690-8AEFEF2630C9}"/>
                </a:ext>
              </a:extLst>
            </p:cNvPr>
            <p:cNvSpPr/>
            <p:nvPr/>
          </p:nvSpPr>
          <p:spPr>
            <a:xfrm>
              <a:off x="1944006" y="4161932"/>
              <a:ext cx="1799155" cy="452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Role A fork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F8C54E-F326-4742-A635-4537618DED3A}"/>
                </a:ext>
              </a:extLst>
            </p:cNvPr>
            <p:cNvSpPr/>
            <p:nvPr/>
          </p:nvSpPr>
          <p:spPr>
            <a:xfrm>
              <a:off x="5274389" y="4161932"/>
              <a:ext cx="1799155" cy="452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Role B fork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948F4C-389C-F046-95EF-BA70F1E736D5}"/>
                </a:ext>
              </a:extLst>
            </p:cNvPr>
            <p:cNvSpPr/>
            <p:nvPr/>
          </p:nvSpPr>
          <p:spPr>
            <a:xfrm>
              <a:off x="8926526" y="4161932"/>
              <a:ext cx="1799155" cy="452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Role C fork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74EFD8-118F-254C-9BA5-FFB098A5BED7}"/>
                </a:ext>
              </a:extLst>
            </p:cNvPr>
            <p:cNvSpPr txBox="1"/>
            <p:nvPr/>
          </p:nvSpPr>
          <p:spPr>
            <a:xfrm rot="17941356">
              <a:off x="2554406" y="2831233"/>
              <a:ext cx="1273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  <a:r>
                <a:rPr lang="en-US" dirty="0"/>
                <a:t> Fork once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3BDC2F-19DB-3649-A0D6-7E838CC20A2E}"/>
                </a:ext>
              </a:extLst>
            </p:cNvPr>
            <p:cNvSpPr txBox="1"/>
            <p:nvPr/>
          </p:nvSpPr>
          <p:spPr>
            <a:xfrm rot="17906818">
              <a:off x="2856965" y="2808483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  <a:r>
                <a:rPr lang="en-US" dirty="0"/>
                <a:t> PR multiple times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E3B9D2-FF5D-654B-8412-FA2B03AB3E78}"/>
                </a:ext>
              </a:extLst>
            </p:cNvPr>
            <p:cNvSpPr txBox="1"/>
            <p:nvPr/>
          </p:nvSpPr>
          <p:spPr>
            <a:xfrm rot="16200000">
              <a:off x="5520267" y="2932307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  <a:r>
                <a:rPr lang="en-US" dirty="0"/>
                <a:t> PR multiple times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F7BC06-18C3-1746-B8BE-5777B22929F9}"/>
                </a:ext>
              </a:extLst>
            </p:cNvPr>
            <p:cNvSpPr txBox="1"/>
            <p:nvPr/>
          </p:nvSpPr>
          <p:spPr>
            <a:xfrm rot="16200000">
              <a:off x="5132003" y="2932306"/>
              <a:ext cx="1273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  <a:r>
                <a:rPr lang="en-US" dirty="0"/>
                <a:t> Fork once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3223A1-9C63-C246-82C1-2538AABCB9D7}"/>
                </a:ext>
              </a:extLst>
            </p:cNvPr>
            <p:cNvSpPr txBox="1"/>
            <p:nvPr/>
          </p:nvSpPr>
          <p:spPr>
            <a:xfrm rot="3645189">
              <a:off x="8011747" y="2952209"/>
              <a:ext cx="1273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  <a:r>
                <a:rPr lang="en-US" dirty="0"/>
                <a:t> Fork once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19536C-0245-0A45-AC46-DF14030BD1B7}"/>
                </a:ext>
              </a:extLst>
            </p:cNvPr>
            <p:cNvSpPr txBox="1"/>
            <p:nvPr/>
          </p:nvSpPr>
          <p:spPr>
            <a:xfrm rot="3706259">
              <a:off x="8399770" y="2807447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  <a:r>
                <a:rPr lang="en-US" dirty="0"/>
                <a:t> PR multiple times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56B44E-EE24-0E41-9760-DDAD0FA46848}"/>
                </a:ext>
              </a:extLst>
            </p:cNvPr>
            <p:cNvSpPr/>
            <p:nvPr/>
          </p:nvSpPr>
          <p:spPr>
            <a:xfrm>
              <a:off x="1944006" y="6040983"/>
              <a:ext cx="1799155" cy="452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Capstone repository 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2CDFCE-4C13-7249-AE44-5597B87A4CDD}"/>
                </a:ext>
              </a:extLst>
            </p:cNvPr>
            <p:cNvSpPr/>
            <p:nvPr/>
          </p:nvSpPr>
          <p:spPr>
            <a:xfrm>
              <a:off x="5274389" y="6040984"/>
              <a:ext cx="1799155" cy="452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Capstone repository 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CCE051-A4F3-A848-A791-1C8CCCA5ECBD}"/>
                </a:ext>
              </a:extLst>
            </p:cNvPr>
            <p:cNvSpPr/>
            <p:nvPr/>
          </p:nvSpPr>
          <p:spPr>
            <a:xfrm>
              <a:off x="8926526" y="6040983"/>
              <a:ext cx="1799155" cy="452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Capstone repository C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AC8FAB-7C42-0F48-B5B8-F80083EA7E54}"/>
                </a:ext>
              </a:extLst>
            </p:cNvPr>
            <p:cNvCxnSpPr>
              <a:cxnSpLocks/>
              <a:stCxn id="26" idx="0"/>
              <a:endCxn id="17" idx="2"/>
            </p:cNvCxnSpPr>
            <p:nvPr/>
          </p:nvCxnSpPr>
          <p:spPr>
            <a:xfrm flipV="1">
              <a:off x="2843584" y="4614863"/>
              <a:ext cx="0" cy="1426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D1F3F4-28A1-3D44-98B7-12D89AFA7B1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6173965" y="4614864"/>
              <a:ext cx="2" cy="1426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B522A01-F252-CF4A-99E3-313E91256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3952" y="4614864"/>
              <a:ext cx="0" cy="14261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3BD888-4C8E-F645-9A5B-219C5426DBBE}"/>
                </a:ext>
              </a:extLst>
            </p:cNvPr>
            <p:cNvSpPr txBox="1"/>
            <p:nvPr/>
          </p:nvSpPr>
          <p:spPr>
            <a:xfrm rot="16200000">
              <a:off x="2002906" y="5041887"/>
              <a:ext cx="131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2 </a:t>
              </a:r>
              <a:r>
                <a:rPr lang="en-US" dirty="0"/>
                <a:t>Copy files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3CF77C-4A88-3644-B834-506DAF80E824}"/>
                </a:ext>
              </a:extLst>
            </p:cNvPr>
            <p:cNvSpPr txBox="1"/>
            <p:nvPr/>
          </p:nvSpPr>
          <p:spPr>
            <a:xfrm rot="16200000">
              <a:off x="5297241" y="5041885"/>
              <a:ext cx="131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2 </a:t>
              </a:r>
              <a:r>
                <a:rPr lang="en-US" dirty="0"/>
                <a:t>Copy files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E82377-D77E-8A4A-9031-B946A1A2AE09}"/>
                </a:ext>
              </a:extLst>
            </p:cNvPr>
            <p:cNvSpPr txBox="1"/>
            <p:nvPr/>
          </p:nvSpPr>
          <p:spPr>
            <a:xfrm rot="16200000">
              <a:off x="9047290" y="5051905"/>
              <a:ext cx="131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2 </a:t>
              </a:r>
              <a:r>
                <a:rPr lang="en-US" dirty="0"/>
                <a:t>Copy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08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Borry</dc:creator>
  <cp:lastModifiedBy>Maxime Borry</cp:lastModifiedBy>
  <cp:revision>2</cp:revision>
  <dcterms:created xsi:type="dcterms:W3CDTF">2020-01-28T15:38:42Z</dcterms:created>
  <dcterms:modified xsi:type="dcterms:W3CDTF">2020-01-28T15:48:58Z</dcterms:modified>
</cp:coreProperties>
</file>