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Joyride"/>
          <p:cNvSpPr txBox="1"/>
          <p:nvPr>
            <p:ph type="title"/>
          </p:nvPr>
        </p:nvSpPr>
        <p:spPr>
          <a:prstGeom prst="rect">
            <a:avLst/>
          </a:prstGeom>
        </p:spPr>
        <p:txBody>
          <a:bodyPr/>
          <a:lstStyle/>
          <a:p>
            <a:pPr/>
            <a:r>
              <a:t>Joyride</a:t>
            </a:r>
          </a:p>
        </p:txBody>
      </p:sp>
      <p:sp>
        <p:nvSpPr>
          <p:cNvPr id="167" name="Group #4 - Annika, Drew, John &amp; Terrell"/>
          <p:cNvSpPr txBox="1"/>
          <p:nvPr>
            <p:ph type="body" sz="quarter" idx="1"/>
          </p:nvPr>
        </p:nvSpPr>
        <p:spPr>
          <a:prstGeom prst="rect">
            <a:avLst/>
          </a:prstGeom>
        </p:spPr>
        <p:txBody>
          <a:bodyPr/>
          <a:lstStyle/>
          <a:p>
            <a:pPr/>
            <a:r>
              <a:t>Group #4 - </a:t>
            </a:r>
            <a:r>
              <a:rPr sz="4300"/>
              <a:t>Annika, Drew, John &amp; Terrell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96" name="Any questions?"/>
          <p:cNvSpPr txBox="1"/>
          <p:nvPr>
            <p:ph type="body" idx="13"/>
          </p:nvPr>
        </p:nvSpPr>
        <p:spPr>
          <a:prstGeom prst="rect">
            <a:avLst/>
          </a:prstGeom>
        </p:spPr>
        <p:txBody>
          <a:bodyPr/>
          <a:lstStyle/>
          <a:p>
            <a:pPr/>
            <a:r>
              <a:t>Any questions?</a:t>
            </a:r>
          </a:p>
        </p:txBody>
      </p:sp>
      <p:sp>
        <p:nvSpPr>
          <p:cNvPr id="197" name="Joyride"/>
          <p:cNvSpPr txBox="1"/>
          <p:nvPr>
            <p:ph type="body" idx="15"/>
          </p:nvPr>
        </p:nvSpPr>
        <p:spPr>
          <a:prstGeom prst="rect">
            <a:avLst/>
          </a:prstGeom>
        </p:spPr>
        <p:txBody>
          <a:bodyPr/>
          <a:lstStyle/>
          <a:p>
            <a:pPr/>
            <a:r>
              <a:t>Joyride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Joyride"/>
          <p:cNvSpPr txBox="1"/>
          <p:nvPr>
            <p:ph type="ctrTitle"/>
          </p:nvPr>
        </p:nvSpPr>
        <p:spPr>
          <a:prstGeom prst="rect">
            <a:avLst/>
          </a:prstGeom>
        </p:spPr>
        <p:txBody>
          <a:bodyPr/>
          <a:lstStyle/>
          <a:p>
            <a:pPr/>
            <a:r>
              <a:t>Joyride</a:t>
            </a:r>
          </a:p>
        </p:txBody>
      </p:sp>
      <p:sp>
        <p:nvSpPr>
          <p:cNvPr id="200" name="Group #4 - Annika, Drew, John &amp; Terrell"/>
          <p:cNvSpPr txBox="1"/>
          <p:nvPr>
            <p:ph type="subTitle" sz="quarter" idx="1"/>
          </p:nvPr>
        </p:nvSpPr>
        <p:spPr>
          <a:prstGeom prst="rect">
            <a:avLst/>
          </a:prstGeom>
        </p:spPr>
        <p:txBody>
          <a:bodyPr/>
          <a:lstStyle/>
          <a:p>
            <a:pPr/>
            <a:r>
              <a:t>Group #4 - </a:t>
            </a:r>
            <a:r>
              <a:rPr sz="4300"/>
              <a:t>Annika, Drew, John &amp; Terrell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What if you had an app that could predict the weather on a road trip?"/>
          <p:cNvSpPr txBox="1"/>
          <p:nvPr>
            <p:ph type="body" idx="13"/>
          </p:nvPr>
        </p:nvSpPr>
        <p:spPr>
          <a:xfrm>
            <a:off x="889000" y="2908300"/>
            <a:ext cx="11226800" cy="3689607"/>
          </a:xfrm>
          <a:prstGeom prst="rect">
            <a:avLst/>
          </a:prstGeom>
        </p:spPr>
        <p:txBody>
          <a:bodyPr/>
          <a:lstStyle/>
          <a:p>
            <a:pPr/>
            <a:r>
              <a:t>What if you had an app that could predict the weather on a road trip?</a:t>
            </a:r>
          </a:p>
        </p:txBody>
      </p:sp>
      <p:sp>
        <p:nvSpPr>
          <p:cNvPr id="170" name="Joyride"/>
          <p:cNvSpPr txBox="1"/>
          <p:nvPr>
            <p:ph type="body" idx="15"/>
          </p:nvPr>
        </p:nvSpPr>
        <p:spPr>
          <a:prstGeom prst="rect">
            <a:avLst/>
          </a:prstGeom>
        </p:spPr>
        <p:txBody>
          <a:bodyPr/>
          <a:lstStyle/>
          <a:p>
            <a:pPr/>
            <a:r>
              <a:t>Joyride</a:t>
            </a:r>
          </a:p>
        </p:txBody>
      </p:sp>
      <p:pic>
        <p:nvPicPr>
          <p:cNvPr id="171" name="icon.png" descr="icon.png"/>
          <p:cNvPicPr>
            <a:picLocks noChangeAspect="1"/>
          </p:cNvPicPr>
          <p:nvPr/>
        </p:nvPicPr>
        <p:blipFill>
          <a:blip r:embed="rId2">
            <a:extLst/>
          </a:blip>
          <a:stretch>
            <a:fillRect/>
          </a:stretch>
        </p:blipFill>
        <p:spPr>
          <a:xfrm>
            <a:off x="10466279" y="7912433"/>
            <a:ext cx="1643171" cy="161891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Joyride"/>
          <p:cNvSpPr txBox="1"/>
          <p:nvPr>
            <p:ph type="body" idx="13"/>
          </p:nvPr>
        </p:nvSpPr>
        <p:spPr>
          <a:prstGeom prst="rect">
            <a:avLst/>
          </a:prstGeom>
        </p:spPr>
        <p:txBody>
          <a:bodyPr/>
          <a:lstStyle/>
          <a:p>
            <a:pPr/>
            <a:r>
              <a:t>Joyride</a:t>
            </a:r>
          </a:p>
        </p:txBody>
      </p:sp>
      <p:sp>
        <p:nvSpPr>
          <p:cNvPr id="174" name="Joyride - the app that gets you where you want to go, and keeps you dry!"/>
          <p:cNvSpPr txBox="1"/>
          <p:nvPr>
            <p:ph type="title"/>
          </p:nvPr>
        </p:nvSpPr>
        <p:spPr>
          <a:prstGeom prst="rect">
            <a:avLst/>
          </a:prstGeom>
        </p:spPr>
        <p:txBody>
          <a:bodyPr/>
          <a:lstStyle/>
          <a:p>
            <a:pPr lvl="1" defTabSz="356362">
              <a:spcBef>
                <a:spcPts val="1700"/>
              </a:spcBef>
              <a:defRPr sz="3660"/>
            </a:pPr>
            <a:r>
              <a:rPr sz="4575"/>
              <a:t>Joyride </a:t>
            </a:r>
            <a:r>
              <a:t>- the app that gets you where you want to go, and keeps you dry!</a:t>
            </a:r>
          </a:p>
        </p:txBody>
      </p:sp>
      <p:sp>
        <p:nvSpPr>
          <p:cNvPr id="175" name="Whether you want to ride your bike through the park, take your motorcycle to work, or take a leisurely drive with the top down — Joyride will be there for you!…"/>
          <p:cNvSpPr txBox="1"/>
          <p:nvPr>
            <p:ph type="body" idx="1"/>
          </p:nvPr>
        </p:nvSpPr>
        <p:spPr>
          <a:prstGeom prst="rect">
            <a:avLst/>
          </a:prstGeom>
        </p:spPr>
        <p:txBody>
          <a:bodyPr/>
          <a:lstStyle/>
          <a:p>
            <a:pPr>
              <a:defRPr sz="4100"/>
            </a:pPr>
            <a:r>
              <a:t>Whether you want to ride your bike through the park, take your motorcycle to work, or take a leisurely drive with the top down — Joyride will be there for you!</a:t>
            </a:r>
          </a:p>
          <a:p>
            <a:pPr>
              <a:defRPr sz="4100"/>
            </a:pPr>
            <a:r>
              <a:t>Many apps can take you there, but can they predict what the weather be like along the way?</a:t>
            </a:r>
          </a:p>
          <a:p>
            <a:pPr>
              <a:defRPr sz="4100"/>
            </a:pPr>
            <a:r>
              <a:t>Joyride can! (we hope)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7" name="Screen Shot 2018-12-20 at 5.53.38 PM.png" descr="Screen Shot 2018-12-20 at 5.53.38 PM.png"/>
          <p:cNvPicPr>
            <a:picLocks noChangeAspect="0"/>
          </p:cNvPicPr>
          <p:nvPr>
            <p:ph type="pic" idx="13"/>
          </p:nvPr>
        </p:nvPicPr>
        <p:blipFill>
          <a:blip r:embed="rId2">
            <a:extLst/>
          </a:blip>
          <a:srcRect l="0" t="0" r="17031" b="0"/>
          <a:stretch>
            <a:fillRect/>
          </a:stretch>
        </p:blipFill>
        <p:spPr>
          <a:xfrm>
            <a:off x="434345" y="585754"/>
            <a:ext cx="12028655" cy="8582092"/>
          </a:xfrm>
          <a:prstGeom prst="rect">
            <a:avLst/>
          </a:prstGeom>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joyride"/>
          <p:cNvSpPr txBox="1"/>
          <p:nvPr>
            <p:ph type="body" idx="13"/>
          </p:nvPr>
        </p:nvSpPr>
        <p:spPr>
          <a:prstGeom prst="rect">
            <a:avLst/>
          </a:prstGeom>
        </p:spPr>
        <p:txBody>
          <a:bodyPr/>
          <a:lstStyle/>
          <a:p>
            <a:pPr lvl="1" marL="0" indent="0" defTabSz="457200">
              <a:lnSpc>
                <a:spcPct val="80000"/>
              </a:lnSpc>
              <a:spcBef>
                <a:spcPts val="0"/>
              </a:spcBef>
              <a:buClrTx/>
              <a:buSzTx/>
              <a:buFontTx/>
              <a:buNone/>
              <a:defRPr cap="all" spc="120" sz="2400">
                <a:latin typeface="DIN Alternate"/>
                <a:ea typeface="DIN Alternate"/>
                <a:cs typeface="DIN Alternate"/>
                <a:sym typeface="DIN Alternate"/>
              </a:defRPr>
            </a:pPr>
            <a:r>
              <a:t>joyride</a:t>
            </a:r>
          </a:p>
        </p:txBody>
      </p:sp>
      <p:sp>
        <p:nvSpPr>
          <p:cNvPr id="180" name="What exactly can joyride do?"/>
          <p:cNvSpPr txBox="1"/>
          <p:nvPr>
            <p:ph type="title"/>
          </p:nvPr>
        </p:nvSpPr>
        <p:spPr>
          <a:xfrm>
            <a:off x="406400" y="1530350"/>
            <a:ext cx="12192000" cy="723900"/>
          </a:xfrm>
          <a:prstGeom prst="rect">
            <a:avLst/>
          </a:prstGeom>
        </p:spPr>
        <p:txBody>
          <a:bodyPr/>
          <a:lstStyle/>
          <a:p>
            <a:pPr lvl="1" defTabSz="420624">
              <a:spcBef>
                <a:spcPts val="2000"/>
              </a:spcBef>
              <a:defRPr sz="4824"/>
            </a:pPr>
            <a:r>
              <a:t>What exactly can joyride do?</a:t>
            </a:r>
          </a:p>
        </p:txBody>
      </p:sp>
      <p:sp>
        <p:nvSpPr>
          <p:cNvPr id="181" name="Joyride works like your normal Google or Apple maps application.…"/>
          <p:cNvSpPr txBox="1"/>
          <p:nvPr>
            <p:ph type="body" idx="1"/>
          </p:nvPr>
        </p:nvSpPr>
        <p:spPr>
          <a:prstGeom prst="rect">
            <a:avLst/>
          </a:prstGeom>
        </p:spPr>
        <p:txBody>
          <a:bodyPr/>
          <a:lstStyle/>
          <a:p>
            <a:pPr marL="408940" indent="-408940" defTabSz="537463">
              <a:spcBef>
                <a:spcPts val="2500"/>
              </a:spcBef>
              <a:defRPr sz="3772"/>
            </a:pPr>
            <a:r>
              <a:t>Joyride works like your normal Google or Apple maps application.</a:t>
            </a:r>
          </a:p>
          <a:p>
            <a:pPr lvl="1" marL="817880" indent="-408940" defTabSz="537463">
              <a:spcBef>
                <a:spcPts val="2500"/>
              </a:spcBef>
              <a:defRPr sz="3772"/>
            </a:pPr>
            <a:r>
              <a:t>By entering your desired destination, Joyride populates multiple routes to get you there from your current location, or another specified starting point, but also notifies you of brewing storms, rain, snow, etc. that you might encounter along the way.</a:t>
            </a:r>
          </a:p>
          <a:p>
            <a:pPr lvl="1" marL="817880" indent="-408940" defTabSz="537463">
              <a:spcBef>
                <a:spcPts val="2500"/>
              </a:spcBef>
              <a:defRPr sz="3772"/>
            </a:pPr>
            <a:r>
              <a:t>This way, no one’s getting caught in the rain!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joyride"/>
          <p:cNvSpPr txBox="1"/>
          <p:nvPr>
            <p:ph type="body" idx="13"/>
          </p:nvPr>
        </p:nvSpPr>
        <p:spPr>
          <a:prstGeom prst="rect">
            <a:avLst/>
          </a:prstGeom>
        </p:spPr>
        <p:txBody>
          <a:bodyPr/>
          <a:lstStyle/>
          <a:p>
            <a:pPr lvl="1" marL="0" indent="0" defTabSz="457200">
              <a:lnSpc>
                <a:spcPct val="80000"/>
              </a:lnSpc>
              <a:spcBef>
                <a:spcPts val="0"/>
              </a:spcBef>
              <a:buClrTx/>
              <a:buSzTx/>
              <a:buFontTx/>
              <a:buNone/>
              <a:defRPr cap="all" spc="120" sz="2400">
                <a:latin typeface="DIN Alternate"/>
                <a:ea typeface="DIN Alternate"/>
                <a:cs typeface="DIN Alternate"/>
                <a:sym typeface="DIN Alternate"/>
              </a:defRPr>
            </a:pPr>
            <a:r>
              <a:t>joyride</a:t>
            </a:r>
          </a:p>
        </p:txBody>
      </p:sp>
      <p:sp>
        <p:nvSpPr>
          <p:cNvPr id="184" name="So how does it work?"/>
          <p:cNvSpPr txBox="1"/>
          <p:nvPr>
            <p:ph type="title"/>
          </p:nvPr>
        </p:nvSpPr>
        <p:spPr>
          <a:prstGeom prst="rect">
            <a:avLst/>
          </a:prstGeom>
        </p:spPr>
        <p:txBody>
          <a:bodyPr/>
          <a:lstStyle/>
          <a:p>
            <a:pPr lvl="1" defTabSz="467359">
              <a:spcBef>
                <a:spcPts val="2200"/>
              </a:spcBef>
              <a:defRPr sz="4800"/>
            </a:pPr>
            <a:r>
              <a:t>So how does it work?</a:t>
            </a:r>
          </a:p>
        </p:txBody>
      </p:sp>
      <p:sp>
        <p:nvSpPr>
          <p:cNvPr id="185" name="Joyride pulls from two existing APIs:…"/>
          <p:cNvSpPr txBox="1"/>
          <p:nvPr>
            <p:ph type="body" idx="1"/>
          </p:nvPr>
        </p:nvSpPr>
        <p:spPr>
          <a:xfrm>
            <a:off x="406400" y="2749550"/>
            <a:ext cx="12192000" cy="6108700"/>
          </a:xfrm>
          <a:prstGeom prst="rect">
            <a:avLst/>
          </a:prstGeom>
        </p:spPr>
        <p:txBody>
          <a:bodyPr/>
          <a:lstStyle/>
          <a:p>
            <a:pPr marL="444499" indent="-444499">
              <a:defRPr sz="4000"/>
            </a:pPr>
            <a:r>
              <a:t>Joyride pulls from two existing APIs:</a:t>
            </a:r>
          </a:p>
          <a:p>
            <a:pPr lvl="2">
              <a:defRPr sz="4000"/>
            </a:pPr>
            <a:r>
              <a:t> Google Maps </a:t>
            </a:r>
          </a:p>
          <a:p>
            <a:pPr lvl="5">
              <a:buClr>
                <a:schemeClr val="accent1"/>
              </a:buClr>
              <a:buChar char="▸"/>
              <a:defRPr sz="4000"/>
            </a:pPr>
            <a:r>
              <a:t>&amp;</a:t>
            </a:r>
          </a:p>
          <a:p>
            <a:pPr lvl="2">
              <a:defRPr sz="4000"/>
            </a:pPr>
            <a:r>
              <a:t>OpenWeatherMap</a:t>
            </a:r>
          </a:p>
          <a:p>
            <a:pPr marL="444499" indent="-444499">
              <a:defRPr sz="4000"/>
            </a:pPr>
            <a:r>
              <a:t>Thereby presenting you with the safest, least hazardous route!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joyride"/>
          <p:cNvSpPr txBox="1"/>
          <p:nvPr>
            <p:ph type="body" idx="13"/>
          </p:nvPr>
        </p:nvSpPr>
        <p:spPr>
          <a:prstGeom prst="rect">
            <a:avLst/>
          </a:prstGeom>
        </p:spPr>
        <p:txBody>
          <a:bodyPr/>
          <a:lstStyle/>
          <a:p>
            <a:pPr lvl="1" marL="0" indent="0" defTabSz="457200">
              <a:lnSpc>
                <a:spcPct val="80000"/>
              </a:lnSpc>
              <a:spcBef>
                <a:spcPts val="0"/>
              </a:spcBef>
              <a:buClrTx/>
              <a:buSzTx/>
              <a:buFontTx/>
              <a:buNone/>
              <a:defRPr cap="all" spc="120" sz="2400">
                <a:latin typeface="DIN Alternate"/>
                <a:ea typeface="DIN Alternate"/>
                <a:cs typeface="DIN Alternate"/>
                <a:sym typeface="DIN Alternate"/>
              </a:defRPr>
            </a:pPr>
            <a:r>
              <a:t>joyride</a:t>
            </a:r>
          </a:p>
        </p:txBody>
      </p:sp>
      <p:sp>
        <p:nvSpPr>
          <p:cNvPr id="188" name="What else can it do?"/>
          <p:cNvSpPr txBox="1"/>
          <p:nvPr>
            <p:ph type="title"/>
          </p:nvPr>
        </p:nvSpPr>
        <p:spPr>
          <a:prstGeom prst="rect">
            <a:avLst/>
          </a:prstGeom>
        </p:spPr>
        <p:txBody>
          <a:bodyPr/>
          <a:lstStyle/>
          <a:p>
            <a:pPr lvl="1" defTabSz="467359">
              <a:spcBef>
                <a:spcPts val="2200"/>
              </a:spcBef>
              <a:defRPr sz="4800"/>
            </a:pPr>
            <a:r>
              <a:t>What else can it do?</a:t>
            </a:r>
          </a:p>
        </p:txBody>
      </p:sp>
      <p:sp>
        <p:nvSpPr>
          <p:cNvPr id="189" name="Joyride also has a user login system, where you can link your social media accounts (Facebook or Twitter) to your recently searched trips.…"/>
          <p:cNvSpPr txBox="1"/>
          <p:nvPr>
            <p:ph type="body" idx="1"/>
          </p:nvPr>
        </p:nvSpPr>
        <p:spPr>
          <a:prstGeom prst="rect">
            <a:avLst/>
          </a:prstGeom>
        </p:spPr>
        <p:txBody>
          <a:bodyPr/>
          <a:lstStyle/>
          <a:p>
            <a:pPr marL="413384" indent="-413384" defTabSz="543305">
              <a:spcBef>
                <a:spcPts val="2600"/>
              </a:spcBef>
              <a:defRPr sz="3813"/>
            </a:pPr>
            <a:r>
              <a:t>Joyride also has a user login system, where you can link your social media accounts (Facebook or Twitter) to your recently searched trips.</a:t>
            </a:r>
          </a:p>
          <a:p>
            <a:pPr marL="413384" indent="-413384" defTabSz="543305">
              <a:spcBef>
                <a:spcPts val="2600"/>
              </a:spcBef>
              <a:defRPr sz="3813"/>
            </a:pPr>
            <a:r>
              <a:t>Don’t use social media? That’s okay! </a:t>
            </a:r>
          </a:p>
          <a:p>
            <a:pPr marL="413384" indent="-413384" defTabSz="543305">
              <a:spcBef>
                <a:spcPts val="2600"/>
              </a:spcBef>
              <a:defRPr sz="3813"/>
            </a:pPr>
            <a:r>
              <a:t>You can also create a username and password exclusively for the Joyride application, so you can save your trips to your account and access them from any device.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But really….…"/>
          <p:cNvSpPr txBox="1"/>
          <p:nvPr>
            <p:ph type="body" idx="13"/>
          </p:nvPr>
        </p:nvSpPr>
        <p:spPr>
          <a:xfrm>
            <a:off x="5892800" y="2641600"/>
            <a:ext cx="6705600" cy="4885438"/>
          </a:xfrm>
          <a:prstGeom prst="rect">
            <a:avLst/>
          </a:prstGeom>
        </p:spPr>
        <p:txBody>
          <a:bodyPr/>
          <a:lstStyle/>
          <a:p>
            <a:pPr/>
            <a:r>
              <a:t>But really….</a:t>
            </a:r>
          </a:p>
          <a:p>
            <a:pPr/>
          </a:p>
          <a:p>
            <a:pPr/>
            <a:r>
              <a:t>how does it actually work?</a:t>
            </a:r>
          </a:p>
        </p:txBody>
      </p:sp>
      <p:pic>
        <p:nvPicPr>
          <p:cNvPr id="192" name="weather.png" descr="weather.png"/>
          <p:cNvPicPr>
            <a:picLocks noChangeAspect="1"/>
          </p:cNvPicPr>
          <p:nvPr>
            <p:ph type="pic" idx="14"/>
          </p:nvPr>
        </p:nvPicPr>
        <p:blipFill>
          <a:blip r:embed="rId2">
            <a:extLst/>
          </a:blip>
          <a:srcRect l="21875" t="0" r="21875" b="0"/>
          <a:stretch>
            <a:fillRect/>
          </a:stretch>
        </p:blipFill>
        <p:spPr>
          <a:prstGeom prst="rect">
            <a:avLst/>
          </a:prstGeom>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etting into the code  let’s go to GitHub!"/>
          <p:cNvSpPr txBox="1"/>
          <p:nvPr>
            <p:ph type="title"/>
          </p:nvPr>
        </p:nvSpPr>
        <p:spPr>
          <a:prstGeom prst="rect">
            <a:avLst/>
          </a:prstGeom>
        </p:spPr>
        <p:txBody>
          <a:bodyPr/>
          <a:lstStyle/>
          <a:p>
            <a:pPr defTabSz="449833">
              <a:defRPr sz="13089"/>
            </a:pPr>
            <a:r>
              <a:t>Getting into the code </a:t>
            </a:r>
            <a:br/>
            <a:r>
              <a:rPr sz="8855">
                <a:solidFill>
                  <a:srgbClr val="F8F3FF"/>
                </a:solidFill>
              </a:rPr>
              <a:t>let’s go to GitHub!</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