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7" r:id="rId5"/>
    <p:sldId id="265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3FB6E-74AA-4DBF-9BFB-551A4EF9B43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08C9783-BD2D-4974-909D-CE428E3732A2}">
      <dgm:prSet/>
      <dgm:spPr/>
      <dgm:t>
        <a:bodyPr/>
        <a:lstStyle/>
        <a:p>
          <a:r>
            <a:rPr lang="de-AT"/>
            <a:t>Starting Point</a:t>
          </a:r>
          <a:endParaRPr lang="en-US"/>
        </a:p>
      </dgm:t>
    </dgm:pt>
    <dgm:pt modelId="{84631175-690C-49B7-9755-BC95E671E96B}" type="parTrans" cxnId="{D4946A27-C9BD-40F9-A5D6-C373DF52C8C6}">
      <dgm:prSet/>
      <dgm:spPr/>
      <dgm:t>
        <a:bodyPr/>
        <a:lstStyle/>
        <a:p>
          <a:endParaRPr lang="en-US"/>
        </a:p>
      </dgm:t>
    </dgm:pt>
    <dgm:pt modelId="{5EED9B99-BE08-4D91-8AF8-806473FB7EE2}" type="sibTrans" cxnId="{D4946A27-C9BD-40F9-A5D6-C373DF52C8C6}">
      <dgm:prSet/>
      <dgm:spPr/>
      <dgm:t>
        <a:bodyPr/>
        <a:lstStyle/>
        <a:p>
          <a:endParaRPr lang="en-US"/>
        </a:p>
      </dgm:t>
    </dgm:pt>
    <dgm:pt modelId="{11035401-1C25-4993-9B5D-EB05BD82CA6D}">
      <dgm:prSet/>
      <dgm:spPr/>
      <dgm:t>
        <a:bodyPr/>
        <a:lstStyle/>
        <a:p>
          <a:r>
            <a:rPr lang="de-AT"/>
            <a:t>Methods</a:t>
          </a:r>
          <a:endParaRPr lang="en-US"/>
        </a:p>
      </dgm:t>
    </dgm:pt>
    <dgm:pt modelId="{5D1B737A-09A2-48A8-AD2C-61CCA1450793}" type="parTrans" cxnId="{52CF352A-892D-4BDD-B132-3EDE7B1B9882}">
      <dgm:prSet/>
      <dgm:spPr/>
      <dgm:t>
        <a:bodyPr/>
        <a:lstStyle/>
        <a:p>
          <a:endParaRPr lang="en-US"/>
        </a:p>
      </dgm:t>
    </dgm:pt>
    <dgm:pt modelId="{D6855E12-DC73-4C3D-974F-0B7E555EA18A}" type="sibTrans" cxnId="{52CF352A-892D-4BDD-B132-3EDE7B1B9882}">
      <dgm:prSet/>
      <dgm:spPr/>
      <dgm:t>
        <a:bodyPr/>
        <a:lstStyle/>
        <a:p>
          <a:endParaRPr lang="en-US"/>
        </a:p>
      </dgm:t>
    </dgm:pt>
    <dgm:pt modelId="{1FFA135C-A5CE-4D1C-BDCD-68450C9800B6}">
      <dgm:prSet/>
      <dgm:spPr/>
      <dgm:t>
        <a:bodyPr/>
        <a:lstStyle/>
        <a:p>
          <a:r>
            <a:rPr lang="de-AT"/>
            <a:t>Learnings</a:t>
          </a:r>
          <a:endParaRPr lang="en-US"/>
        </a:p>
      </dgm:t>
    </dgm:pt>
    <dgm:pt modelId="{A44C5685-61CC-4245-8CC8-EF73D87AC06B}" type="parTrans" cxnId="{9CA2B260-A6E6-4934-86A2-E16A8854EEE4}">
      <dgm:prSet/>
      <dgm:spPr/>
      <dgm:t>
        <a:bodyPr/>
        <a:lstStyle/>
        <a:p>
          <a:endParaRPr lang="en-US"/>
        </a:p>
      </dgm:t>
    </dgm:pt>
    <dgm:pt modelId="{8CB6615B-AEB5-4915-A66B-6EA1A450A4DB}" type="sibTrans" cxnId="{9CA2B260-A6E6-4934-86A2-E16A8854EEE4}">
      <dgm:prSet/>
      <dgm:spPr/>
      <dgm:t>
        <a:bodyPr/>
        <a:lstStyle/>
        <a:p>
          <a:endParaRPr lang="en-US"/>
        </a:p>
      </dgm:t>
    </dgm:pt>
    <dgm:pt modelId="{D17B5F45-4C71-486B-B0D1-599A3A7A4C72}" type="pres">
      <dgm:prSet presAssocID="{C593FB6E-74AA-4DBF-9BFB-551A4EF9B43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652FC6-8334-49A6-B325-3F7EAEA26177}" type="pres">
      <dgm:prSet presAssocID="{E08C9783-BD2D-4974-909D-CE428E3732A2}" presName="root" presStyleCnt="0"/>
      <dgm:spPr/>
    </dgm:pt>
    <dgm:pt modelId="{6AB199CE-B7A4-49D2-AF69-D433F1C174E8}" type="pres">
      <dgm:prSet presAssocID="{E08C9783-BD2D-4974-909D-CE428E3732A2}" presName="rootComposite" presStyleCnt="0"/>
      <dgm:spPr/>
    </dgm:pt>
    <dgm:pt modelId="{0881875B-C6DC-452D-B36D-1D6B7B2FD789}" type="pres">
      <dgm:prSet presAssocID="{E08C9783-BD2D-4974-909D-CE428E3732A2}" presName="rootText" presStyleLbl="node1" presStyleIdx="0" presStyleCnt="3"/>
      <dgm:spPr/>
    </dgm:pt>
    <dgm:pt modelId="{9375388A-BEFC-43C0-8C35-BA5FBD794FAC}" type="pres">
      <dgm:prSet presAssocID="{E08C9783-BD2D-4974-909D-CE428E3732A2}" presName="rootConnector" presStyleLbl="node1" presStyleIdx="0" presStyleCnt="3"/>
      <dgm:spPr/>
    </dgm:pt>
    <dgm:pt modelId="{E400B8BE-7118-44B7-94EE-979431A6DF70}" type="pres">
      <dgm:prSet presAssocID="{E08C9783-BD2D-4974-909D-CE428E3732A2}" presName="childShape" presStyleCnt="0"/>
      <dgm:spPr/>
    </dgm:pt>
    <dgm:pt modelId="{FFDCBA21-042F-4050-99F7-6BD0D53E031B}" type="pres">
      <dgm:prSet presAssocID="{11035401-1C25-4993-9B5D-EB05BD82CA6D}" presName="root" presStyleCnt="0"/>
      <dgm:spPr/>
    </dgm:pt>
    <dgm:pt modelId="{F3E0144E-B35E-4404-A804-836233BC7E8B}" type="pres">
      <dgm:prSet presAssocID="{11035401-1C25-4993-9B5D-EB05BD82CA6D}" presName="rootComposite" presStyleCnt="0"/>
      <dgm:spPr/>
    </dgm:pt>
    <dgm:pt modelId="{3D01F190-2FBF-41CA-8555-CE96264CC76D}" type="pres">
      <dgm:prSet presAssocID="{11035401-1C25-4993-9B5D-EB05BD82CA6D}" presName="rootText" presStyleLbl="node1" presStyleIdx="1" presStyleCnt="3"/>
      <dgm:spPr/>
    </dgm:pt>
    <dgm:pt modelId="{CFADA322-9035-495C-BD56-1E4F6E2601A8}" type="pres">
      <dgm:prSet presAssocID="{11035401-1C25-4993-9B5D-EB05BD82CA6D}" presName="rootConnector" presStyleLbl="node1" presStyleIdx="1" presStyleCnt="3"/>
      <dgm:spPr/>
    </dgm:pt>
    <dgm:pt modelId="{92E810FD-0591-4EEB-A9A0-3336ABEE165A}" type="pres">
      <dgm:prSet presAssocID="{11035401-1C25-4993-9B5D-EB05BD82CA6D}" presName="childShape" presStyleCnt="0"/>
      <dgm:spPr/>
    </dgm:pt>
    <dgm:pt modelId="{6E0FCC44-49B1-412F-9BE2-896A96312A63}" type="pres">
      <dgm:prSet presAssocID="{1FFA135C-A5CE-4D1C-BDCD-68450C9800B6}" presName="root" presStyleCnt="0"/>
      <dgm:spPr/>
    </dgm:pt>
    <dgm:pt modelId="{AEB4C8ED-159F-451E-AAED-3F44F6B6C214}" type="pres">
      <dgm:prSet presAssocID="{1FFA135C-A5CE-4D1C-BDCD-68450C9800B6}" presName="rootComposite" presStyleCnt="0"/>
      <dgm:spPr/>
    </dgm:pt>
    <dgm:pt modelId="{BC155DBE-9CBC-44A2-983B-C6396DFA0B19}" type="pres">
      <dgm:prSet presAssocID="{1FFA135C-A5CE-4D1C-BDCD-68450C9800B6}" presName="rootText" presStyleLbl="node1" presStyleIdx="2" presStyleCnt="3"/>
      <dgm:spPr/>
    </dgm:pt>
    <dgm:pt modelId="{E55463E1-5F9C-4763-B606-C1CF0C66C15B}" type="pres">
      <dgm:prSet presAssocID="{1FFA135C-A5CE-4D1C-BDCD-68450C9800B6}" presName="rootConnector" presStyleLbl="node1" presStyleIdx="2" presStyleCnt="3"/>
      <dgm:spPr/>
    </dgm:pt>
    <dgm:pt modelId="{952EDAF3-02EF-492E-93A5-87E25A75AE9D}" type="pres">
      <dgm:prSet presAssocID="{1FFA135C-A5CE-4D1C-BDCD-68450C9800B6}" presName="childShape" presStyleCnt="0"/>
      <dgm:spPr/>
    </dgm:pt>
  </dgm:ptLst>
  <dgm:cxnLst>
    <dgm:cxn modelId="{68BF720C-E5DB-4595-85F2-57E4FA811013}" type="presOf" srcId="{1FFA135C-A5CE-4D1C-BDCD-68450C9800B6}" destId="{E55463E1-5F9C-4763-B606-C1CF0C66C15B}" srcOrd="1" destOrd="0" presId="urn:microsoft.com/office/officeart/2005/8/layout/hierarchy3"/>
    <dgm:cxn modelId="{E7289417-FA92-4133-AE14-25DF3C9D61FF}" type="presOf" srcId="{E08C9783-BD2D-4974-909D-CE428E3732A2}" destId="{0881875B-C6DC-452D-B36D-1D6B7B2FD789}" srcOrd="0" destOrd="0" presId="urn:microsoft.com/office/officeart/2005/8/layout/hierarchy3"/>
    <dgm:cxn modelId="{41ACFC1B-D285-41A6-9511-E463524C4901}" type="presOf" srcId="{1FFA135C-A5CE-4D1C-BDCD-68450C9800B6}" destId="{BC155DBE-9CBC-44A2-983B-C6396DFA0B19}" srcOrd="0" destOrd="0" presId="urn:microsoft.com/office/officeart/2005/8/layout/hierarchy3"/>
    <dgm:cxn modelId="{D4946A27-C9BD-40F9-A5D6-C373DF52C8C6}" srcId="{C593FB6E-74AA-4DBF-9BFB-551A4EF9B43D}" destId="{E08C9783-BD2D-4974-909D-CE428E3732A2}" srcOrd="0" destOrd="0" parTransId="{84631175-690C-49B7-9755-BC95E671E96B}" sibTransId="{5EED9B99-BE08-4D91-8AF8-806473FB7EE2}"/>
    <dgm:cxn modelId="{52CF352A-892D-4BDD-B132-3EDE7B1B9882}" srcId="{C593FB6E-74AA-4DBF-9BFB-551A4EF9B43D}" destId="{11035401-1C25-4993-9B5D-EB05BD82CA6D}" srcOrd="1" destOrd="0" parTransId="{5D1B737A-09A2-48A8-AD2C-61CCA1450793}" sibTransId="{D6855E12-DC73-4C3D-974F-0B7E555EA18A}"/>
    <dgm:cxn modelId="{9CA2B260-A6E6-4934-86A2-E16A8854EEE4}" srcId="{C593FB6E-74AA-4DBF-9BFB-551A4EF9B43D}" destId="{1FFA135C-A5CE-4D1C-BDCD-68450C9800B6}" srcOrd="2" destOrd="0" parTransId="{A44C5685-61CC-4245-8CC8-EF73D87AC06B}" sibTransId="{8CB6615B-AEB5-4915-A66B-6EA1A450A4DB}"/>
    <dgm:cxn modelId="{C8C06444-9A33-4E73-9B61-AC3DA4AC5B4F}" type="presOf" srcId="{C593FB6E-74AA-4DBF-9BFB-551A4EF9B43D}" destId="{D17B5F45-4C71-486B-B0D1-599A3A7A4C72}" srcOrd="0" destOrd="0" presId="urn:microsoft.com/office/officeart/2005/8/layout/hierarchy3"/>
    <dgm:cxn modelId="{366A436A-50A5-421E-86E3-BE27183BDA3B}" type="presOf" srcId="{11035401-1C25-4993-9B5D-EB05BD82CA6D}" destId="{CFADA322-9035-495C-BD56-1E4F6E2601A8}" srcOrd="1" destOrd="0" presId="urn:microsoft.com/office/officeart/2005/8/layout/hierarchy3"/>
    <dgm:cxn modelId="{5F4FCC96-68AE-4EA5-A235-1F60C5789ADA}" type="presOf" srcId="{11035401-1C25-4993-9B5D-EB05BD82CA6D}" destId="{3D01F190-2FBF-41CA-8555-CE96264CC76D}" srcOrd="0" destOrd="0" presId="urn:microsoft.com/office/officeart/2005/8/layout/hierarchy3"/>
    <dgm:cxn modelId="{8E3384C2-3B96-409F-BF5E-10A46665DC7C}" type="presOf" srcId="{E08C9783-BD2D-4974-909D-CE428E3732A2}" destId="{9375388A-BEFC-43C0-8C35-BA5FBD794FAC}" srcOrd="1" destOrd="0" presId="urn:microsoft.com/office/officeart/2005/8/layout/hierarchy3"/>
    <dgm:cxn modelId="{9B41E6B2-CD37-41C8-9E43-CE2E06717660}" type="presParOf" srcId="{D17B5F45-4C71-486B-B0D1-599A3A7A4C72}" destId="{33652FC6-8334-49A6-B325-3F7EAEA26177}" srcOrd="0" destOrd="0" presId="urn:microsoft.com/office/officeart/2005/8/layout/hierarchy3"/>
    <dgm:cxn modelId="{FD9FDDE1-BBA1-4805-97C7-32A58B75373F}" type="presParOf" srcId="{33652FC6-8334-49A6-B325-3F7EAEA26177}" destId="{6AB199CE-B7A4-49D2-AF69-D433F1C174E8}" srcOrd="0" destOrd="0" presId="urn:microsoft.com/office/officeart/2005/8/layout/hierarchy3"/>
    <dgm:cxn modelId="{C4DCF5AE-1C59-4499-9CD7-BEA91BCCD2F4}" type="presParOf" srcId="{6AB199CE-B7A4-49D2-AF69-D433F1C174E8}" destId="{0881875B-C6DC-452D-B36D-1D6B7B2FD789}" srcOrd="0" destOrd="0" presId="urn:microsoft.com/office/officeart/2005/8/layout/hierarchy3"/>
    <dgm:cxn modelId="{A9215759-B9F9-434D-A372-0D64968D7CA5}" type="presParOf" srcId="{6AB199CE-B7A4-49D2-AF69-D433F1C174E8}" destId="{9375388A-BEFC-43C0-8C35-BA5FBD794FAC}" srcOrd="1" destOrd="0" presId="urn:microsoft.com/office/officeart/2005/8/layout/hierarchy3"/>
    <dgm:cxn modelId="{9578ACA6-6106-4A12-8523-4F29B7A3BB26}" type="presParOf" srcId="{33652FC6-8334-49A6-B325-3F7EAEA26177}" destId="{E400B8BE-7118-44B7-94EE-979431A6DF70}" srcOrd="1" destOrd="0" presId="urn:microsoft.com/office/officeart/2005/8/layout/hierarchy3"/>
    <dgm:cxn modelId="{CFE3BA27-1596-4CCA-83CC-46F0213100B3}" type="presParOf" srcId="{D17B5F45-4C71-486B-B0D1-599A3A7A4C72}" destId="{FFDCBA21-042F-4050-99F7-6BD0D53E031B}" srcOrd="1" destOrd="0" presId="urn:microsoft.com/office/officeart/2005/8/layout/hierarchy3"/>
    <dgm:cxn modelId="{319DC3C8-AC9C-4BCE-84DA-B9633AE4A342}" type="presParOf" srcId="{FFDCBA21-042F-4050-99F7-6BD0D53E031B}" destId="{F3E0144E-B35E-4404-A804-836233BC7E8B}" srcOrd="0" destOrd="0" presId="urn:microsoft.com/office/officeart/2005/8/layout/hierarchy3"/>
    <dgm:cxn modelId="{01E0D0A0-396E-418E-ABD3-22F892FBAC55}" type="presParOf" srcId="{F3E0144E-B35E-4404-A804-836233BC7E8B}" destId="{3D01F190-2FBF-41CA-8555-CE96264CC76D}" srcOrd="0" destOrd="0" presId="urn:microsoft.com/office/officeart/2005/8/layout/hierarchy3"/>
    <dgm:cxn modelId="{7ADABD40-15B0-467F-B018-D530D86A67D7}" type="presParOf" srcId="{F3E0144E-B35E-4404-A804-836233BC7E8B}" destId="{CFADA322-9035-495C-BD56-1E4F6E2601A8}" srcOrd="1" destOrd="0" presId="urn:microsoft.com/office/officeart/2005/8/layout/hierarchy3"/>
    <dgm:cxn modelId="{6F820F74-9949-4E71-A950-ADE4DA8E9213}" type="presParOf" srcId="{FFDCBA21-042F-4050-99F7-6BD0D53E031B}" destId="{92E810FD-0591-4EEB-A9A0-3336ABEE165A}" srcOrd="1" destOrd="0" presId="urn:microsoft.com/office/officeart/2005/8/layout/hierarchy3"/>
    <dgm:cxn modelId="{BE579A68-95D5-47D0-B407-C4910CD64D8D}" type="presParOf" srcId="{D17B5F45-4C71-486B-B0D1-599A3A7A4C72}" destId="{6E0FCC44-49B1-412F-9BE2-896A96312A63}" srcOrd="2" destOrd="0" presId="urn:microsoft.com/office/officeart/2005/8/layout/hierarchy3"/>
    <dgm:cxn modelId="{DA772E20-53EC-4D7B-8CC8-A719780B9BD7}" type="presParOf" srcId="{6E0FCC44-49B1-412F-9BE2-896A96312A63}" destId="{AEB4C8ED-159F-451E-AAED-3F44F6B6C214}" srcOrd="0" destOrd="0" presId="urn:microsoft.com/office/officeart/2005/8/layout/hierarchy3"/>
    <dgm:cxn modelId="{107FF6AD-A550-4B2F-B25F-048D67A0250F}" type="presParOf" srcId="{AEB4C8ED-159F-451E-AAED-3F44F6B6C214}" destId="{BC155DBE-9CBC-44A2-983B-C6396DFA0B19}" srcOrd="0" destOrd="0" presId="urn:microsoft.com/office/officeart/2005/8/layout/hierarchy3"/>
    <dgm:cxn modelId="{0C9B45BD-5797-4B44-816F-7CB9B8A58560}" type="presParOf" srcId="{AEB4C8ED-159F-451E-AAED-3F44F6B6C214}" destId="{E55463E1-5F9C-4763-B606-C1CF0C66C15B}" srcOrd="1" destOrd="0" presId="urn:microsoft.com/office/officeart/2005/8/layout/hierarchy3"/>
    <dgm:cxn modelId="{31ECE963-2E5F-4048-9DF5-D7C4A2FC1E00}" type="presParOf" srcId="{6E0FCC44-49B1-412F-9BE2-896A96312A63}" destId="{952EDAF3-02EF-492E-93A5-87E25A75AE9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1875B-C6DC-452D-B36D-1D6B7B2FD789}">
      <dsp:nvSpPr>
        <dsp:cNvPr id="0" name=""/>
        <dsp:cNvSpPr/>
      </dsp:nvSpPr>
      <dsp:spPr>
        <a:xfrm>
          <a:off x="1266" y="863814"/>
          <a:ext cx="2964544" cy="14822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500" kern="1200"/>
            <a:t>Starting Point</a:t>
          </a:r>
          <a:endParaRPr lang="en-US" sz="4500" kern="1200"/>
        </a:p>
      </dsp:txBody>
      <dsp:txXfrm>
        <a:off x="44680" y="907228"/>
        <a:ext cx="2877716" cy="1395444"/>
      </dsp:txXfrm>
    </dsp:sp>
    <dsp:sp modelId="{3D01F190-2FBF-41CA-8555-CE96264CC76D}">
      <dsp:nvSpPr>
        <dsp:cNvPr id="0" name=""/>
        <dsp:cNvSpPr/>
      </dsp:nvSpPr>
      <dsp:spPr>
        <a:xfrm>
          <a:off x="3706947" y="863814"/>
          <a:ext cx="2964544" cy="148227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500" kern="1200"/>
            <a:t>Methods</a:t>
          </a:r>
          <a:endParaRPr lang="en-US" sz="4500" kern="1200"/>
        </a:p>
      </dsp:txBody>
      <dsp:txXfrm>
        <a:off x="3750361" y="907228"/>
        <a:ext cx="2877716" cy="1395444"/>
      </dsp:txXfrm>
    </dsp:sp>
    <dsp:sp modelId="{BC155DBE-9CBC-44A2-983B-C6396DFA0B19}">
      <dsp:nvSpPr>
        <dsp:cNvPr id="0" name=""/>
        <dsp:cNvSpPr/>
      </dsp:nvSpPr>
      <dsp:spPr>
        <a:xfrm>
          <a:off x="7412628" y="863814"/>
          <a:ext cx="2964544" cy="148227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500" kern="1200"/>
            <a:t>Learnings</a:t>
          </a:r>
          <a:endParaRPr lang="en-US" sz="4500" kern="1200"/>
        </a:p>
      </dsp:txBody>
      <dsp:txXfrm>
        <a:off x="7456042" y="907228"/>
        <a:ext cx="2877716" cy="139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0A2F-DA99-46DD-9799-4C7E6EFC0687}" type="datetimeFigureOut">
              <a:rPr lang="de-AT" smtClean="0"/>
              <a:t>02.12.2022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57131-A8A3-4B78-B6F3-A4C1F5C3F8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74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57131-A8A3-4B78-B6F3-A4C1F5C3F84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7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EB5F5-CCC4-4421-8AB4-87576CEA3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BF9949-923E-4712-90A8-8C4A3DE40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A49002-78DF-4D1D-B530-4D53AAEE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180AB-CDF2-4E0C-80B2-D7C8738F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Starting Point          Process          Conclusions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BBB22-A2AF-4B37-96C2-7BE87A0E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81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7D3B0-51BB-41D0-8F80-69B2C1CF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58B310-8177-4210-BE94-C0570B28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C7520-C246-4609-AB9F-6DB79A53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B67B6B-BF91-4F8A-87A8-645F5C04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A6C67-B5A8-4194-BF6B-556E566A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20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D6FC91-7A43-4752-ACA8-C669C1F3C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7C4CCC-A9B6-4F86-AC37-A117284FF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DA767-8D9C-439B-813F-0A6CD370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ABFDF-7D40-478A-A092-C12F859F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67832-E468-4CEE-9CDA-C7301634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12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085DA-5F62-475C-BA12-E1422D50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AF7C9-E66F-4B56-9E9E-1D66B227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E6EE62-4288-4FA1-BDD8-E4EE914E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9111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de-AT" dirty="0" err="1"/>
              <a:t>Starting</a:t>
            </a:r>
            <a:r>
              <a:rPr lang="de-AT" dirty="0"/>
              <a:t> Point          </a:t>
            </a:r>
            <a:r>
              <a:rPr lang="de-AT" dirty="0" err="1"/>
              <a:t>Process</a:t>
            </a:r>
            <a:r>
              <a:rPr lang="de-AT" dirty="0"/>
              <a:t>          </a:t>
            </a:r>
            <a:r>
              <a:rPr lang="de-AT" dirty="0" err="1"/>
              <a:t>Conclusions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78B6D-6E5B-4CB1-BC52-926114B4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BF816357-0FD9-4D5D-AF3F-DCECB3AF973A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7" name="Picture 2" descr="Quellbild anzeigen">
            <a:extLst>
              <a:ext uri="{FF2B5EF4-FFF2-40B4-BE49-F238E27FC236}">
                <a16:creationId xmlns:a16="http://schemas.microsoft.com/office/drawing/2014/main" id="{910BE349-E4AB-4E43-B298-E60FE89280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0" b="29686"/>
          <a:stretch/>
        </p:blipFill>
        <p:spPr bwMode="auto">
          <a:xfrm>
            <a:off x="10155936" y="23860"/>
            <a:ext cx="1783680" cy="58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11D1929-7039-4DF9-BAB0-BE9AC213AE15}"/>
              </a:ext>
            </a:extLst>
          </p:cNvPr>
          <p:cNvSpPr txBox="1">
            <a:spLocks/>
          </p:cNvSpPr>
          <p:nvPr userDrawn="1"/>
        </p:nvSpPr>
        <p:spPr>
          <a:xfrm>
            <a:off x="4038600" y="65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Fundamentals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Data Science: Group Project</a:t>
            </a:r>
          </a:p>
        </p:txBody>
      </p:sp>
    </p:spTree>
    <p:extLst>
      <p:ext uri="{BB962C8B-B14F-4D97-AF65-F5344CB8AC3E}">
        <p14:creationId xmlns:p14="http://schemas.microsoft.com/office/powerpoint/2010/main" val="339659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99B83-633D-4087-BF97-C79456FD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018AFE-8753-4CDB-9F59-B34431298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DD66E-73C1-40B4-A0B4-317D286A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5654D-16D4-4827-BB3D-9A200184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0AEA2-869D-4367-BEC7-C81917D8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22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90FBE-EE09-45D0-83FB-7E18ED8B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C57FD-48CE-44FB-B3BE-B96C2C03C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54BBD6-DF27-4C4A-8B6D-6FB6C0059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AC66D-6027-493F-A899-3D05D0DC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46210-132A-4662-B9A8-66EBDF84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78C1EB-0452-4974-83FD-D94B6A04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978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AC05-21F1-424F-B1B6-86222258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91E48-C34D-473D-BA6F-EC25B030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627124-4924-4CA9-A997-CCCD2FB9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6DD40-B364-45C8-8D39-01089641C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B29BFD-5A08-4BAF-A30D-7E154CC57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8D6F4F-9244-44B2-B89B-373EB9E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7D1EA4-5F40-476A-8525-43510533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3CD1EC-78B0-4BA2-9F11-A487386C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96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8AB8F-E88F-4321-846F-39D35151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65B10D-6885-4608-ADD9-9D1358C1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4D9BF-89AC-4AE3-B10A-3177B602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5C9817-E2F6-4883-BFC7-93E3D0ED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56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97874E-DFC2-471E-A5CF-0D85AB55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35CDB8-85DB-47D3-8944-30AC3496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2450C5-9EBC-4CB4-B751-11E2B71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04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5600-809A-4BD8-8448-16E18E45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EB162-3AAB-418F-8B46-AE3CCB8C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BEFC60-553D-4BE3-B84A-A15D7EC6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655C98-C3AA-4AC1-8DD5-2C7F10AB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E4960A-2DB2-48C9-BA91-6142F0A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E09F8-5B13-42F8-A8CD-202F6B24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01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B5560-0131-4C8A-9F90-59F4F25F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101BDE-8751-4F3D-9984-80018193B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3D0EC-25FE-4344-BDA4-B531437F8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D16B5-A481-4306-952B-C4E82A67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1C75F-5436-411B-B5EC-0F9B750E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F5FF2-8BEF-441C-9A33-79AF74A7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4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5C7BE9-EDE5-4543-BD39-DEABCC11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F55067-5520-4A73-9B95-1E2179E5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EF780-80A7-42BC-B3B9-1AAD7B752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F363E-0DC9-4B5F-A7B9-C93C0C42B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Starting Point          Process          Conclusions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046ED-15A6-46C6-8442-9833BC58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6357-0FD9-4D5D-AF3F-DCECB3AF97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3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www.disneyphotoblography.com/2019/11/the-disneyland-paris-hotel-ii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ebäude, draußen, Haus, umgeben enthält.&#10;&#10;Automatisch generierte Beschreibung">
            <a:extLst>
              <a:ext uri="{FF2B5EF4-FFF2-40B4-BE49-F238E27FC236}">
                <a16:creationId xmlns:a16="http://schemas.microsoft.com/office/drawing/2014/main" id="{2A7F5F83-920D-4651-B5CD-464E1EC002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88ED09-2509-4D11-BBD1-188895D12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70" y="5154168"/>
            <a:ext cx="7806281" cy="1261872"/>
          </a:xfrm>
        </p:spPr>
        <p:txBody>
          <a:bodyPr anchor="ctr">
            <a:normAutofit/>
          </a:bodyPr>
          <a:lstStyle/>
          <a:p>
            <a:pPr algn="l"/>
            <a:r>
              <a:rPr lang="de-AT" sz="4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Disneyland Waiting Time </a:t>
            </a:r>
            <a:r>
              <a:rPr lang="de-AT" sz="4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Prediction</a:t>
            </a:r>
            <a:endParaRPr lang="de-AT" sz="4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42A769-F17B-4C71-A234-BD127C617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de-AT" sz="2000" dirty="0">
                <a:solidFill>
                  <a:schemeClr val="tx2"/>
                </a:solidFill>
              </a:rPr>
              <a:t>Sara Knapp</a:t>
            </a:r>
          </a:p>
          <a:p>
            <a:pPr algn="l"/>
            <a:r>
              <a:rPr lang="de-AT" sz="2000" dirty="0">
                <a:solidFill>
                  <a:schemeClr val="tx2"/>
                </a:solidFill>
              </a:rPr>
              <a:t>Annina Mack</a:t>
            </a:r>
          </a:p>
          <a:p>
            <a:pPr algn="l"/>
            <a:r>
              <a:rPr lang="de-AT" sz="2000" dirty="0">
                <a:solidFill>
                  <a:schemeClr val="tx2"/>
                </a:solidFill>
              </a:rPr>
              <a:t>Lukas Gaiser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7E9F7B1-86B4-4161-B478-8C3DD8CF4713}"/>
              </a:ext>
            </a:extLst>
          </p:cNvPr>
          <p:cNvSpPr txBox="1"/>
          <p:nvPr/>
        </p:nvSpPr>
        <p:spPr>
          <a:xfrm>
            <a:off x="9394439" y="6870700"/>
            <a:ext cx="279756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AT" sz="700">
                <a:solidFill>
                  <a:srgbClr val="FFFFFF"/>
                </a:solidFill>
              </a:rPr>
              <a:t>"</a:t>
            </a:r>
            <a:r>
              <a:rPr lang="de-AT" sz="700">
                <a:solidFill>
                  <a:srgbClr val="FFFFFF"/>
                </a:solidFill>
                <a:hlinkClick r:id="rId4" tooltip="http://www.disneyphotoblography.com/2019/11/the-disneyland-paris-hotel-ii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AT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AT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de-AT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3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351319-EEB1-409F-8DB1-1400BFBF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AT" sz="4800"/>
              <a:t>Structure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DF7F251-0E97-8690-29C3-2D27889A6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6846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F39486-1F86-4585-B25A-4F0E3FE9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2</a:t>
            </a:fld>
            <a:endParaRPr lang="de-AT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1A6C0BE-15DD-4DED-B124-017DCB3D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387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0556-4D8A-4ACB-9864-7EE849C6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4599"/>
            <a:ext cx="10515600" cy="1325563"/>
          </a:xfrm>
        </p:spPr>
        <p:txBody>
          <a:bodyPr/>
          <a:lstStyle/>
          <a:p>
            <a:r>
              <a:rPr lang="de-AT" b="1" dirty="0"/>
              <a:t>Research Question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BD66E6-00B9-416F-8DA0-5D6877E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3</a:t>
            </a:fld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180FBA3-C194-4CCB-B0E2-91D54369B7CD}"/>
              </a:ext>
            </a:extLst>
          </p:cNvPr>
          <p:cNvSpPr/>
          <p:nvPr/>
        </p:nvSpPr>
        <p:spPr>
          <a:xfrm>
            <a:off x="963040" y="1629383"/>
            <a:ext cx="4860000" cy="64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>
                <a:solidFill>
                  <a:schemeClr val="bg1"/>
                </a:solidFill>
              </a:rPr>
              <a:t>Goal:</a:t>
            </a:r>
          </a:p>
        </p:txBody>
      </p:sp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1230E89-3B4A-4DC6-9386-010377B3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93" y="1629383"/>
            <a:ext cx="5976389" cy="44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48F64D1-A93C-497B-A923-6C3D1D0D94A4}"/>
              </a:ext>
            </a:extLst>
          </p:cNvPr>
          <p:cNvSpPr/>
          <p:nvPr/>
        </p:nvSpPr>
        <p:spPr>
          <a:xfrm>
            <a:off x="963040" y="3953589"/>
            <a:ext cx="4860000" cy="64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>
                <a:solidFill>
                  <a:schemeClr val="bg1"/>
                </a:solidFill>
              </a:rPr>
              <a:t>Use Case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D51649F0-2706-4E3B-A2D4-E4E75600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tx1"/>
                </a:solidFill>
              </a:rPr>
              <a:t>Starting</a:t>
            </a:r>
            <a:r>
              <a:rPr lang="de-AT" dirty="0">
                <a:solidFill>
                  <a:schemeClr val="tx1"/>
                </a:solidFill>
              </a:rPr>
              <a:t> Point          </a:t>
            </a:r>
            <a:r>
              <a:rPr lang="de-AT" dirty="0" err="1"/>
              <a:t>Process</a:t>
            </a:r>
            <a:r>
              <a:rPr lang="de-AT" dirty="0"/>
              <a:t>          </a:t>
            </a:r>
            <a:r>
              <a:rPr lang="de-AT" dirty="0" err="1"/>
              <a:t>Conclusions</a:t>
            </a:r>
            <a:endParaRPr lang="de-AT" dirty="0"/>
          </a:p>
        </p:txBody>
      </p:sp>
      <p:pic>
        <p:nvPicPr>
          <p:cNvPr id="4" name="Grafik 3" descr="Registrierkasse mit einfarbiger Füllung">
            <a:extLst>
              <a:ext uri="{FF2B5EF4-FFF2-40B4-BE49-F238E27FC236}">
                <a16:creationId xmlns:a16="http://schemas.microsoft.com/office/drawing/2014/main" id="{DF2531CE-AEBE-464B-A419-067AD99ED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251" y="3935589"/>
            <a:ext cx="576000" cy="576000"/>
          </a:xfrm>
          <a:prstGeom prst="rect">
            <a:avLst/>
          </a:prstGeom>
        </p:spPr>
      </p:pic>
      <p:pic>
        <p:nvPicPr>
          <p:cNvPr id="6" name="Grafik 5" descr="Präsentation mit Checkliste mit einfarbiger Füllung">
            <a:extLst>
              <a:ext uri="{FF2B5EF4-FFF2-40B4-BE49-F238E27FC236}">
                <a16:creationId xmlns:a16="http://schemas.microsoft.com/office/drawing/2014/main" id="{81E397AC-6EEB-43E2-B76E-9E11B07F8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9251" y="1683383"/>
            <a:ext cx="576000" cy="576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75B643B-ED07-4C05-A5E8-77090E9BFFA4}"/>
              </a:ext>
            </a:extLst>
          </p:cNvPr>
          <p:cNvSpPr/>
          <p:nvPr/>
        </p:nvSpPr>
        <p:spPr>
          <a:xfrm>
            <a:off x="963040" y="4601589"/>
            <a:ext cx="4860000" cy="151008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dirty="0">
                <a:solidFill>
                  <a:schemeClr val="tx1"/>
                </a:solidFill>
              </a:rPr>
              <a:t>Dynamic Pricing Options </a:t>
            </a:r>
            <a:r>
              <a:rPr lang="de-AT" sz="2000" dirty="0" err="1">
                <a:solidFill>
                  <a:schemeClr val="tx1"/>
                </a:solidFill>
              </a:rPr>
              <a:t>for</a:t>
            </a:r>
            <a:r>
              <a:rPr lang="de-AT" sz="2000" dirty="0">
                <a:solidFill>
                  <a:schemeClr val="tx1"/>
                </a:solidFill>
              </a:rPr>
              <a:t> Disney </a:t>
            </a:r>
            <a:r>
              <a:rPr lang="de-AT" sz="2000" dirty="0" err="1">
                <a:solidFill>
                  <a:schemeClr val="tx1"/>
                </a:solidFill>
              </a:rPr>
              <a:t>to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respond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to</a:t>
            </a:r>
            <a:r>
              <a:rPr lang="de-AT" sz="2000" dirty="0">
                <a:solidFill>
                  <a:schemeClr val="tx1"/>
                </a:solidFill>
              </a:rPr>
              <a:t> strong </a:t>
            </a:r>
            <a:r>
              <a:rPr lang="de-AT" sz="2000" dirty="0" err="1">
                <a:solidFill>
                  <a:schemeClr val="tx1"/>
                </a:solidFill>
              </a:rPr>
              <a:t>fluctuations</a:t>
            </a:r>
            <a:r>
              <a:rPr lang="de-AT" sz="2000" dirty="0">
                <a:solidFill>
                  <a:schemeClr val="tx1"/>
                </a:solidFill>
              </a:rPr>
              <a:t> in </a:t>
            </a:r>
            <a:r>
              <a:rPr lang="de-AT" sz="2000" dirty="0" err="1">
                <a:solidFill>
                  <a:schemeClr val="tx1"/>
                </a:solidFill>
              </a:rPr>
              <a:t>costumers</a:t>
            </a:r>
            <a:endParaRPr lang="de-AT" sz="2000" dirty="0">
              <a:solidFill>
                <a:schemeClr val="tx1"/>
              </a:solidFill>
            </a:endParaRPr>
          </a:p>
          <a:p>
            <a:pPr algn="ctr"/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D521598-2B41-4EB0-87B1-EF16C5283E3D}"/>
              </a:ext>
            </a:extLst>
          </p:cNvPr>
          <p:cNvSpPr/>
          <p:nvPr/>
        </p:nvSpPr>
        <p:spPr>
          <a:xfrm>
            <a:off x="963040" y="2259384"/>
            <a:ext cx="4860000" cy="1512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000" dirty="0" err="1">
                <a:solidFill>
                  <a:schemeClr val="tx1"/>
                </a:solidFill>
              </a:rPr>
              <a:t>We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want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to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predict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the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waiting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times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for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the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attraction</a:t>
            </a:r>
            <a:r>
              <a:rPr lang="de-AT" sz="2000" dirty="0">
                <a:solidFill>
                  <a:schemeClr val="tx1"/>
                </a:solidFill>
              </a:rPr>
              <a:t> „</a:t>
            </a:r>
            <a:r>
              <a:rPr lang="de-AT" sz="2000" dirty="0" err="1">
                <a:solidFill>
                  <a:schemeClr val="tx1"/>
                </a:solidFill>
              </a:rPr>
              <a:t>Haunted</a:t>
            </a:r>
            <a:r>
              <a:rPr lang="de-AT" sz="2000" dirty="0">
                <a:solidFill>
                  <a:schemeClr val="tx1"/>
                </a:solidFill>
              </a:rPr>
              <a:t> Mansion“ in Disney Land Florida</a:t>
            </a:r>
          </a:p>
        </p:txBody>
      </p:sp>
    </p:spTree>
    <p:extLst>
      <p:ext uri="{BB962C8B-B14F-4D97-AF65-F5344CB8AC3E}">
        <p14:creationId xmlns:p14="http://schemas.microsoft.com/office/powerpoint/2010/main" val="380845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0556-4D8A-4ACB-9864-7EE849C6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4599"/>
            <a:ext cx="10515600" cy="1325563"/>
          </a:xfrm>
        </p:spPr>
        <p:txBody>
          <a:bodyPr/>
          <a:lstStyle/>
          <a:p>
            <a:r>
              <a:rPr lang="de-AT" b="1" dirty="0"/>
              <a:t>Data Source and Problem Type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BD66E6-00B9-416F-8DA0-5D6877E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4</a:t>
            </a:fld>
            <a:endParaRPr lang="de-AT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D51649F0-2706-4E3B-A2D4-E4E75600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tx1"/>
                </a:solidFill>
              </a:rPr>
              <a:t>Starting</a:t>
            </a:r>
            <a:r>
              <a:rPr lang="de-AT" dirty="0">
                <a:solidFill>
                  <a:schemeClr val="tx1"/>
                </a:solidFill>
              </a:rPr>
              <a:t> Point          </a:t>
            </a:r>
            <a:r>
              <a:rPr lang="de-AT" dirty="0" err="1"/>
              <a:t>Process</a:t>
            </a:r>
            <a:r>
              <a:rPr lang="de-AT" dirty="0"/>
              <a:t>          </a:t>
            </a:r>
            <a:r>
              <a:rPr lang="de-AT" dirty="0" err="1"/>
              <a:t>Conclusions</a:t>
            </a:r>
            <a:endParaRPr lang="de-AT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3AB0B0A-005D-4857-9765-A0E6748C3E1A}"/>
              </a:ext>
            </a:extLst>
          </p:cNvPr>
          <p:cNvSpPr/>
          <p:nvPr/>
        </p:nvSpPr>
        <p:spPr>
          <a:xfrm>
            <a:off x="4563892" y="1780162"/>
            <a:ext cx="3064213" cy="14494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b="1" dirty="0"/>
              <a:t>Regression Problem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059E1FF-789B-4F6D-9095-78919612465E}"/>
              </a:ext>
            </a:extLst>
          </p:cNvPr>
          <p:cNvSpPr/>
          <p:nvPr/>
        </p:nvSpPr>
        <p:spPr>
          <a:xfrm>
            <a:off x="758756" y="2935946"/>
            <a:ext cx="3064213" cy="65355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Target Variable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0092A0E-0B4E-4F60-890D-DB97028DE009}"/>
              </a:ext>
            </a:extLst>
          </p:cNvPr>
          <p:cNvCxnSpPr>
            <a:cxnSpLocks/>
            <a:stCxn id="24" idx="0"/>
            <a:endCxn id="20" idx="1"/>
          </p:cNvCxnSpPr>
          <p:nvPr/>
        </p:nvCxnSpPr>
        <p:spPr>
          <a:xfrm rot="5400000" flipH="1" flipV="1">
            <a:off x="3211841" y="1583896"/>
            <a:ext cx="431073" cy="2273029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F800E401-C15A-4125-AD92-D7E46931C975}"/>
              </a:ext>
            </a:extLst>
          </p:cNvPr>
          <p:cNvSpPr/>
          <p:nvPr/>
        </p:nvSpPr>
        <p:spPr>
          <a:xfrm>
            <a:off x="8369031" y="2935946"/>
            <a:ext cx="3064213" cy="65355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Features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1CF8D08-3E89-4F5C-A113-E054A346185B}"/>
              </a:ext>
            </a:extLst>
          </p:cNvPr>
          <p:cNvCxnSpPr>
            <a:cxnSpLocks/>
            <a:stCxn id="34" idx="0"/>
            <a:endCxn id="20" idx="3"/>
          </p:cNvCxnSpPr>
          <p:nvPr/>
        </p:nvCxnSpPr>
        <p:spPr>
          <a:xfrm rot="16200000" flipV="1">
            <a:off x="8549086" y="1583893"/>
            <a:ext cx="431073" cy="2273033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>
            <a:extLst>
              <a:ext uri="{FF2B5EF4-FFF2-40B4-BE49-F238E27FC236}">
                <a16:creationId xmlns:a16="http://schemas.microsoft.com/office/drawing/2014/main" id="{FC7A9FCC-AF45-4081-AD0D-66B95AA240F7}"/>
              </a:ext>
            </a:extLst>
          </p:cNvPr>
          <p:cNvSpPr/>
          <p:nvPr/>
        </p:nvSpPr>
        <p:spPr>
          <a:xfrm>
            <a:off x="758755" y="3589505"/>
            <a:ext cx="3064213" cy="195525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tx1"/>
                </a:solidFill>
              </a:rPr>
              <a:t>Waiting </a:t>
            </a:r>
            <a:r>
              <a:rPr lang="de-AT" sz="2000" dirty="0" err="1">
                <a:solidFill>
                  <a:schemeClr val="tx1"/>
                </a:solidFill>
              </a:rPr>
              <a:t>times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reported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by</a:t>
            </a:r>
            <a:r>
              <a:rPr lang="de-AT" sz="2000" dirty="0">
                <a:solidFill>
                  <a:schemeClr val="tx1"/>
                </a:solidFill>
              </a:rPr>
              <a:t> </a:t>
            </a:r>
            <a:r>
              <a:rPr lang="de-AT" sz="2000" dirty="0" err="1">
                <a:solidFill>
                  <a:schemeClr val="tx1"/>
                </a:solidFill>
              </a:rPr>
              <a:t>visitors</a:t>
            </a:r>
            <a:endParaRPr lang="de-AT" sz="20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F697E99-7F52-4913-84D6-E8D4BDD874A3}"/>
              </a:ext>
            </a:extLst>
          </p:cNvPr>
          <p:cNvSpPr/>
          <p:nvPr/>
        </p:nvSpPr>
        <p:spPr>
          <a:xfrm>
            <a:off x="8369030" y="3553651"/>
            <a:ext cx="3064213" cy="1955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tx1"/>
                </a:solidFill>
              </a:rPr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tx1"/>
                </a:solidFill>
              </a:rPr>
              <a:t>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schemeClr val="tx1"/>
                </a:solidFill>
              </a:rPr>
              <a:t>Weather</a:t>
            </a:r>
            <a:endParaRPr lang="de-AT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038" name="Grafik 1037" descr="Zahnräder mit einfarbiger Füllung">
            <a:extLst>
              <a:ext uri="{FF2B5EF4-FFF2-40B4-BE49-F238E27FC236}">
                <a16:creationId xmlns:a16="http://schemas.microsoft.com/office/drawing/2014/main" id="{68E40323-DCC7-4675-AF13-837F7EE6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8369" y="3631019"/>
            <a:ext cx="1955259" cy="19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0556-4D8A-4ACB-9864-7EE849C6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4599"/>
            <a:ext cx="10515600" cy="1325563"/>
          </a:xfrm>
        </p:spPr>
        <p:txBody>
          <a:bodyPr/>
          <a:lstStyle/>
          <a:p>
            <a:r>
              <a:rPr lang="de-AT" b="1" dirty="0"/>
              <a:t>Methods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BD66E6-00B9-416F-8DA0-5D6877E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5</a:t>
            </a:fld>
            <a:endParaRPr lang="de-AT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D51649F0-2706-4E3B-A2D4-E4E75600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accent3"/>
                </a:solidFill>
              </a:rPr>
              <a:t>Starting</a:t>
            </a:r>
            <a:r>
              <a:rPr lang="de-AT" dirty="0">
                <a:solidFill>
                  <a:schemeClr val="accent3"/>
                </a:solidFill>
              </a:rPr>
              <a:t> Point          </a:t>
            </a:r>
            <a:r>
              <a:rPr lang="de-AT" dirty="0" err="1">
                <a:solidFill>
                  <a:schemeClr val="tx1"/>
                </a:solidFill>
              </a:rPr>
              <a:t>Process</a:t>
            </a:r>
            <a:r>
              <a:rPr lang="de-AT" dirty="0"/>
              <a:t>          </a:t>
            </a:r>
            <a:r>
              <a:rPr lang="de-AT" dirty="0" err="1"/>
              <a:t>Conclusions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571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A0263-3F31-4CDB-A865-BB3DE9ED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3BA76-8789-4381-BE00-3C62440B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E32BE6-A3E5-41AE-B4DA-5275B996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6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D08F61-C4F2-4DC6-97DF-21B90763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13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2C738-EC2E-487F-8DD7-E5B89CCF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Achievements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1C3AE-D17C-4057-A5D3-2D56108C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CCE018-8AEF-4210-B1CF-E370D6D7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B4D15D-384F-4591-BB91-03A3B096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03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32502-8E55-4D7D-87AD-B4D3027F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Conclusion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A36ED-DB02-4E97-A0A1-BAC63457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57792F-B9A4-49F3-82F3-49219A6E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6357-0FD9-4D5D-AF3F-DCECB3AF973A}" type="slidenum">
              <a:rPr lang="de-AT" smtClean="0"/>
              <a:t>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9511D7-4DBB-4141-A16F-FF8AA1E2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Starting Point          Process          Conclusions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536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42</Paragraphs>
  <Slides>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Disneyland Waiting Time Prediction</vt:lpstr>
      <vt:lpstr>Structure</vt:lpstr>
      <vt:lpstr>Research Question</vt:lpstr>
      <vt:lpstr>Data Source and Problem Type</vt:lpstr>
      <vt:lpstr>Methods</vt:lpstr>
      <vt:lpstr>Challenges</vt:lpstr>
      <vt:lpstr>Achievements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Gaiser, LukasImmanuel</dc:creator>
  <cp:lastModifiedBy>Gaiser, LukasImmanuel</cp:lastModifiedBy>
  <cp:revision>22</cp:revision>
  <dcterms:created xsi:type="dcterms:W3CDTF">2022-11-30T19:05:34Z</dcterms:created>
  <dcterms:modified xsi:type="dcterms:W3CDTF">2022-12-02T02:29:54Z</dcterms:modified>
</cp:coreProperties>
</file>