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4660"/>
  </p:normalViewPr>
  <p:slideViewPr>
    <p:cSldViewPr snapToGrid="0">
      <p:cViewPr varScale="1">
        <p:scale>
          <a:sx n="252" d="100"/>
          <a:sy n="252" d="100"/>
        </p:scale>
        <p:origin x="28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0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0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93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6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2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5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32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91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870F-8568-4895-BCA8-B99A044AE85C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FE08-6C76-4EBE-B743-366C8F65484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90D9BBC-A3DB-432B-A498-E768EE41A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04332"/>
              </p:ext>
            </p:extLst>
          </p:nvPr>
        </p:nvGraphicFramePr>
        <p:xfrm>
          <a:off x="345271" y="455302"/>
          <a:ext cx="21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59012975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466334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47571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91809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9248858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360657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extLst>
                  <a:ext uri="{0D108BD9-81ED-4DB2-BD59-A6C34878D82A}">
                    <a16:rowId xmlns:a16="http://schemas.microsoft.com/office/drawing/2014/main" val="7412584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extLst>
                  <a:ext uri="{0D108BD9-81ED-4DB2-BD59-A6C34878D82A}">
                    <a16:rowId xmlns:a16="http://schemas.microsoft.com/office/drawing/2014/main" val="630831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extLst>
                  <a:ext uri="{0D108BD9-81ED-4DB2-BD59-A6C34878D82A}">
                    <a16:rowId xmlns:a16="http://schemas.microsoft.com/office/drawing/2014/main" val="26398917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extLst>
                  <a:ext uri="{0D108BD9-81ED-4DB2-BD59-A6C34878D82A}">
                    <a16:rowId xmlns:a16="http://schemas.microsoft.com/office/drawing/2014/main" val="2451209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extLst>
                  <a:ext uri="{0D108BD9-81ED-4DB2-BD59-A6C34878D82A}">
                    <a16:rowId xmlns:a16="http://schemas.microsoft.com/office/drawing/2014/main" val="36700535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/>
                    </a:p>
                  </a:txBody>
                  <a:tcPr marL="21598" marR="21598" marT="10799" marB="10799"/>
                </a:tc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21598" marR="21598" marT="10799" marB="10799"/>
                </a:tc>
                <a:extLst>
                  <a:ext uri="{0D108BD9-81ED-4DB2-BD59-A6C34878D82A}">
                    <a16:rowId xmlns:a16="http://schemas.microsoft.com/office/drawing/2014/main" val="109106505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EC6562E5-BF38-4F09-9B47-B9FFBC3B4FF6}"/>
              </a:ext>
            </a:extLst>
          </p:cNvPr>
          <p:cNvSpPr/>
          <p:nvPr/>
        </p:nvSpPr>
        <p:spPr>
          <a:xfrm>
            <a:off x="345271" y="455301"/>
            <a:ext cx="1080000" cy="108000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096D17-4512-4E04-B017-D77F8A369415}"/>
              </a:ext>
            </a:extLst>
          </p:cNvPr>
          <p:cNvSpPr/>
          <p:nvPr/>
        </p:nvSpPr>
        <p:spPr>
          <a:xfrm>
            <a:off x="703270" y="455301"/>
            <a:ext cx="1080000" cy="1080000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9D1E2C8-3996-4AEF-AF78-F948C452BD43}"/>
              </a:ext>
            </a:extLst>
          </p:cNvPr>
          <p:cNvSpPr/>
          <p:nvPr/>
        </p:nvSpPr>
        <p:spPr>
          <a:xfrm>
            <a:off x="345271" y="812587"/>
            <a:ext cx="1080000" cy="1080000"/>
          </a:xfrm>
          <a:prstGeom prst="rect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602D1E0-0F53-4A88-A4AF-90A49FEBF2E9}"/>
              </a:ext>
            </a:extLst>
          </p:cNvPr>
          <p:cNvSpPr txBox="1"/>
          <p:nvPr/>
        </p:nvSpPr>
        <p:spPr>
          <a:xfrm>
            <a:off x="703270" y="812587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472C4"/>
                </a:solidFill>
              </a:rPr>
              <a:t>8</a:t>
            </a:r>
            <a:endParaRPr lang="en-GB" dirty="0">
              <a:solidFill>
                <a:srgbClr val="4472C4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6CFCD2-52C4-4FF9-9C54-C6D01EAC7506}"/>
              </a:ext>
            </a:extLst>
          </p:cNvPr>
          <p:cNvSpPr txBox="1"/>
          <p:nvPr/>
        </p:nvSpPr>
        <p:spPr>
          <a:xfrm>
            <a:off x="1059924" y="804612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6FD64C-6649-4FA0-B35E-0160A29C8E5B}"/>
              </a:ext>
            </a:extLst>
          </p:cNvPr>
          <p:cNvSpPr txBox="1"/>
          <p:nvPr/>
        </p:nvSpPr>
        <p:spPr>
          <a:xfrm>
            <a:off x="703270" y="1161897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8235"/>
                </a:solidFill>
              </a:rPr>
              <a:t>8</a:t>
            </a:r>
            <a:endParaRPr lang="en-GB" dirty="0">
              <a:solidFill>
                <a:srgbClr val="548235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274FF77-9EBC-4F04-8F28-44AAF51C8DC0}"/>
              </a:ext>
            </a:extLst>
          </p:cNvPr>
          <p:cNvSpPr txBox="1"/>
          <p:nvPr/>
        </p:nvSpPr>
        <p:spPr>
          <a:xfrm>
            <a:off x="342822" y="89497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4472C4"/>
                </a:solidFill>
              </a:rPr>
              <a:t>1.</a:t>
            </a:r>
            <a:endParaRPr lang="en-GB" dirty="0">
              <a:solidFill>
                <a:srgbClr val="4472C4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6AB13AB-4108-4008-A914-3501FCAC7CD6}"/>
              </a:ext>
            </a:extLst>
          </p:cNvPr>
          <p:cNvSpPr txBox="1"/>
          <p:nvPr/>
        </p:nvSpPr>
        <p:spPr>
          <a:xfrm>
            <a:off x="697026" y="89496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2.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8ADD259-7210-4D2B-81FF-FCD571C22AFD}"/>
              </a:ext>
            </a:extLst>
          </p:cNvPr>
          <p:cNvSpPr txBox="1"/>
          <p:nvPr/>
        </p:nvSpPr>
        <p:spPr>
          <a:xfrm>
            <a:off x="1059924" y="79485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...</a:t>
            </a:r>
            <a:endParaRPr lang="en-GB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692C55-3A1B-4B8E-936A-0BB43ADDDC71}"/>
              </a:ext>
            </a:extLst>
          </p:cNvPr>
          <p:cNvSpPr txBox="1"/>
          <p:nvPr/>
        </p:nvSpPr>
        <p:spPr>
          <a:xfrm>
            <a:off x="-20749" y="812399"/>
            <a:ext cx="36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548235"/>
                </a:solidFill>
              </a:rPr>
              <a:t>5.</a:t>
            </a:r>
            <a:endParaRPr lang="en-GB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6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 N</dc:creator>
  <cp:lastModifiedBy>Anni N</cp:lastModifiedBy>
  <cp:revision>2</cp:revision>
  <dcterms:created xsi:type="dcterms:W3CDTF">2020-07-17T12:32:03Z</dcterms:created>
  <dcterms:modified xsi:type="dcterms:W3CDTF">2020-07-17T16:55:01Z</dcterms:modified>
</cp:coreProperties>
</file>