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8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3B92-55B6-4148-B27C-3606B862BFF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F856-5CE3-43D0-88D8-5BDA5DAB07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91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3B92-55B6-4148-B27C-3606B862BFF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F856-5CE3-43D0-88D8-5BDA5DAB07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710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3B92-55B6-4148-B27C-3606B862BFF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F856-5CE3-43D0-88D8-5BDA5DAB07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92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3B92-55B6-4148-B27C-3606B862BFF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F856-5CE3-43D0-88D8-5BDA5DAB07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5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3B92-55B6-4148-B27C-3606B862BFF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F856-5CE3-43D0-88D8-5BDA5DAB07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55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3B92-55B6-4148-B27C-3606B862BFF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F856-5CE3-43D0-88D8-5BDA5DAB07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3B92-55B6-4148-B27C-3606B862BFF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F856-5CE3-43D0-88D8-5BDA5DAB07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37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3B92-55B6-4148-B27C-3606B862BFF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F856-5CE3-43D0-88D8-5BDA5DAB07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96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3B92-55B6-4148-B27C-3606B862BFF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F856-5CE3-43D0-88D8-5BDA5DAB07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094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3B92-55B6-4148-B27C-3606B862BFF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F856-5CE3-43D0-88D8-5BDA5DAB07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83B92-55B6-4148-B27C-3606B862BFF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F856-5CE3-43D0-88D8-5BDA5DAB07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52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83B92-55B6-4148-B27C-3606B862BFFC}" type="datetimeFigureOut">
              <a:rPr lang="en-GB" smtClean="0"/>
              <a:t>20/06/2020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F856-5CE3-43D0-88D8-5BDA5DAB07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72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0FF0ADB5-5557-4415-9CB3-B7E6752096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7" t="1935" b="2887"/>
          <a:stretch/>
        </p:blipFill>
        <p:spPr>
          <a:xfrm>
            <a:off x="1761564" y="215153"/>
            <a:ext cx="7934651" cy="10584610"/>
          </a:xfrm>
          <a:prstGeom prst="rect">
            <a:avLst/>
          </a:prstGeom>
        </p:spPr>
      </p:pic>
      <p:sp>
        <p:nvSpPr>
          <p:cNvPr id="12" name="Trapezoid 11">
            <a:extLst>
              <a:ext uri="{FF2B5EF4-FFF2-40B4-BE49-F238E27FC236}">
                <a16:creationId xmlns:a16="http://schemas.microsoft.com/office/drawing/2014/main" id="{8CD38559-A084-4681-8F87-3B7EEE2BC9A2}"/>
              </a:ext>
            </a:extLst>
          </p:cNvPr>
          <p:cNvSpPr/>
          <p:nvPr/>
        </p:nvSpPr>
        <p:spPr>
          <a:xfrm>
            <a:off x="6589058" y="2353236"/>
            <a:ext cx="900953" cy="833717"/>
          </a:xfrm>
          <a:custGeom>
            <a:avLst/>
            <a:gdLst>
              <a:gd name="connsiteX0" fmla="*/ 0 w 1143000"/>
              <a:gd name="connsiteY0" fmla="*/ 806823 h 806823"/>
              <a:gd name="connsiteX1" fmla="*/ 201706 w 1143000"/>
              <a:gd name="connsiteY1" fmla="*/ 0 h 806823"/>
              <a:gd name="connsiteX2" fmla="*/ 941294 w 1143000"/>
              <a:gd name="connsiteY2" fmla="*/ 0 h 806823"/>
              <a:gd name="connsiteX3" fmla="*/ 1143000 w 1143000"/>
              <a:gd name="connsiteY3" fmla="*/ 806823 h 806823"/>
              <a:gd name="connsiteX4" fmla="*/ 0 w 1143000"/>
              <a:gd name="connsiteY4" fmla="*/ 806823 h 806823"/>
              <a:gd name="connsiteX0" fmla="*/ 0 w 968189"/>
              <a:gd name="connsiteY0" fmla="*/ 806823 h 820270"/>
              <a:gd name="connsiteX1" fmla="*/ 201706 w 968189"/>
              <a:gd name="connsiteY1" fmla="*/ 0 h 820270"/>
              <a:gd name="connsiteX2" fmla="*/ 941294 w 968189"/>
              <a:gd name="connsiteY2" fmla="*/ 0 h 820270"/>
              <a:gd name="connsiteX3" fmla="*/ 968189 w 968189"/>
              <a:gd name="connsiteY3" fmla="*/ 820270 h 820270"/>
              <a:gd name="connsiteX4" fmla="*/ 0 w 968189"/>
              <a:gd name="connsiteY4" fmla="*/ 806823 h 820270"/>
              <a:gd name="connsiteX0" fmla="*/ 0 w 968189"/>
              <a:gd name="connsiteY0" fmla="*/ 806823 h 820270"/>
              <a:gd name="connsiteX1" fmla="*/ 201706 w 968189"/>
              <a:gd name="connsiteY1" fmla="*/ 0 h 820270"/>
              <a:gd name="connsiteX2" fmla="*/ 887506 w 968189"/>
              <a:gd name="connsiteY2" fmla="*/ 121024 h 820270"/>
              <a:gd name="connsiteX3" fmla="*/ 968189 w 968189"/>
              <a:gd name="connsiteY3" fmla="*/ 820270 h 820270"/>
              <a:gd name="connsiteX4" fmla="*/ 0 w 968189"/>
              <a:gd name="connsiteY4" fmla="*/ 806823 h 820270"/>
              <a:gd name="connsiteX0" fmla="*/ 0 w 968189"/>
              <a:gd name="connsiteY0" fmla="*/ 712694 h 726141"/>
              <a:gd name="connsiteX1" fmla="*/ 188259 w 968189"/>
              <a:gd name="connsiteY1" fmla="*/ 0 h 726141"/>
              <a:gd name="connsiteX2" fmla="*/ 887506 w 968189"/>
              <a:gd name="connsiteY2" fmla="*/ 26895 h 726141"/>
              <a:gd name="connsiteX3" fmla="*/ 968189 w 968189"/>
              <a:gd name="connsiteY3" fmla="*/ 726141 h 726141"/>
              <a:gd name="connsiteX4" fmla="*/ 0 w 968189"/>
              <a:gd name="connsiteY4" fmla="*/ 712694 h 726141"/>
              <a:gd name="connsiteX0" fmla="*/ 0 w 833718"/>
              <a:gd name="connsiteY0" fmla="*/ 712694 h 726141"/>
              <a:gd name="connsiteX1" fmla="*/ 53788 w 833718"/>
              <a:gd name="connsiteY1" fmla="*/ 0 h 726141"/>
              <a:gd name="connsiteX2" fmla="*/ 753035 w 833718"/>
              <a:gd name="connsiteY2" fmla="*/ 26895 h 726141"/>
              <a:gd name="connsiteX3" fmla="*/ 833718 w 833718"/>
              <a:gd name="connsiteY3" fmla="*/ 726141 h 726141"/>
              <a:gd name="connsiteX4" fmla="*/ 0 w 833718"/>
              <a:gd name="connsiteY4" fmla="*/ 712694 h 726141"/>
              <a:gd name="connsiteX0" fmla="*/ 0 w 833718"/>
              <a:gd name="connsiteY0" fmla="*/ 712694 h 726141"/>
              <a:gd name="connsiteX1" fmla="*/ 53788 w 833718"/>
              <a:gd name="connsiteY1" fmla="*/ 0 h 726141"/>
              <a:gd name="connsiteX2" fmla="*/ 753035 w 833718"/>
              <a:gd name="connsiteY2" fmla="*/ 0 h 726141"/>
              <a:gd name="connsiteX3" fmla="*/ 833718 w 833718"/>
              <a:gd name="connsiteY3" fmla="*/ 726141 h 726141"/>
              <a:gd name="connsiteX4" fmla="*/ 0 w 833718"/>
              <a:gd name="connsiteY4" fmla="*/ 712694 h 726141"/>
              <a:gd name="connsiteX0" fmla="*/ 0 w 833718"/>
              <a:gd name="connsiteY0" fmla="*/ 726141 h 739588"/>
              <a:gd name="connsiteX1" fmla="*/ 40341 w 833718"/>
              <a:gd name="connsiteY1" fmla="*/ 0 h 739588"/>
              <a:gd name="connsiteX2" fmla="*/ 753035 w 833718"/>
              <a:gd name="connsiteY2" fmla="*/ 13447 h 739588"/>
              <a:gd name="connsiteX3" fmla="*/ 833718 w 833718"/>
              <a:gd name="connsiteY3" fmla="*/ 739588 h 739588"/>
              <a:gd name="connsiteX4" fmla="*/ 0 w 833718"/>
              <a:gd name="connsiteY4" fmla="*/ 726141 h 739588"/>
              <a:gd name="connsiteX0" fmla="*/ 0 w 887506"/>
              <a:gd name="connsiteY0" fmla="*/ 779929 h 779929"/>
              <a:gd name="connsiteX1" fmla="*/ 94129 w 887506"/>
              <a:gd name="connsiteY1" fmla="*/ 0 h 779929"/>
              <a:gd name="connsiteX2" fmla="*/ 806823 w 887506"/>
              <a:gd name="connsiteY2" fmla="*/ 13447 h 779929"/>
              <a:gd name="connsiteX3" fmla="*/ 887506 w 887506"/>
              <a:gd name="connsiteY3" fmla="*/ 739588 h 779929"/>
              <a:gd name="connsiteX4" fmla="*/ 0 w 887506"/>
              <a:gd name="connsiteY4" fmla="*/ 779929 h 779929"/>
              <a:gd name="connsiteX0" fmla="*/ 0 w 941294"/>
              <a:gd name="connsiteY0" fmla="*/ 779929 h 793376"/>
              <a:gd name="connsiteX1" fmla="*/ 94129 w 941294"/>
              <a:gd name="connsiteY1" fmla="*/ 0 h 793376"/>
              <a:gd name="connsiteX2" fmla="*/ 806823 w 941294"/>
              <a:gd name="connsiteY2" fmla="*/ 13447 h 793376"/>
              <a:gd name="connsiteX3" fmla="*/ 941294 w 941294"/>
              <a:gd name="connsiteY3" fmla="*/ 793376 h 793376"/>
              <a:gd name="connsiteX4" fmla="*/ 0 w 941294"/>
              <a:gd name="connsiteY4" fmla="*/ 779929 h 793376"/>
              <a:gd name="connsiteX0" fmla="*/ 0 w 900953"/>
              <a:gd name="connsiteY0" fmla="*/ 779929 h 793376"/>
              <a:gd name="connsiteX1" fmla="*/ 94129 w 900953"/>
              <a:gd name="connsiteY1" fmla="*/ 0 h 793376"/>
              <a:gd name="connsiteX2" fmla="*/ 806823 w 900953"/>
              <a:gd name="connsiteY2" fmla="*/ 13447 h 793376"/>
              <a:gd name="connsiteX3" fmla="*/ 900953 w 900953"/>
              <a:gd name="connsiteY3" fmla="*/ 793376 h 793376"/>
              <a:gd name="connsiteX4" fmla="*/ 0 w 900953"/>
              <a:gd name="connsiteY4" fmla="*/ 779929 h 793376"/>
              <a:gd name="connsiteX0" fmla="*/ 0 w 900953"/>
              <a:gd name="connsiteY0" fmla="*/ 806823 h 820270"/>
              <a:gd name="connsiteX1" fmla="*/ 94129 w 900953"/>
              <a:gd name="connsiteY1" fmla="*/ 26894 h 820270"/>
              <a:gd name="connsiteX2" fmla="*/ 833717 w 900953"/>
              <a:gd name="connsiteY2" fmla="*/ 0 h 820270"/>
              <a:gd name="connsiteX3" fmla="*/ 900953 w 900953"/>
              <a:gd name="connsiteY3" fmla="*/ 820270 h 820270"/>
              <a:gd name="connsiteX4" fmla="*/ 0 w 900953"/>
              <a:gd name="connsiteY4" fmla="*/ 806823 h 820270"/>
              <a:gd name="connsiteX0" fmla="*/ 0 w 900953"/>
              <a:gd name="connsiteY0" fmla="*/ 847164 h 860611"/>
              <a:gd name="connsiteX1" fmla="*/ 80682 w 900953"/>
              <a:gd name="connsiteY1" fmla="*/ 0 h 860611"/>
              <a:gd name="connsiteX2" fmla="*/ 833717 w 900953"/>
              <a:gd name="connsiteY2" fmla="*/ 40341 h 860611"/>
              <a:gd name="connsiteX3" fmla="*/ 900953 w 900953"/>
              <a:gd name="connsiteY3" fmla="*/ 860611 h 860611"/>
              <a:gd name="connsiteX4" fmla="*/ 0 w 900953"/>
              <a:gd name="connsiteY4" fmla="*/ 847164 h 860611"/>
              <a:gd name="connsiteX0" fmla="*/ 0 w 900953"/>
              <a:gd name="connsiteY0" fmla="*/ 820270 h 833717"/>
              <a:gd name="connsiteX1" fmla="*/ 94129 w 900953"/>
              <a:gd name="connsiteY1" fmla="*/ 0 h 833717"/>
              <a:gd name="connsiteX2" fmla="*/ 833717 w 900953"/>
              <a:gd name="connsiteY2" fmla="*/ 13447 h 833717"/>
              <a:gd name="connsiteX3" fmla="*/ 900953 w 900953"/>
              <a:gd name="connsiteY3" fmla="*/ 833717 h 833717"/>
              <a:gd name="connsiteX4" fmla="*/ 0 w 900953"/>
              <a:gd name="connsiteY4" fmla="*/ 820270 h 833717"/>
              <a:gd name="connsiteX0" fmla="*/ 0 w 900953"/>
              <a:gd name="connsiteY0" fmla="*/ 820270 h 833717"/>
              <a:gd name="connsiteX1" fmla="*/ 94129 w 900953"/>
              <a:gd name="connsiteY1" fmla="*/ 0 h 833717"/>
              <a:gd name="connsiteX2" fmla="*/ 806823 w 900953"/>
              <a:gd name="connsiteY2" fmla="*/ 13447 h 833717"/>
              <a:gd name="connsiteX3" fmla="*/ 900953 w 900953"/>
              <a:gd name="connsiteY3" fmla="*/ 833717 h 833717"/>
              <a:gd name="connsiteX4" fmla="*/ 0 w 900953"/>
              <a:gd name="connsiteY4" fmla="*/ 820270 h 833717"/>
              <a:gd name="connsiteX0" fmla="*/ 0 w 900953"/>
              <a:gd name="connsiteY0" fmla="*/ 820270 h 833717"/>
              <a:gd name="connsiteX1" fmla="*/ 94129 w 900953"/>
              <a:gd name="connsiteY1" fmla="*/ 0 h 833717"/>
              <a:gd name="connsiteX2" fmla="*/ 806823 w 900953"/>
              <a:gd name="connsiteY2" fmla="*/ 0 h 833717"/>
              <a:gd name="connsiteX3" fmla="*/ 900953 w 900953"/>
              <a:gd name="connsiteY3" fmla="*/ 833717 h 833717"/>
              <a:gd name="connsiteX4" fmla="*/ 0 w 900953"/>
              <a:gd name="connsiteY4" fmla="*/ 820270 h 833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0953" h="833717">
                <a:moveTo>
                  <a:pt x="0" y="820270"/>
                </a:moveTo>
                <a:lnTo>
                  <a:pt x="94129" y="0"/>
                </a:lnTo>
                <a:lnTo>
                  <a:pt x="806823" y="0"/>
                </a:lnTo>
                <a:lnTo>
                  <a:pt x="900953" y="833717"/>
                </a:lnTo>
                <a:lnTo>
                  <a:pt x="0" y="820270"/>
                </a:lnTo>
                <a:close/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8A3E34CF-6B34-441B-A709-A5B5456D474F}"/>
              </a:ext>
            </a:extLst>
          </p:cNvPr>
          <p:cNvCxnSpPr>
            <a:cxnSpLocks/>
          </p:cNvCxnSpPr>
          <p:nvPr/>
        </p:nvCxnSpPr>
        <p:spPr>
          <a:xfrm flipH="1">
            <a:off x="7490012" y="2770094"/>
            <a:ext cx="176156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6530FAA4-DE2C-4133-B7F4-8DC94974DD02}"/>
              </a:ext>
            </a:extLst>
          </p:cNvPr>
          <p:cNvSpPr txBox="1"/>
          <p:nvPr/>
        </p:nvSpPr>
        <p:spPr>
          <a:xfrm>
            <a:off x="8930176" y="2353236"/>
            <a:ext cx="1761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X: 920-1044,</a:t>
            </a:r>
          </a:p>
          <a:p>
            <a:pPr algn="r"/>
            <a:r>
              <a:rPr lang="de-DE" dirty="0"/>
              <a:t>Y: 390-515,</a:t>
            </a:r>
          </a:p>
          <a:p>
            <a:pPr algn="r"/>
            <a:r>
              <a:rPr lang="de-DE" dirty="0"/>
              <a:t>Class: </a:t>
            </a:r>
            <a:r>
              <a:rPr lang="de-DE" dirty="0" err="1"/>
              <a:t>Armchair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0BCBE58-88E9-4434-BD51-3E54FAA03319}"/>
              </a:ext>
            </a:extLst>
          </p:cNvPr>
          <p:cNvSpPr txBox="1"/>
          <p:nvPr/>
        </p:nvSpPr>
        <p:spPr>
          <a:xfrm>
            <a:off x="1761564" y="215153"/>
            <a:ext cx="3523129" cy="1323439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de-DE" sz="2000" b="1" dirty="0"/>
              <a:t>Grundrissplan aus dem Datensatz mit beispielhafter Ausgabe des Netzes </a:t>
            </a:r>
          </a:p>
          <a:p>
            <a:r>
              <a:rPr lang="de-DE" sz="2000" dirty="0"/>
              <a:t>Team: Living AI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840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Anni N</dc:creator>
  <cp:lastModifiedBy>Anni N</cp:lastModifiedBy>
  <cp:revision>4</cp:revision>
  <dcterms:created xsi:type="dcterms:W3CDTF">2020-06-20T09:54:37Z</dcterms:created>
  <dcterms:modified xsi:type="dcterms:W3CDTF">2020-06-20T10:23:36Z</dcterms:modified>
</cp:coreProperties>
</file>