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DC1D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DF561-6ECC-471F-9F27-BF7C26006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8159EC-FB1E-4205-ADC9-0D47672F7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CE589B-92A3-4E0B-8411-DA93A4D5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ABA0-23E9-4FDD-8273-89222540140E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A81895-3F12-4CE5-A675-312A32D3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FD244B-D02F-416F-B0C5-984E90FB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8763-FF99-471F-85EB-E91097A46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19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10D0A3-5987-43FC-90A2-7B97998A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0D9ECC-CB79-428B-A8D8-33F7D9C73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909F28-F3DA-4C27-BA13-E5F39BC5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ABA0-23E9-4FDD-8273-89222540140E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C3953B-FCA0-43E4-9280-F28805DD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B53AEB-5944-4D60-815F-B68E5EB8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8763-FF99-471F-85EB-E91097A46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06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1EE4C1-264A-4E89-8C62-A50F10DA3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3B525F-F47E-47AF-B4AC-CBBBC7AE6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6C220D-F18F-4CAC-AD26-9C355CA2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ABA0-23E9-4FDD-8273-89222540140E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3D6FBB-4454-496D-A9D5-BC1B5523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AB421-0406-4830-91C3-408AA84F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8763-FF99-471F-85EB-E91097A46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69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6854E-49A5-4C3B-9589-88AC1D93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7FE2C7-D1AC-4441-B878-7E362CCC7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EE538B-C1B5-40F7-9B67-EBAA011E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ABA0-23E9-4FDD-8273-89222540140E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DF99B-8C17-4EB9-B746-97CCDDC6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A1AAAC-81DB-4931-BE87-CAF4EF80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8763-FF99-471F-85EB-E91097A46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2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1D1D4-FFEB-4643-90D7-FF1DC841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B42367-7F24-4CFA-AC6B-EA2FCA76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193AC1-5B36-4C60-AC96-2AD9ED7A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ABA0-23E9-4FDD-8273-89222540140E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8C1262-5275-4D01-8683-0B72B8A4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D3407A-FF9A-49C0-847D-F79E1FC7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8763-FF99-471F-85EB-E91097A46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72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17807A-6579-42AE-8E2A-F5938019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DA24B7-5512-430B-869A-F72CA07C5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65E2A5-D4A6-4DB1-ADC2-FF9DE5DD9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152B09-A42B-4F47-84C4-880DF509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ABA0-23E9-4FDD-8273-89222540140E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2A3553-9E4F-41D7-A41B-5C5FD99C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C1C98B-BA5E-4690-8A85-C1621933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8763-FF99-471F-85EB-E91097A46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72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22827A-B5D6-4FF3-A731-1D29F427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B6122B-BD1D-40F8-9B01-65A0DDC5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743455-B97A-4AC7-9948-FFF9A9F32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0AF224-D025-4BFD-9C07-23EEBA402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2D547E-D464-4F37-AFEF-DC000FAE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24247C-3B40-48F4-8AB8-101F8352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ABA0-23E9-4FDD-8273-89222540140E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680FC6-D4B2-4CEE-958A-57C6DEA6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66160C-927F-4577-8FDC-40E48245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8763-FF99-471F-85EB-E91097A46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80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C3D4C-7C19-4A00-B9E3-00A5A7F2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752719-6716-48CD-BD9B-E946E303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ABA0-23E9-4FDD-8273-89222540140E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120C95-B633-4BEE-8F94-2A02EE73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760EF1-2B88-4BB8-8E71-A475F646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8763-FF99-471F-85EB-E91097A46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37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AB2DA7B-9428-4DED-9AB4-E2F1A139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ABA0-23E9-4FDD-8273-89222540140E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D9B2CC-F954-45A2-A9D6-16ACB7B7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7CF7F8-7E90-4C94-AF4A-EC6B1F78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8763-FF99-471F-85EB-E91097A46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41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4F77B-2A9A-41D7-94BC-577A040D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39DB6-4D3B-471F-A405-4FCFF053C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F5F14F-EACA-42FE-AB1F-71350764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29C78C-2709-4A65-B43A-91ACA3FD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ABA0-23E9-4FDD-8273-89222540140E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13B774-AC86-4BB2-82F7-99A0D74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4BD904-6626-4C68-A057-9F7EDF61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8763-FF99-471F-85EB-E91097A46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26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617FB-C1A8-4E19-A98F-345455CB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10B4B6-7FCE-4362-972E-3B32F3FA1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A4494F-3E94-474B-92DB-3C75CAFBF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9B2314-E79C-4432-AA61-9AB22A6F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ABA0-23E9-4FDD-8273-89222540140E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C2B3-F313-460B-8A3C-56C5E3F8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05D980-1BD1-40BD-AEB0-A3689870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8763-FF99-471F-85EB-E91097A46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69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4C54C3-F776-4870-9551-2B067D80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2F78BF-0C19-44F2-B6E0-5ADD29A4E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4310F-8A18-4CE7-847B-A537CA109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FABA0-23E9-4FDD-8273-89222540140E}" type="datetimeFigureOut">
              <a:rPr lang="en-GB" smtClean="0"/>
              <a:t>01/10/2020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5F8519-8992-403E-B8BB-0BCE81C42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D15EDE-CAD8-4457-B8FF-C5E06C96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8763-FF99-471F-85EB-E91097A46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38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5EBB9F7-CF18-433C-9A83-433E79F1962F}"/>
              </a:ext>
            </a:extLst>
          </p:cNvPr>
          <p:cNvSpPr/>
          <p:nvPr/>
        </p:nvSpPr>
        <p:spPr>
          <a:xfrm>
            <a:off x="0" y="6010275"/>
            <a:ext cx="12192000" cy="514350"/>
          </a:xfrm>
          <a:prstGeom prst="rect">
            <a:avLst/>
          </a:prstGeom>
          <a:solidFill>
            <a:srgbClr val="8BD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E07C7B3-B582-48D7-9630-B54990667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3" t="4667" r="16834" b="3555"/>
          <a:stretch/>
        </p:blipFill>
        <p:spPr>
          <a:xfrm>
            <a:off x="3888581" y="624330"/>
            <a:ext cx="4414838" cy="499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71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5EBB9F7-CF18-433C-9A83-433E79F1962F}"/>
              </a:ext>
            </a:extLst>
          </p:cNvPr>
          <p:cNvSpPr/>
          <p:nvPr/>
        </p:nvSpPr>
        <p:spPr>
          <a:xfrm>
            <a:off x="0" y="6010275"/>
            <a:ext cx="12192000" cy="514350"/>
          </a:xfrm>
          <a:prstGeom prst="rect">
            <a:avLst/>
          </a:prstGeom>
          <a:solidFill>
            <a:srgbClr val="8BD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E07C7B3-B582-48D7-9630-B54990667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3" t="4667" r="16834" b="3555"/>
          <a:stretch/>
        </p:blipFill>
        <p:spPr>
          <a:xfrm>
            <a:off x="1326356" y="624330"/>
            <a:ext cx="4414838" cy="499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45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5EBB9F7-CF18-433C-9A83-433E79F1962F}"/>
              </a:ext>
            </a:extLst>
          </p:cNvPr>
          <p:cNvSpPr/>
          <p:nvPr/>
        </p:nvSpPr>
        <p:spPr>
          <a:xfrm>
            <a:off x="0" y="6010275"/>
            <a:ext cx="12192000" cy="514350"/>
          </a:xfrm>
          <a:prstGeom prst="rect">
            <a:avLst/>
          </a:prstGeom>
          <a:solidFill>
            <a:srgbClr val="8BD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E07C7B3-B582-48D7-9630-B54990667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3" t="4667" r="13454" b="3555"/>
          <a:stretch/>
        </p:blipFill>
        <p:spPr>
          <a:xfrm>
            <a:off x="1326355" y="624330"/>
            <a:ext cx="4660107" cy="499542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852BDC1-DC51-4FAA-9A3C-B4F6C9A9D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4" y="3795532"/>
            <a:ext cx="585989" cy="58598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E34DD18-E3DE-45F0-9403-83A4B9556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059" y="3818607"/>
            <a:ext cx="575491" cy="57549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D5DE47-3380-4FCE-BE29-9AF5DB5DAD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01" y="3828937"/>
            <a:ext cx="554830" cy="5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95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5EBB9F7-CF18-433C-9A83-433E79F1962F}"/>
              </a:ext>
            </a:extLst>
          </p:cNvPr>
          <p:cNvSpPr/>
          <p:nvPr/>
        </p:nvSpPr>
        <p:spPr>
          <a:xfrm>
            <a:off x="0" y="6010275"/>
            <a:ext cx="12192000" cy="514350"/>
          </a:xfrm>
          <a:prstGeom prst="rect">
            <a:avLst/>
          </a:prstGeom>
          <a:solidFill>
            <a:srgbClr val="8BD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E07C7B3-B582-48D7-9630-B54990667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3" t="4667" r="13454" b="3555"/>
          <a:stretch/>
        </p:blipFill>
        <p:spPr>
          <a:xfrm>
            <a:off x="1326355" y="624330"/>
            <a:ext cx="4660107" cy="499542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852BDC1-DC51-4FAA-9A3C-B4F6C9A9D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52" y="624330"/>
            <a:ext cx="585989" cy="58598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E34DD18-E3DE-45F0-9403-83A4B9556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200" y="2823798"/>
            <a:ext cx="585988" cy="5859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D5DE47-3380-4FCE-BE29-9AF5DB5DAD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52" y="5033762"/>
            <a:ext cx="585989" cy="5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94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5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5EBB9F7-CF18-433C-9A83-433E79F1962F}"/>
              </a:ext>
            </a:extLst>
          </p:cNvPr>
          <p:cNvSpPr/>
          <p:nvPr/>
        </p:nvSpPr>
        <p:spPr>
          <a:xfrm>
            <a:off x="0" y="6010275"/>
            <a:ext cx="12192000" cy="514350"/>
          </a:xfrm>
          <a:prstGeom prst="rect">
            <a:avLst/>
          </a:prstGeom>
          <a:solidFill>
            <a:srgbClr val="8BD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E07C7B3-B582-48D7-9630-B54990667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3" t="4667" r="13454" b="3555"/>
          <a:stretch/>
        </p:blipFill>
        <p:spPr>
          <a:xfrm>
            <a:off x="1326355" y="624330"/>
            <a:ext cx="4660107" cy="499542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852BDC1-DC51-4FAA-9A3C-B4F6C9A9D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52" y="624330"/>
            <a:ext cx="585989" cy="58598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E34DD18-E3DE-45F0-9403-83A4B9556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200" y="2823798"/>
            <a:ext cx="585988" cy="5859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D5DE47-3380-4FCE-BE29-9AF5DB5DAD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952" y="5033762"/>
            <a:ext cx="585989" cy="585989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A70240D-CF1A-4D11-8560-37228311640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152030" y="917325"/>
            <a:ext cx="3051922" cy="3197476"/>
          </a:xfrm>
          <a:prstGeom prst="line">
            <a:avLst/>
          </a:prstGeom>
          <a:ln w="38100">
            <a:solidFill>
              <a:srgbClr val="8BDC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DCD7B21-C775-44A2-BE9A-4CDAB0F7173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454595" y="3116792"/>
            <a:ext cx="2754605" cy="998008"/>
          </a:xfrm>
          <a:prstGeom prst="line">
            <a:avLst/>
          </a:prstGeom>
          <a:ln w="38100">
            <a:solidFill>
              <a:srgbClr val="8BDC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2471C0C-7B3B-442E-B73C-0BFA02C4374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709037" y="4114800"/>
            <a:ext cx="2494915" cy="1211957"/>
          </a:xfrm>
          <a:prstGeom prst="line">
            <a:avLst/>
          </a:prstGeom>
          <a:ln w="38100">
            <a:solidFill>
              <a:srgbClr val="8BDC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36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Anni N</dc:creator>
  <cp:lastModifiedBy>anni</cp:lastModifiedBy>
  <cp:revision>4</cp:revision>
  <dcterms:created xsi:type="dcterms:W3CDTF">2020-09-30T15:54:37Z</dcterms:created>
  <dcterms:modified xsi:type="dcterms:W3CDTF">2020-10-01T18:34:11Z</dcterms:modified>
</cp:coreProperties>
</file>