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826" r:id="rId1"/>
  </p:sldMasterIdLst>
  <p:notesMasterIdLst>
    <p:notesMasterId r:id="rId13"/>
  </p:notesMasterIdLst>
  <p:sldIdLst>
    <p:sldId id="340" r:id="rId2"/>
    <p:sldId id="339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EAF"/>
    <a:srgbClr val="C2D3DC"/>
    <a:srgbClr val="FF0066"/>
    <a:srgbClr val="83A5B6"/>
    <a:srgbClr val="BCCED9"/>
    <a:srgbClr val="85A4B5"/>
    <a:srgbClr val="3A7197"/>
    <a:srgbClr val="404040"/>
    <a:srgbClr val="86A9BB"/>
    <a:srgbClr val="051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1.24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9:13.260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792 339,'-220'-12,"106"4,-2 4,115 5,-1-1,0 0,0 0,1 0,-1 0,0 0,1 0,-1-1,1 1,-1-1,0 1,1-1,-1 1,1-1,-1 0,1 0,-1 0,1 0,0 0,-1 0,1 0,0 0,0 0,0-1,0 1,0-1,1 1,0-1,0 0,0 0,0 0,0 1,1-1,-1 0,0 0,1 1,-1-1,1 0,0 1,-1-1,1 0,0 1,0-1,0 1,0 0,0-1,1 1,-1 0,0-1,1 1,11-11,0 0,0 1,1 1,1 0,-1 1,8-3,99-45,-90 44,32-14,3 3,52-13,-86 30,0 0,0 2,0 2,1 1,0 1,-1 1,4 3,-142 30,63-21,-61 18,2 5,-45 23,146-58,-1 0,1 1,0-1,0 1,0-1,-1 1,1 0,0 0,0-1,0 1,0 0,0 0,1 0,-1 0,0 0,0 0,0 0,1 0,-1 1,1-2,0 1,1-1,-1 1,0-1,0 1,1-1,-1 1,0 0,1-1,-1 0,1 1,-1-1,0 1,1-1,-1 1,1-1,-1 0,1 0,-1 1,1-1,0 0,-1 0,1 1,-1-1,1 0,0 0,-1 0,61 10,-47-8,63 6,-40-5,29 7,-64-10,-1 0,1 0,-1 1,1-1,-1 1,1-1,-1 1,1 0,-1-1,0 1,1 0,-1 0,0 0,0 0,1 0,-1 0,0 0,0 1,1 0,-2-1,0 0,1 0,-1 1,0-1,0 0,0 0,0 0,0 1,0-1,0 0,0 0,0 1,0-1,-1 0,1 0,-1 0,1 0,-1 0,0 1,-2 4,0-1,-1 0,0 0,0 0,-1-1,1 1,-1-1,-5 3,-22 15,0-3,-2 0,-31 11,-112 38,98-40,0 3,27-10,-1-1,-1-3,-50 8,103-24,-1-1,0 1,1-1,-1 0,0 0,0 0,1 0,-1 0,0 0,0 0,1 0,-1-1,0 1,1 0,-1-1,0 0,1 1,-1-1,1 0,-1 0,1 0,-1 0,1 0,0 0,-1 0,1-1,0 1,-1-1,1-1,0 0,0 0,1 0,-1-1,1 1,-1 0,1 0,0 0,1 0,-1 0,0 0,1 0,0-1,-1 1,1 0,1-1,2-6,0 0,1 1,0-1,1 1,0 0,0 0,1 1,0 0,5-4,13-12,2 1,10-6,19-11,1 4,2 1,2 3,1 3,1 3,1 2,1 3,35-5,-64 20,-25 4,-34 3,-378 3,227-6,172 3,0-1,0 0,1 0,-1 0,0-1,0 1,1 0,-1-1,0 1,1-1,-1 1,1-1,-1 0,1 0,-1 0,-3-4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3:32.67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1417 1,'-342'79,"535"-124,-1446 334,1238-285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1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919 1,'-357'63,"571"-101,-437 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1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744 1,'1'0,"-2"0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1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1082 0,'-299'69</inkml:trace>
  <inkml:trace contextRef="#ctx0" brushRef="#br0" timeOffset="139579.91">541 125,'-243'56</inkml:trace>
  <inkml:trace contextRef="#ctx0" brushRef="#br0" timeOffset="139580.91">287 184,'-45'10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4:05.3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254 0,'-246'57,"238"-55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9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113 128,'4'-1,"8"-4</inkml:trace>
  <inkml:trace contextRef="#ctx0" brushRef="#br0" timeOffset="-1">147 115,'2'-1</inkml:trace>
  <inkml:trace contextRef="#ctx0" brushRef="#br0" timeOffset="-139586.93">604 16,'13'-9,"-14"4,-11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5:49.30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353 103,'7'0,"2"-2,-1 0,1 0</inkml:trace>
  <inkml:trace contextRef="#ctx0" brushRef="#br0" timeOffset="-1">333 105,'-11'5,"56"-8,-11-3,-26 5,1 0,0-1</inkml:trace>
  <inkml:trace contextRef="#ctx0" brushRef="#br0" timeOffset="-3">776 10,'6'-2,"12"-5,-42 14</inkml:trace>
  <inkml:trace contextRef="#ctx0" brushRef="#br0" timeOffset="139587.91">285 115,'3'-1</inkml:trace>
  <inkml:trace contextRef="#ctx0" brushRef="#br0" timeOffset="139586.91">260 142,'21'-3,"2"-1,0-2,0 0,13-7,-36 13,0 0,0 0,0 0,0 0,0 0,0 0,0 0,0 0,0 0,0 0,0 0,0 0,-1 0,1 0,0 0,0 0,0 0,0 0,0 0,0 0,0 0,0 0,0 0,0 0,0 0,0 0,0 0,0 0,0 0,0-1,-1 1,1 0,0 0,0 0,0 0,0 0,0 0,0 0,0 0,0 0,0 0,0 0,0 0,0-1,0 1,0 0,0 0,0 0,0 0,0 0,1 0,-1 0,0 0,0 0,0 0,0 0,0 0,0 0,0-1,0 1,0 0,0 0,-13-2,-6 1</inkml:trace>
  <inkml:trace contextRef="#ctx0" brushRef="#br0" timeOffset="139585.91">235 157,'3'-1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30.9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25 81,'6'0,"12"0,-37-5,-11 2,31 3,20 0,-18 0,1 0,-1 0,1 0,-1 0,1-1,-1 1,1-1,-1 0,0 0,1 0,-1 0,0-1,0 1,0-1,0 0,0 0,0 0,-1 0,1-1,-1 1,1-1,0-1,-1 2,0 0,0 1,1 0,-1 0,0-1,0 1,1 1,-1-1,0 0,1 0,-1 1,1-1,1 1,40-2,-13 0,102-9,-129 11,0-1,0 1,1-1,-1 0,0-1,-1 1,1-1,0 0,2-1,-41 5,-63 20,98-22,0 0,0 0,0 0,0 0,0 0,0 0,0 0,0 0,0 1,0-1,0 0,0 0,0 0,0 0,0 0,0 0,0 0,0 0,0 0,0 0,0 0,0 0,0 0,0 0,0 0,0 0,0 0,0 1,0-1,0 0,0 0,0 0,0 0,0 0,0 0,0 0,0 0,0 0,0 0,0 0,0 0,0 0,0 0,0 0,0 0,0 0,12 2,-8-2,-1 0,1 0,-1 0,1 0,-1-1,1 0,-1 1,2-2,2 0,0-1,0 1,0 1,0 0,1 0,-1 0,0 1,0 0,8 0,-31 0,1 0,-1 1,1 0,0 1,0 1,-14 5,82-5,-8-5,-40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321 83,'470'-83,"-1242"219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3.29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766 0,'-10'0,"1"1,-1 0,1 0,0 1,0 0,0 0,0 1,0 0,0 1,1 0,-1 0,-2 3,5-3,-1-1,1 0,-1 0,0-1,-3 1,-31 13,34-13,0 0,0 0,0 0,0-1,0 0,0-1,0 0,-1 0,-2 0,-72-2,35-1,17 4,0 1,1 1,0 2,-3 1,-20 10,41-12,0-1,0-1,-1 0,1 0,-11 0,-3 2,20-4,1 1,-1-1,1-1,0 1,-1 0,1-1,3 0</inkml:trace>
  <inkml:trace contextRef="#ctx0" brushRef="#br0" timeOffset="1">22 71,'6'-19,"-6"17,0 0,0 1,0-1,0 0,0 0,0 0,-1 0,1 0,-1 0,1 0,-1 0,0 0,0 1,0-1</inkml:trace>
  <inkml:trace contextRef="#ctx0" brushRef="#br0" timeOffset="-1">22 2,'4'-1,"35"6,-34-5,74 17,-51-10,1-2,17 2,70-3,40-5,-24-1,-115 2,-10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1212 810,'12'124,"2"498,-21-738,-4 0,-12-32,-8-82,25 174,-9-105,60 304,-17-32,-26-186,-2-21,0 455,-8-474,-20-98,18 140,-20-118,-50-169,73 339,7 21,0 0,0 0,0 0,0 0,0 0,0 0,0-1,0 1,0 0,-1 0,1 0,0 0,0 0,0 0,0-1,0 1,0 0,0 0,0 0,0 0,0 0,0 0,-1 0,1 0,0 0,0 0,0 0,0-1,0 1,0 0,0 0,-1 0,1 0,0 0,0 0,0 0,0 0,0 0,0 0,-1 0,1 0,0 0,0 0,0 0,0 0,0 0,0 0,0 0,-1 1,1-1,0 0,0 0,0 0,0 0,0 0,-4 32,10 118,7 0,23 102,-33-236,-1-19,-2-25,-16-115,-7 1,-7-8,21 109,6 22,1 11,1 0,-1 0,0 0,-1 1,-1-4,0 19,2 10,3 138,8 1,12 42,-15-150,15 114,-16-141,-4-38,-21-142,-7 0,-7 3,-17-35,46 170,3 11,0 0,-1 1,0-1,0 1,-5-8,8 17,0-1,0 0,0 0,0 0,0 0,0 0,0 1,0-1,0 0,0 0,0 0,0 0,0 0,0 0,0 1,0-1,0 0,-1 0,1 0,0 0,0 0,0 0,0 0,0 0,0 0,0 0,-1 0,1 1,0-1,0 0,0 0,0 0,0 0,0 0,-1 0,1 0,0 0,0 0,0 0,0 0,0 0,-1 0,1 0,0-1,0 1,0 0,0 0,0 0,0 0,-1 0,1 0,0 0,0 0,0 0,0 0,0 0,0-1,-1 29,1 0,2 0,1 0,6 26,-2-7,-4-29,1 13,1 0,5 9,-6-31,0-13,0-20,38-452,-42 474,0-1,0 1,0-1,-1 1,1-1,-1 1,0-1,0 1,0-1,0 1,0 0,0-1,0 1,-1 0,1 0,-1 0,0 0,1 0,-1 1,0-1,0 0,0 1,0-1,-1 1,1 0,0 0,-1 0,1 0,0 0,-1 0,1 1,-1-1,0 1,-14-4,1 2,-1 0,1 0,-15 2,17 0,8 0,3-1,0 1,0 0,0 0,0 0,0 0,-1 0,1 0,0 1,0 0,0 0,0-1,0 2,1-1,-3 1,5-1,0-1,0 1,0-1,0 1,0-1,1 0,-1 1,0-1,0 1,1-1,-1 1,0-1,0 0,1 1,-1-1,1 0,-1 1,0-1,1 0,-1 1,0-1,1 0,-1 0,1 0,-1 1,1-1,-1 0,1 0,-1 0,1 0,19 8,-18-7,44 14,1-2,0-2,5-2,39 9,-90-18,0 1,0-1,0 0,0 0,0 0,0 1,0-1,0 0,0 1,0-1,0 1,0 0,0-1,0 1,0-1,-1 1,2 0,-3 0,1-1,0 1,0-1,0 0,-1 1,1-1,0 1,0-1,-1 0,1 1,0-1,0 0,-1 1,1-1,-1 0,1 0,0 1,-1-1,1 0,-1 0,1 0,0 0,-1 1,1-1,-1 0,1 0,-1 0,-45 11,36-9,-27 6,-165 33,246-44,0 3,8 1,17 0,55-1,-316 4,-92 2,254-3,20-2,19 1,210 0,-63-2,-144 2,-25 3,-28 2,-84 6,-28-5,-75 6,268-15,-1 2,37 6,-8-1,116 8,-416-12,-113 3,483 3,323 9,-671-15,108-4,13 0,-55 7,134-2,21 0,21 1,189 0,-32-2,-294 2,35 0,-106 0,-101 4,246-5,25 1,17-1,20 2,98 1,30-5,47 1,-185 0,-28 2,-37 2,-39 1,-8 0,-46 11,205-12,367-8,-1097 22,639-17,36-2,39-1,402-29,-595 25,-15 3,136-4,20 5,-1 0,1 0,0-1,0 1,0 0,-1 0,1 0,0-1,0 1,0 0,0 0,0-1,-1 1,1 0,0 0,0-1,0 1,0 0,0 0,0-1,0 1,0 0,0-1,0 1,0 0,0 0,0-1,0 1,0 0,0 0,1-1,-1 1,0 0,0 0,0-1,2-2,1 1,-1-1,1 1,0-1,-1 1,1 0,0 0,0 0,1 0,50-25,1 2,2 2,42-10,-3 0,-48 16,25-9,50-25,-116 46,0 1,0-1,0 0,-1-1,1 0,4-6,28-22,-18 21,20-14,-41 26,0 1,0 0,0 0,1 0,-1 0,0 0,0-1,1 1,-1 0,0 0,0 0,0-1,0 1,1 0,-1 0,0 0,0-1,0 1,0 0,0 0,0-1,0 1,0 0,0-1,0 1,0 0,0 0,0-1,0 1,0 0,0 0,0-1,0 1,0 0,0 0,0-1,0 1,0 0,0-1,-12-2,-18 4,-107 17,61-6,-52 0,93-11,20-2,1 1,-1 0,1 1,0 1,-1 1,1 0,0 0,-1 2,15-5,0 0,-1 0,1 0,-1 0,1 1,0-1,-1 0,1 0,0 0,-1 1,1-1,0 0,-1 0,1 1,0-1,0 0,-1 1,1-1,0 0,0 1,0-1,-1 0,1 1,0-1,0 1,0-1,0 0,0 1,0-1,0 1,0-1,0 0,0 1,0-1,0 0,0 1,0-1,0 1,0-1,0 0,1 1,-1-1,0 0,0 1,0-1,1 0,-1 1,0-1,0 0,1 1,-1-1,0 0,1 0,-1 1,0-1,1 0,-1 0,0 0,1 1,-1-1,0 0,1 0,-1 0,1 0,26 12,7-4,0-2,0 0,30-1,107-2,-35-2,-136-1,30 2,-21 2,-16 3,-20 3,0-1,-1-1,-18 2,-11 3,-333 85,383-95,10-1,24 0,46-2,-70 0,54-2,-19 0,0 2,34 4,-65-1,-14 2,-16 2,-234 41,31-7,257-37,32-2,-47-2,601 6,-1171 8,525-12,37-1,46 0,96-1,-830 25,1089-25,-393 0,56 3,-64 1,-16-1,-17 1,-282 8,408-14,-2-1,49 8,-157-5,0 1,0 0,0 0,-8 3,-14 2,-193 22,325-26,81-3,-177 2,-8 1,-23 3,-37 5,-49-3,42-4,-4 4,189 2,151-2,-264-6,-9 0,-26 3,-49 3,-318 31,377-33,30-3,40 0,523-3,-793 23,319-18,279-4,-979-9,1159 9,-516 3,-36 0,-21 1,-219 21,585-26,-813 1,752-9,-286 9,0 1,0-1,0 1,0-1,0 1,0-1,0 1,0 0,0-1,0 1,0 0,-1 0,1 0,0 0,0-1,-1 1,1 0,-1 0,1 0,-1 1,1-1,-1 0,1 0,-1 0,0 0,0 0,0 0,0 1,0-1,0 0,0 0,0 0,0 1,-2 46,1-42,-1 15,-1 13,0 1,3 31,6-73,0-10,2-23,-3 1,-1-1,-1-29,2-20,-5 89,0 0,0 0,1 0,-1 0,0 0,0 0,0 0,0 0,0 1,0-1,1 0,-1 0,0 0,0 0,0 0,0 0,0 0,1 0,-1 0,0 0,0 0,0-1,0 1,0 0,1 0,-1 0,0 0,0 0,0 0,0 0,0 0,0 0,0 0,1 0,-1-1,0 1,0 0,0 0,0 0,0 0,0 0,0 0,0 0,0-1,0 1,0 0,0 0,0 0,0 0,0 0,0-1,0 1,0 0,0 0,0 0,0 0,0 0,0-1,0 1,0 0,0 0,0 0,0 0,0 0,0 0,0-1,0 1,-1 0,10 17,10 38,-14-41,23 76,-3-11,23 47,-48-126,0 0,0 0,0 1,0-1,0 0,0 0,0 1,0-1,0 0,0 1,0-1,0 0,0 0,1 1,-1-1,0 0,0 0,0 0,0 1,1-1,-1 0,0 0,0 0,0 1,1-1,-1 0,0 0,0 0,1 0,-1 0,0 0,0 1,1-1,-1 0,0 0,1 0,-1 0,0 0,0 0,1 0,2-13,-3-21,-16-148,-1-68,18 246,1 10,8 27,9 51,32 204,-24-125,-23-149,-2-14,1-24,-10-452,18 594,22 89,-2-23,1 97,-27-196,-3 0,-5 24,1-100,-2-9,-7-16,-7-29,-4-20,3-1,2-1,4-1,2 0,4-1,2 0,3-6,3 73,-1-40,1 28,-1 21,2 164,-4 265,-1-427,-1-14,-5-21,8 23,-39-133,9 29,-4 1,-26-50,61 155,0 0,-1 0,1 0,-1 0,1 0,-1 0,1 0,-1 0,0 0,1 0,-1 0,0 0,0 0,1 1,-1-1,0 0,0 0,0 1,0-1,0 1,0 0,1 0,-1 1,1-1,-1 1,1-1,-1 1,1-1,-1 1,1-1,0 1,-1 0,1-1,0 1,0-1,-1 1,1 0,0-1,0 1,0 0,0-1,0 1,0 0,0 0,-1 52,1-50,0 1,0 21,1 0,1 0,1-1,2 1,1 0,-7-24,1-1,0 0,0 0,0 0,0 1,0-1,0 0,0 0,0 1,0-1,0 0,0 0,0 0,1 1,-1-1,0 0,0 0,0 0,0 1,0-1,0 0,0 0,0 0,1 1,-1-1,0 0,0 0,0 0,0 0,1 0,-1 0,0 1,0-1,0 0,1 0,-1 0,0 0,0 0,1 0,-1 0,0 0,0 0,0 0,1 0,-1 0,0 0,0 0,0 0,1 0,-1 0,0 0,0 0,1 0,-1 0,0-1,0 1,0 0,0 0,1 0,-1 0,9-19,4-28,21-149,-17 87,-176 799,152-667,5-21,5-38,28-305,-17 169,-16 209,2 0,1 0,2 0,1-1,9 30,-13-65,0 0,0 0,0 0,1 1,-1-1,0 0,1 0,-1 0,1 0,-1 0,1 0,0 0,-1-1,1 1,0 0,0 0,0 0,-1-1,2 1,-2-1,1 0,-1 0,1 0,0 0,-1 0,1 0,-1 0,1 0,-1 0,1 0,0 0,-1 0,1-1,-1 1,1 0,-1 0,1-1,-1 1,1 0,-1-1,0 1,1-1,-1 1,1 0,-1-1,4-4,0 0,0-1,-1 1,0-1,0 0,0-1,26-69,-3-1,-3-1,-4-1,3-42,-21 263,10 204,-11-325,0-21,0 0,-1 0,1 1,0-1,0 0,0 0,0 0,0 0,0 0,0 0,0 0,0 0,0 0,0 0,0 1,0-1,-1 0,1 0,0 0,0 0,0 0,0 0,0 0,0 0,0 0,0 0,-1 0,1 0,0 0,0 0,0 0,0 0,0 0,0 0,0 0,-1 0,1 0,0 0,0 0,0 0,0 0,0 0,0 0,0 0,0 0,-1-1,1 1,0 0,0 0,0 0,0 0,0 0,0 0,0 0,0 0,0 0,0-1,0 1,0 0,0 0,0 0,0 0,0 0,0 0,-15-35,-15-77,5-2,6 0,2-20,1 15,14 104,1 6,0 1,0-1,-1 1,0-1,-1 1,0 0,-3-8,6 16,0-1,-1 1,1 0,0-1,0 1,0 0,-1-1,1 1,0 0,0-1,-1 1,1 0,0 0,-1-1,1 1,0 0,-1 0,1 0,0 0,-1-1,1 1,0 0,-1 0,1 0,-1 0,1 0,0 0,-1 0,1 0,-1 0,1 0,0 0,-1 0,1 0,-1 0,1 1,0-1,-1 0,1 0,0 0,-1 0,1 1,0-1,-1 0,1 0,0 1,0-1,-1 0,1 1,-12 18,11-18,-20 42,3 1,1 1,-5 26,-31 142,45-177,-18 81,23-100,7-36,67-421,-24 125,-38 271,-2 32,-2 19,0 29,-5-31,20 289,-15 157,-6-991,1 1149,-4-754,-6-1,-6-1,20 216,-3 64,-2-52,-1 84,-102-896,97 698,3 22,2 20,-4 188,2-35,-7 2,7-147,-1-15,4-3,0-1,-1 0,1 0,0-1,0 1,0 0,1 0,-1 0,0-1,1 0,-30-137,-10-138,33 208,23 116,2 36,-3 1,-4 0,-4 4,-7-70,-3-15,-10-27,-9-41,2-1,-9-63,-11-141,42 329,-3 25,0 2,2-48,1-27,-2 1,1 0,-1-1,-1 1,0-1,0 1,-1-1,-2 7,-1-16,1-8,-3-11,3 6,1-1,1 0,0 0,0-1,1 1,1-11,12 64,-2 70,-6 77,-3-181</inkml:trace>
  <inkml:trace contextRef="#ctx0" brushRef="#br0" timeOffset="1">502 1016,'1'-3,"1"-24,-6-81,4 84,-1 20,1 7,3 50,3 19,0-20,-3 27,-3-69,-1-7,1 0,-1 0,1 0,0 1,0-1,0 0,0 0,1 0,-1 0,1 0,0 0,0 0,0 0,0-4,0 1,0-1,0 0,0 0,0 0,0 0,-1 0,1 0,0 0,-1 0,1 0,-1 0,1 0,-1 0,1-1,-1 1,0 0,1 0,-1-1,0 2,10-41,-1-1,-3-1,-1 1,-1-29,-2 42,0 24,4 13,3 17,12 55,-4 1,-3 3,7 30,-88-385,58 252,9 19,-1 0,1 1,0-1,-1 0,1 0,0 1,-1-1,1 0,0 1,-1-1,1 0,0 1,0-1,0 1,-1-1,1 0,0 1,0-1,0 1,0-1,0 0,0 1,0-1,0 1,0-1,0 1,0-1,-4 44,5 39,-3 38,2-120,1 1,-1-1,0 0,-1 1,1-1,0 0,0 1,0-1,-1 0,1 1,-1-1,1 0,-1 1,0-1,1 0,-1 0,0 0,0 0,0-1,1 0,-1 0,1 0,-1 0,1 0,-1-1,1 1,-1 0,1 0,-1-1,1 1,-1 0,1-1,-1 1,1-1,-1 1,1-1,0 1,-1 0,1-1,0 1,0-1,-1 0,1 1,0-1,0 0,-19-47,-5-57,24 103,0 0,-1 1,1-1,-1 1,0 0,1-1,-1 1,0-1,0 1,0 0,0 0,0-1,0 1,0 0</inkml:trace>
  <inkml:trace contextRef="#ctx0" brushRef="#br0" timeOffset="-1">502 1180,'2'6,"1"5,0-1,-1 0,0 1,-1 0,1 7,-2-5,2-1,0 1,0-1,3 8,-5-19,1-1,-1 1,1 0,-1 0,0-1,1 1,0 0,-1-1,1 1,-1-1,1 1,0 0,0-1,-1 0,1 1,0-1,0 1,-1-1,1 0,0 1,0-1,0 0,0 0,-1 0,1 0,0 0,0 0,0 0,0 0,30-5,-22 3,383-102,-370 96,-33 9,-39 9,-381 94</inkml:trace>
  <inkml:trace contextRef="#ctx0" brushRef="#br0" timeOffset="-3">511 1360,'6'1,"19"1,-1 1,0 1,0 2,10 4,-33-10,-1 0,0 0,1 0,-1 0,1 0,-1 0,0 0,1 0,-1 1,0-1,1 0,-1 0,0 0,1 1,-1-1,0 0,1 0,-1 1,0-1,0 0,0 1,1-1,-1 0,0 1,0-1,0 0,1 1,-1-1,0 1,0-1,0 0,0 1,0-1,0 0,0 1,0-1,0 1,0-1,0 0,0 1,-14 12,-23 4,-6-4,43-13,0 0,1 0,-1 0,0 0,0 0,0 0,0 0,0 0,0 0,0 0,0 0,0 0,0 0,0 0,1 0,-1 0,0 0,0 0,0 0,0 0,0 0,0 0,0 1,0-1,0 0,0 0,0 0,0 0,0 0,0 0,0 0,0 0,0 0,1 0,-1 0,0 0,0 0,0 1,0-1,0 0,0 0,0 0,0 0,0 0,0 0,0 0,0 0,0 0,0 0,0 0,-1 1,1-1,16 2,21 0,-34-2,76-1,-69 0,-52-2,-166-1</inkml:trace>
  <inkml:trace contextRef="#ctx0" brushRef="#br0" timeOffset="-5">460 1437,'351'0,"-458"1,-121-3,227 3,1-1,-1 0,1 0,-1 0,1 0,0 0,-1 0,1 0,-1 0,1 0,-1 0,1 0,-1 0,1-1,0 1,-1 0,1 0,-1 0,1-1,0 1,-1 0,1 0,0-1,-1 1,1 0,0-1,0 1,-1 0,9-8,0 5</inkml:trace>
  <inkml:trace contextRef="#ctx0" brushRef="#br0" timeOffset="-7">485 1420,'16'-6,"-10"5</inkml:trace>
  <inkml:trace contextRef="#ctx0" brushRef="#br0" timeOffset="-9">511 1412,'97'-16,"-194"30</inkml:trace>
  <inkml:trace contextRef="#ctx0" brushRef="#br0" timeOffset="-11">489 1413,'-4'0</inkml:trace>
  <inkml:trace contextRef="#ctx0" brushRef="#br0" timeOffset="-13">133 1582,'-3'2</inkml:trace>
  <inkml:trace contextRef="#ctx0" brushRef="#br0" timeOffset="-15">119 1591,'-54'34,"47"-29,-11 8,16-7,13-1,0-4,2 1,-1-1,0-1,0 0,0-1,0 0,0-1,0 0,1-1,22-8,-1-1,12-6,38-14,-18 12,-18 6,0-2,9-7,-56 23,-1 0,0 0,0 0,1 0,-1 0,0 0,0 0,1 0,-1 0,0 0,0 0,1 0,-1 0,0 0,0 0,1-1,-1 1,0 0,0 0,0 0,0 0,1-1,-1 1,0 0,0 0,0 0,0-1,1 1,-1 0,0 0,0 0,0-1,0 1,0 0,0 0,0-1,0 1,0 0,0 0,0-1,0 1,0 0,0 0,0-1,-13-2,-23 4,-130 17,110-11</inkml:trace>
  <inkml:trace contextRef="#ctx0" brushRef="#br0" timeOffset="-17">324 1520,'166'-8,"71"9,-233 0,-9 1,-21 4,-37 5,56-10,2 0,1 0,-1-1,1 1,0-1,-1 0,1 0,-1-1,1 1,-1-1,4 0,-1 0,1 1,-1-1,1 0,0 0,-1 0,1 0,0-1,0 1,0 0,0 0,0-1,0 1,0-1,0 1,1-1,-1 1,1-1,-1 1,1-1,-1 0,1 1,0-1,0 0,0 1,0-1,-11-83,3 23,-2-1,-6-8,6 46,10 25,0-1,0 0,0 1,0-1,-1 0,1 1,0-1,0 1,-1-1,1 0,-1 1,1-1,0 1,-1-1,1 1,-1-1,1 1,-1 0</inkml:trace>
  <inkml:trace contextRef="#ctx0" brushRef="#br0" timeOffset="-19">502 1227,'3'8,"-2"-7,-1 0,7 16,1 0,1-1,9 14,-18-31,0 1,1 0,-1 0,0 0,0-1,0 1,0 0,0 0,0 0,0 0,0-1,0 1,1 0,-1 0,0 0,0 0,0-1,0 1,0 0,1 0,-1 0,0 0,0 0,0 0,1 0,-1-1,0 1,0 0,0 0,1 0,-1 0,0 0,0 0,0 0,1 0,-1 0,0 0,0 0,1 0,-1 0,0 0,0 1,0-1,1 0,-1 0,0 0,0 0,0 0,0 0,1 0,-1 1,0-1,0 0,0 0,0 0,0 0,1 1,-1-1,0 0,0 0,0 0,0 1,0-1,0 0,0 0,0 0,0 1,0-1,0 0,1-20,-12-72,-13-52,7 46,-38-239,55 334,-1 1,1 0,0-1,-1 1,0 0,1 0,-1-1,0 1,0 0,0 0,0 0,-1 0,1 0,-1 0,1 1,-1 0,0 1,1-1,-1 1,0-1,0 1,0-1,1 1,-1 0,0 0,0 0,0 0,1 0,-1 1,0-1,0 0,0 1,-1 0,-13 3,1 0,-1 1,1 1,-8 4,19-9,0 1,1 0,-1 0,0 0,1 0,-1 0,1 1,0 0,0 0,0 0,0 0,1 0,-1 0,1 1,0-1,0 1,0 0,0 0,1 0,-1 0,2-2,0 0,0 1,0-1,0 0,1 0,-1 1,1-1,-1 0,1 0,0 0,0 1,0-1,0 0,0 0,0 0,1-1,-1 1,1 0,-1 0,1-1,0 1,-1-1,1 0,0 1,0-1,0 0,0 0,0 0,0 0,0 0,3 0,-2 0</inkml:trace>
  <inkml:trace contextRef="#ctx0" brushRef="#br0" timeOffset="-21">426 760,'16'2,"-16"-2,-16-2</inkml:trace>
  <inkml:trace contextRef="#ctx0" brushRef="#br0" timeOffset="-23">279 743,'-66'-10,"48"4,18 5,0 1,0 0,0 0,0-1,0 1,0 0,0 0,1 0,-1-1,0 1,0 0,0 0,0-1,0 1,0 0,0 0,1 0,-1-1,0 1,0 0,0 0,1 0,-1 0,0-1,0 1,0 0,1 0,-1 0,0 0,0 0,1 0,-1 0,0 0,0 0,0 0,1 0,-1 0,36-8,17 4,-1 2,24 3,-88-3,22 1,4 0,-13 2,-5 0,-28 5,-1-1,-4-2,-50 8,153-4</inkml:trace>
  <inkml:trace contextRef="#ctx0" brushRef="#br0" timeOffset="-25">270 762,'-16'1,"-2"1,1 1,-15 4,38-7,0-1,0 1,0 0,0 0,-1 0,1 1</inkml:trace>
  <inkml:trace contextRef="#ctx0" brushRef="#br0" timeOffset="-27">477 809,'34'-2,"37"-7,-68 9,0 0,0-1,0 0,0 0,0 0,0 0,0 0,-1 0,1-1,0 1,-1-1,1 0,-1 1,0-1,0-1,1 1,-1 0,0 0,-1-1,1 1,0-1,-1 1,1-3,5-9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162 31,'20'0,"-11"0,-30 5,9-3</inkml:trace>
  <inkml:trace contextRef="#ctx0" brushRef="#br0" timeOffset="1">158 39,'17'-4,"138"-25,-142 24,-17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08.8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2,'2'0,"1"-1,0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7:01.0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16,'1'-1,"2"1,1-1,0 0,0 1,2-1,1-1,0 1,0 0,-1 0,-1 0,0 0,-1 0,1 0,1 0,1 0,-1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12.2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25,'0'-2,"0"-1,-2-1,0-1,-1 1,-2 0,0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13.9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235 411,'-7'2,"0"-1,0 1,0 0,0 1,0 0,1 0,-1 1,1-1,0 1,0 1,0-1,1 1,-1 0,1 0,1 1,-1-1,1 1,0 0,0 0,0 1,-1 3,5-9,-1 3,0 0,0-1,0 1,0 0,-1-1,0 1,0-1,0 1,0-1,0 0,0 0,-1 0,0 0,0 0,0-1,0 1,0-1,0 0,-2 1,-16 6,17-8,1 0,0 0,0 0,0 0,0 0,0 1,0-1,1 1,-1 0,0 0,1 0,-1 0,1 0,-2 2,7-4,1-1,-1 1,0-1,0 1,0-1,0 0,0 0,-1 0,1-1,2-1,51-37,-42 29,1 0,0 1,1 0,12-5,-19 11,-1-1,0 1,0-2,0 1,0-1,-7 5,1 0,0-1,-1 1,1 0,-1-1,1 1,-1-1,0 1,0-1,1 0,-1 1,0-1,0 0,-1 0,1 0,0 0,-1 0,1 0,-1 0,1 0,-1 0,0 0,0 0,0 0,0-2,-16-19,14 21,0 0,0 0,1-1,-1 1,0-1,1 1,0-1,-1 0,1 1,0-4,-2-13,0 0,2-1,1 1,0-1,1 1,3-10,-1-3,3-11,-4 35,-1-1,0 0,0 1,0-1,-1 0,-1 0,0-8,-1 10,1 0,0 0,1 0,0 0,0 0,1 0,-1 0,2-1,0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05.5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0 344,'0'1,"0"-1,0 1,1-1,-1 1,0-1,0 1,0-1,0 1,0-1,1 1,-1-1,0 1,0-1,1 0,-1 1,0-1,0 1,1-1,-1 0,1 1,-1-1,0 0,1 0,-1 1,1-1,-1 0,1 0,-1 0,0 1,1-1,-1 0,1 0,-1 0,1 0,-1 0,1 0,-1 0,1 0,-1 0,1 0,-1 0,1 0,-1 0,1-1,-1 1,1 0,-1 0,1 0,-1-1,0 1,1 0,-1-1,1 1,-1 0,0-1,1 1,-1 0,0-1,0 1,1-1,-1 1,0-1,0 1,1 0,-1-1,3-18,0 0,-2-1,0 1,-1 0,-1-1,-1-2,0-34,2-50,0 105,0 1,0-1,0 1,0-1,0 1,0-1,0 1,0-1,0 1,0-1,0 1,0-1,0 1,1 0,-1-1,0 1,0-1,1 1,-1-1,0 1,1 0,-1-1,0 1,1 0,-1-1,1 1,6 7,5 20,24 148,-7-23,-27-133,-2-16,0 0,0-1,0 1,0 0,1-1,-1 1,1 0,-1-1,1 1,0-1,1 1,1-43,-21-63,7 45,-2-49,8 67,3 31,1 0,0 0,0 0,0 0,2 0,-1-1,1 1,0 0,3-8,3 64,0 144,3-129,-6-80,-1-12,-5-33,0 38,2 0,0-1,2 1,1-1,2-7,-4 31,-1-1,1 0,0 1,0-1,0 1,0-1,0 1,0 0,2-2,-3 3,0 1,0 0,1 0,-1 0,0 0,0 0,0 0,0 0,0 0,1 0,-1 0,0 0,0 0,0 0,0 0,0 0,1 0,-1 0,0 0,0 0,0 0,0 0,1 0,-1 0,0 0,0 0,0 0,0 0,0 0,0 0,1 1,-1-1,0 0,0 0,0 0,0 0,0 0,0 0,0 1,0-1,0 0,1 0,-1 0,0 0,0 0,5 18,1 30,-5-34,0 0,2 0,0 0,0-1,1 1,1 0,2-67,-6 30,-1 16,0 0,0 0,1 0,0-1,1 1,-1 0,1 1,1-1,1-5,-3 12,-1 0,0 0,1 0,-1 0,0 1,1-1,-1 0,0 0,1 0,-1 1,0-1,0 0,1 0,-1 1,0-1,0 0,0 1,1-1,-1 0,0 1,0-1,0 0,0 1,0-1,0 0,1 1,-1-1,0 0,0 1,0-1,0 0,0 1,0-1,-1 0,1 1,0-1,0 0,0 1,2 18,-2 54,0 25,9 29,-6-99,-2-24,0 0,0 1,0-1,-1 0,0 0,0 1,-1 3,1-8,0 0,0 0,0 0,0 0,0-1,0 1,0 0,0 0,0 0,0 0,0 0,0 0,0 0,0 0,0 0,-1 0,1 0,0 0,0 0,0 0,0 0,0 0,0 0,0 0,0 0,0 0,0 0,-1 0,1 0,0 0,0 0,0 0,0 0,0 0,0 0,0 0,0 0,0 0,0 0,0 0,-1 0,1 0,0 0,0 0,0 0,0 0,0 0,0 0,0 0,0 1,0-1,0 0,0 0,0 0,0 0,0 0,0 0,0 0,0 0,0 0,0 0,0 0,0 1,0-1,0 0,0 0,0 0,0 0,0 0,0 0,-5-10,-2-12,-2-90,9 105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34.3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34,'45'-8,"-37"6,-1 0,1 0,0 1,0 0,1 0,17 0,0-1,9-3,-10 1,0 1,15 1,-32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38.5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 43,'2'0,"-5"1,-7 0,4-1,19-3,30-7,37-5,13-1,-86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3.696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07.44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19,'37'-3,"-24"3,-4 0,-1 0,-1 1,0-1,0 0,-1-1,0-1,0 0,1 1,0 0,1-1,-5 0,-6 0,-4 0,-4 1,3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09.50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3,'10'-2,"-9"2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09.92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109 1,'-90'30,"72"-26,23-7,36-11,-25 9,6-3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10.69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42 18,'-33'12,"25"-9,7-1,8-1,3-2,5-3,1 0,-1-1,-1 0,-2 1,-2 2,0 0,-1 0,-1 0,0 0,-1-1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13.52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195 1,'-21'11,"1"-1,-2-1,1-1,-1 0,0-2,-1 0,-17 1,36-6,9-2,21-1,24-4,-44 5,-1 0,0 0,0-1,0 0,0 0,0-1,0 1,0-1,27-12,-30 14,-1 1,1-1,0 0,0 0,0 0,-1 0,1 0,0-1,-1 1,1 0,-1-1,1 1,-1-1,0 1,0-1,1-1,0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6:16.15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13,'53'-9,"-31"5,-31 6,-28 4,34-5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2.1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3.1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4.10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5.1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14.02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5.9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7.8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39.50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1.0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1.83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2.57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3.3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8:44.5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21.3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22.7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6:08.8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39:23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27.9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1,'28'-1,"0"2,0 1,0 0,0 3,-1 0,0 1,1 2,4-2,-24-5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30.6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0,'297'0,"-290"0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3.3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1,'2'0,"1"0,2 0,2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5.1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0,'2'0,"1"0,2 0,2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7.5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1,'2'0,"1"0,2 0,2 0,1 1,0 1,1 0,-1-1,0 2,-3 1,0 0,-1 0,-1 2,-1 1,0-1,1-1,1-2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49.3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1,'2'0,"1"0,2 0,2 0,0 0,2 0,0 0,-1 0,1 0,-2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50.7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65,'0'1,"1"2,1-2,0-6,-1-3,0-5,0-1,-1-2,0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53.7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0,'2'15,"0"-1,1 0,0 0,1 0,1 0,0-1,1 1,0-1,3 2,-9-15,0 1,0-1,0 0,0 0,0 0,0 1,0-1,0 0,0 0,0 0,0 0,0 1,0-1,1 0,-1 0,0 0,0 0,0 1,0-1,0 0,0 0,0 0,0 0,1 0,-1 0,0 0,0 1,0-1,0 0,1 0,-1 0,0 0,0 0,0 0,0 0,1 0,-1 0,0 0,0 0,0 0,0 0,1 0,-1 0,0 0,0 0,0 0,0 0,1 0,-1 0,0 0,0 0,0 0,0 0,1-1,-1 1,0 0,0 0,0 0,0 0,0 0,0 0,1-1,-1 1,0 0,4-18,0-22,-5-5,1 33,0 31,-1 6,0-11,1 1,0-1,1 1,1 0,0-1,4 13,-6-27,0 1,0-1,0 0,0 0,0 1,0-1,0 0,0 1,0-1,0 0,0 0,0 1,1-1,-1 0,0 0,0 1,0-1,0 0,1 0,-1 1,0-1,0 0,0 0,1 0,-1 0,0 1,0-1,1 0,-1 0,0 0,1 0,-1 0,0 0,0 0,1 0,-1 1,0-1,1 0,-1 0,0 0,0-1,1 1,6-12,1-22,-8 13,2-13,-2 34,0 0,0 0,0 0,0 0,0 0,0 0,0 0,0 0,0 1,0-1,0 0,0 0,0 0,1 0,-1 0,0 0,0 0,0 0,0 0,0 0,0 0,0 0,0 0,0 0,0 0,0 0,1 0,-1-1,0 1,0 0,0 0,0 0,0 0,0 0,0 0,0 0,0 0,0 0,0 0,0 0,0 0,0 0,0 0,0 0,0 0,1-1,-1 1,0 0,0 0,0 0,0 0,0 0,0 0,0 0,0 0,0 0,0 0,0 0,0-1,0 1,0 0,0 0,-1 0,1 0,0 0,6 17,3 32,-6-32,0 0,1 0,1 1,1-31,-3-10,-2-29,-1 14,0 28,1 10,6 21,-6-21,-1 0,1 0,0 0,0-1,-1 1,1 0,0 0,0-1,-1 1,1 0,0-1,-1 1,1-1,-1 1,1-1,0 1,-1-1,1 0,-1 1,0-1,1 0,3-1,-1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42:56.6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0 203,'0'-8,"1"0,0 0,1 0,0 0,1-2,-1 3,0-1,-1 0,1 0,-1 0,-1-5,8-80,-8 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6:09.13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07.1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204 26,'1'2,"0"-1,-1 0,1 1,0-1,0 0,0 0,0 0,0 0,1 0,-1 0,0 0,0 0,1-1,-1 1,0 0,1-1,-1 1,2-1,4 4,22 11,0-2,1 0,0-2,1-1,0-2,1-1,60 9,42 0,33 9,-101-13,0-3,1-2,2-4,-62-3,22 1,-28-1,0 0,0 0,0 0,1 0,-1 0,0 1,0-1,0 0,0 1,0-1,0 1,0-1,1 1,-1 0,-1-1,1 1,0 0,1 1,-2-2,0 0,-1 1,1-1,0 0,0 1,0-1,0 0,-1 1,1-1,0 0,0 1,-1-1,1 0,0 0,-1 1,1-1,0 0,-1 0,1 0,0 0,-1 1,1-1,0 0,-1 0,1 0,-1 0,1 0,0 0,-1 0,1 0,-1 0,1 0,-17 3,-185 15,-23-7,-187-8,343-3,178-4,4-5,76-4,150 12,-336 1,23-1,-20-4,-16-4,-6-1,-1 2,0-1,-1 2,0 1,0 0,-5 0,-44-9,-7 2,35 7,-63-8,-1 4,-2 5,-200 3,223 2,834 0,-777 2,-1 1,1 1,-1 1,-11 5,-23 4,-180 29,236-43,1 1,-1-1,1 1,0 0,0 0,-1 1,1-1,0 1,0-1,0 1,1 0,-1 0,0 1,1-1,-1 0,1 1,0 0,-1 0,2-2,0 1,0 0,1 0,-1 0,0 0,1 0,-1 0,1 1,0-1,0 0,-1 0,1 0,1 0,-1 0,0 0,0 0,1 0,-1 1,1-1,0 0,0-1,0 1,0 0,0 0,0 0,0 0,0-1,1 1,0 0,0 1,1 0,0 0,0 0,0-1,0 1,0-1,0 0,1 1,-1-2,1 1,-1 0,1-1,0 0,0 1,-1-2,1 1,0 0,0-1,0 1,2-1,6-1,0-1,-1 0,1 0,-1-1,0 0,2-2,-12 5,1 1,-1-1,0 0,1 0,-1 0,1 1,-1-1,1 1,-1-1,0 1,1 0,-1-1,0 1,1 1,12 4,11-1,1-2,-1-1,1-1,3-1,49 3,99 18,-77-7,0-5,9-4,323-7,-400 0,1-2,-1-1,0-2,0-1,19-8,2 0,18-1,-63 15,7 0,1-1,-1-1,0-1,0 0,12-6,-27 11,1 0,-1 0,1 0,-1 0,1 0,-1-1,1 1,-1 0,0 0,1-1,-1 1,1 0,-1-1,0 1,1 0,-1-1,0 1,1-1,-1 1,0 0,0-1,1 1,-1-1,0 1,0-1,0 1,0-1,1 1,-1-1,0 1,0-1,0 1,0-1,0 1,0-1,0 1,0-1,-1 1,1-1,0 1,0-1,0 1,-1 0,1-1,0 1,0-1,-1 1,1-1,0 1,-1 0,1-1,0 1,-1 0,1-1,-1 1,1 0,0 0,-1-1,1 1,-1 0,1 0,-1 0,1 0,-1-1,1 1,-1 0,-36-12,-23 3,0 2,-1 3,0 2,-22 5,3-2,-241 0,837-1,-555 3,1 1,0 2,-34 9,-22 5,-539 62,555-78,110-6,-1-1,1-2,0-1,9-4,124-43,-100 30,49-17,-40 13,1 2,1 4,30-3,-69 20,-25 3,1 0,-1-1,0-1,4-1,-10-1,-15 2,-22 1,-601-3,355 8,-68-3,2745-36,-1554-5,-817 40,-47 11,-18 4,-211 70,-249 75,299-107,-40-2,155-37,0-3,0-4,-1-4,-33-4,200-11,37-13,-10-4,-21 5,2 4,19 1,90-7,-198 27,0-1,0 1,0-1,-1 0,1 0,0 0,0-1,-1 1,1-1,0 1,-1-1,-1 1,0 1,-1-1,1 1,-1-1,1 0,-1 1,0-1,1 0,-1 1,0-1,1 0,-1 0,0 1,0-1,0 0,1 0,-1 0,0 1,0-1,0 0,0 0,-1 1,1-1,0 0,0 0,0 1,-1-1,1 0,0 0,-1 1,1-1,0 0,-1 1,1-1,-1 0,1 1,-1-1,1 1,-1-1,0 1,1-1,-1 1,-7-7,0 1,0 0,0 1,-1 0,0 0,0 1,0 0,0 1,-1 0,0 0,1 1,-1 0,-2 1,-29-4,-1 2,-21 2,51 0,-32 1,-16-2,1 4,-8 2,67-4,-1 0,1 0,0 0,-1 0,1 0,0 0,-1 0,1 0,0 0,-1 0,1 0,0 0,-1 0,1 0,0 1,-1-1,1 0,0 0,0 0,-1 0,1 1,0-1,-1 0,1 0,0 1,0-1,-1 0,1 0,0 1,0-1,0 0,0 1,-1-1,1 0,0 0,0 1,0-1,0 0,0 1,0-1,0 1,0-1,0 0,0 1,13 13,25 10,-7-10,1-2,0-1,0-2,3-1,134 23,-167-31,0 0,0 1,1-1,-1 0,0 1,1-1,-1 1,0 0,0 0,0 0,0 0,0 0,1 1,-3-2,0 0,0 1,0-1,0 0,0 1,0-1,0 0,0 1,0-1,0 0,0 1,0-1,0 0,-1 1,1-1,0 0,0 1,0-1,0 0,-1 0,1 1,0-1,0 0,0 1,-1-1,1 0,0 0,0 0,-1 1,1-1,0 0,-1 0,1 0,0 0,-1 0,1 1,0-1,-1 0,1 0,0 0,-1 0,-8 3,-1 1,0-1,0-1,-8 1,-224 31,-2-11,-173-9,385-13,21-1,-1 0,1 0,-1-1,-2-1,14 2,0 0,0 0,-1 0,1-1,0 1,0 0,0 0,0-1,0 1,0 0,0 0,0-1,0 1,0 0,0 0,0-1,0 1,0 0,0 0,0 0,0-1,0 1,0 0,1 0,-1-1,0 1,0 0,0 0,0 0,0-1,1 1,-1 0,0 0,0 0,0 0,1-1,-1 1,0 0,0 0,0 0,1 0,-1 0,0 0,0 0,1 0,-1 0,0 0,0 0,1 0,15-11,73-30,2 4,2 4,1 4,2 4,0 4,1 5,18 2,17 11,-348 5,375-2,-219 7,1 3,0 2,-19 8,-170 61,207-67,15-4,26-10,0 0,0 0,0 0,0 0,0 0,0 0,1 0,-1 0,0 0,0 0,0 0,0 1,0-1,0 0,0 0,0 0,0 0,0 0,0 0,0 0,0 0,0 0,0 1,0-1,0 0,0 0,0 0,0 0,0 0,0 0,0 0,0 0,0 1,0-1,0 0,0 0,0 0,0 0,0 0,0 0,0 0,0 0,0 0,0 0,0 1,0-1,0 0,0 0,0 0,0 0,0 0,-1 0,1 0,0 0,0 0,0 0,0 0,0 0,0 0,0 0,0 0,-1 0,1 0,0 0,0 0,0 0,14 3,19-1,503-7,-520 3,-27-3,-28-4,1 5,26 3,1 1,1-2,-1 0,0 0,0-1,1 0,-5-2,15 5,0 0,0 0,-1 0,1 0,0 0,0 0,0 0,0 0,-1 0,1 0,0 0,0 0,0-1,0 1,-1 0,1 0,0 0,0 0,0 0,0 0,0 0,-1-1,1 1,0 0,0 0,0 0,0 0,0-1,0 1,0 0,0 0,0 0,0 0,0-1,0 1,0 0,0 0,0 0,0-1,0 1,0 0,0 0,0 0,0 0,0-1,0 1,0 0,0 0,0 0,0 0,0-1,0 1,13-4,19-1,450 3,-238 5,-170-4,0-4,24-5,-47 5,0 2,1 2,49-2,-8-9,-57 6,1 2,4 1,361 2,-190 2,-161 2,-48-3,0 1,0-1,1 1,-1 0,0 0,0 0,0 0,0 0,0 1,-1-1,1 1,0 0,1 2,-3-4,-1 0,0 0,0 1,0-1,1 0,-1 0,0 1,0-1,0 0,0 1,0-1,1 0,-1 0,0 1,0-1,0 0,0 1,0-1,0 0,0 1,0-1,0 0,0 1,0-1,0 0,0 1,-1-1,1 0,0 0,0 1,0-1,0 0,0 1,-1-1,1 0,0 0,0 0,-1 1,1-1,0 0,0 0,-1 0,1 1,0-1,0 0,-1 0,1 0,0 0,-18 7,-43 4,0-3,-1-2,-25-3,38-1,-727 7,1547-10,258 3,-963-1,0 3,36 7,-69-2,-28-3,-13-1,-21 1,-142 12,-1-7,-30-9,86 0,-683 1,11-1,769-1,-35-2,1 3,-1 2,1 3,0 2,-9 4,58-12,0 0,0 1,1-1,-1 1,0 0,1 0,-1 0,1 1,-2 1,5-4,-1 0,1 0,0 0,0 1,0-1,-1 0,1 0,0 1,0-1,0 0,0 0,0 1,-1-1,1 0,0 1,0-1,0 0,0 0,0 1,0-1,0 0,0 1,0-1,0 0,0 1,0-1,0 0,1 0,-1 1,0-1,0 0,0 1,0-1,0 0,1 0,-1 1,0-1,0 0,0 0,2 1,0 0,0 0,0 0,0 0,0 0,0-1,0 1,0-1,0 1,0-1,1 0,209 20,2-9,14-10,-119-1,958 0,-1065 0,-1 0,0-1,0 1,1 0,-1 0,0 0,1 0,-1 0,0 1,0-1,1 0,-1 1,0-1,0 1,0-1,1 1,-1 0,-30 5,-388 35,-65-18,-421-15,680-11,301 10,69 14,-63-8,499 59,144-17,595-38,-1357-19,-1-1,-21-6,-31-3,-171-9,-7 12,-264 9,269 2,-344-1,1329-16,-487 3,-447 6,-87-19,74 4,7-4,324 22,676 4,-777-1,10 0,0 0,0 2,9 1,-16 0,-9 0,-19 2,-61 3,0-4,-42-5,31 1,-106 0,-673 24,852-22,18-1,32 0,296-2,518 17,-800-12,0 2,0 2,15 6,-44-9,0 1,0 1,0 0,-1 1,0 1,0 1,-1 0,0 1,7 8,-20-18,-1 1,0 0,0 0,1 1,-2-1,1 0,0 1,0-1,-1 1,1 0,-1-1,0 1,0 0,0 0,0 0,0 0,-1 0,1 0,-2-1,1 0,-1 1,1-1,-1 0,0 0,0-1,0 1,0 0,0 0,0 0,-1-1,1 1,-1 0,1-1,-1 0,1 1,-1-1,0 0,0 0,1 0,-1 0,0 0,0 0,0 0,0-1,-2 1,-25 8,-1-1,1-2,-1-1,0-1,-10-2,-6 3,-394 20,2-26,496-2,0-2,0-2,7-4,216-48,-95 18,-92 22,163-30,-188 39,0 3,49 2,-98 6,-43 0,-550 0,-44 0,555 1,-1 1,-32 8,61-1,27-1,7-9,0 1,0 0,1-1,-1 1,0 0,1-1,-1 1,1 0,-1-1,0 1,1-1,0 1,-1-1,1 1,-1-1,1 0,0 1,-1-1,1 0,0 1,0-1,9 5,0-1,0 0,1-1,-1 0,1-1,0 0,0 0,83 5,-71-7,338 2,-405-18,-9 4,-1 2,-1 3,1 2,-1 2,-9 3,-23-2,344 3,-122-2,1 5,29 10,-138-10,0 1,0 2,4 2,-20-3,-18-2,-29-2,36-2,-879 3,451-6,287 3,848 0,-693-1,-9 1,0 0,-1 0,1 0,0 0,-1 1,1 0,0 0,-1 0,1 0,-5-1,0 1,1-1,-1 0,0 0,0 0,0 0,0 0,0 0,0 0,0 0,0 0,0 0,0 1,0-1,0 0,0 0,0 0,0 0,0 0,0 0,0 0,0 1,0-1,0 0,0 0,0 0,0 0,0 0,0 0,0 0,0 1,0-1,0 0,0 0,0 0,0 0,0 0,0 0,0 0,0 0,0 0,-1 1,1-1,0 0,0 0,0 0,0 0,0 0,0 0,0 0,0 0,-1 0,1 0,0 0,0 0,0 0,0 0,0 0,-13 6,-14 4,11-6,8-2,0 0,1 0,-1 0,1 1,-1 0,1 1,0 0,0 0,0 0,1 1,-1 0,-2 3,9-8,-1 1,1-1,0 1,0-1,-1 1,1-1,0 1,0-1,0 1,0-1,-1 1,1-1,0 1,0-1,0 1,0-1,0 1,0-1,0 1,1-1,-1 1,0-1,0 1,0-1,0 1,1-1,-1 1,0-1,1 1,-1-1,0 1,1-1,-1 0,0 1,1-1,-1 0,1 1,-1-1,0 0,1 1,-1-1,1 0,-1 0,1 0,-1 1,1-1,-1 0,1 0,0 0,-1 0,1 0,-1 0,34 6,-32-6,83 5,0-4,1-4,-53 2,196-10,106-4,-27 2,90-1,-187 14,-1529-20,1252 19,22 0,-1-1,-24-5,42 0,27 8,0-1,-1 0,1 0,0 0,0 0,0 0,-1 0,1 0,0 0,0 0,-1 0,1 0,0 0,0 0,0 0,-1-1,1 1,0 0,0 0,0 0,0 0,-1 0,1 0,0 0,0-1,0 1,0 0,-1 0,1 0,0 0,0-1,0 1,0 0,0 0,0 0,0-1,0 1,0 0,-1 0,1 0,0-1,0 1,0 0,0 0,0 0,0-1,0 1,0 0,1 0,-1 0,0-1,0 1,0 0,0 0,0 0,0-1,0 1,0 0,0 0,1 0,-1 0,0-1,15-5,42-7,1 2,0 4,0 1,28 3,-37 1,1041-13,-868 16,-92 1,-2 5,1 5,73 20,-138-20,1-3,0-3,52-1,-237-6,-51 0,-158 21,267-13,-247 40,303-44,19-1,26-1,653-3,-913 4,-268-5,405-5,1-3,-19-8,99 18,-28-7,35 5,18 1,550 0,9-1,-518 1,-6 1,-1-2,0-3,13-5,-42 3,-27 8,0 0,1 0,-1 0,0 0,0 0,0 0,0 0,0 0,1 0,-1 0,0 0,0 0,0 0,0 0,1 0,-1 0,0 0,0 0,0 0,0 0,0 0,0 0,1 0,-1-1,0 1,0 0,0 0,0 0,0 0,0 0,0 0,1-1,-1 1,0 0,0 0,0 0,0 0,0 0,0-1,0 1,0 0,0 0,0 0,0 0,0 0,0-1,0 1,0 0,0 0,0 0,0 0,0-1,0 1,0 0,-1 0,1 0,0 0,0 0,0 0,0-1,0 1,0 0,-15-4,-24-1,-455 2,286 5,196-2,-1-1,1 0,-1 2,1-1,0 2,0-1,-1 2,1 0,1 0,-1 1,-4 2,16-6,-1 0,0 1,0-1,1 0,-1 0,0 1,1-1,-1 0,0 1,1-1,-1 1,1-1,-1 1,1-1,-1 1,1-1,-1 1,1 0,-1-1,1 1,0 0,-1-1,1 1,0 0,0-1,0 1,-1 0,1 0,0-1,0 1,0 0,0 0,0-1,0 1,0 0,1 0,-1-1,0 1,0 0,0-1,1 1,-1 0,0-1,1 1,-1 0,1-1,-1 1,1-1,-1 1,1 0,-1-1,1 1,-1-1,1 1,3 1,0 1,0-1,0 0,1 0,-1 0,0-1,1 1,2 0,23 2,2-1,-1-1,5-2,-18 0,-397 0,-57-3,401 1,1-2,0-1,0-2,0-1,1-1,0-2,1-1,0-2,0-2,29 15,0-1,0 0,0 0,0 0,0 0,0-1,0 1,1-1,-1 1,1-1,0 0,-1-1,3 3,-1-1,1 1,-1 0,1-1,0 1,0-1,-1 1,1-1,0 1,0 0,0-1,1 1,-1-1,0 1,0-1,1 1,-1 0,1-1,-1 1,1 0,0-1,-1 1,1 0,0 0,0 0,0 0,0 0,0 0,0 0,0 0,1 0,6-6,0 1,0 0,1 1,0 0,0 0,0 1,1 1,-1-1,1 1,0 1,0 0,30-6,0 3,6 0,-38 5,229-13,40-5,-274 18,4 0,0-1,0 0,0-1,0 0,5-2,-11 4,1-1,-1 1,0-1,0 1,0-1,0 1,0-1,0 0,0 0,-1 0,1 1,0-1,0 0,-1 0,1 0,0 0,-1 0,1 0,-1-1,1 1,-1 0,0 0,1 0,-1 0,0-1,0 1,0 0,0 0,0 0,0-1,0 1,0 0,0 0,-1 0,1-1,-3-5,0 0,0 1,0-1,-1 1,0 0,0 0,0 0,-1 0,0 1,0 0,0 0,-2 0,-17-14,0 1,-10-4,22 14,-100-60,-4 4,-3 5,-1 6,-33-6,137 54,-6-4,-1 1,0 1,-1 2,0 0,-8 0,29 5,0 0,0 0,1 0,-1 0,0 0,0 1,1-1,-1 1,0-1,1 1,-1 0,1 0,-1 1,1-1,-1 0,1 1,0-1,0 1,0 0,0 0,0 0,0 0,0 0,0 0,1 0,-1 1,1-1,0 1,0-1,0 1,0-1,0 1,0 2,-2 9,0 1,2-1,0 1,0 0,2 13,0-13,-1 33,0-5,1 0,6 23,-7-66,0 1,0-1,0 1,0-1,0 1,0-1,0 0,0 1,0-1,0 1,1-1,-1 1,0-1,0 0,1 1,-1-1,0 1,0-1,1 0,-1 1,0-1,1 0,-1 1,1-1,-1 0,0 0,8-6,5-19,15-67,-20 58,2 1,2 0,4-7,-12 38,-2 11,-1 13,-2 26,0-31,0 1,2 0,0 0,3 16,-3-29,1 0,-1 1,1-1,0 0,0 0,1 0,-1-1,1 1,0-1,1 1,-1-1,1 0,0 0,0-1,0 1,0-1,0 0,3 1,10 5,0-1,1-1,0 0,0-2,0 0,1-1,0-1,0 0,0-2,0 0,15-2,-30 1,0-1,-1 0,1 1,0-2,0 1,-1 0,1-1,0 1,-1-1,0 0,1 0,-1-1,0 1,0-1,0 1,0-2,-2 3,0 0,0 0,0-1,0 1,-1 0,1 0,0-1,-1 1,1 0,-1-1,1 1,-1-1,0 1,0 0,1-1,-1 1,0-1,0 1,-1-1,1 1,0 0,0-1,-1 1,1-1,-1 1,1 0,-1-1,1 1,-1 0,0 0,0-1,0 1,0 0,0 0,0 0,0 0,0 0,0 0,0 0,0 1,0-1,-1 0,1 1,-1-1,-6-3,0 0,0 0,0 1,-1 0,1 0,-1 1,0 0,1 1,-1 0,0 0,0 1,-1 0,6 0,0 0,-1 0,1 0,0 1,0 0,0 0,0 0,0 0,0 1,0-1,0 1,1 0,-1 0,0 0,1 1,0-1,-1 1,1 0,0 0,1 0,-1 0,0 1,1-1,0 1,0-1,-2 4,1 2,1 0,0-1,0 1,1 0,0 0,0 0,1 0,0 0,1 0,1 5,4 0,3-18,5-26,-5-9,-2-1,-1 0,-3 0,-1 0,-1-1,-3-1,2 35,0 0,-1 0,0 0,0 0,0 0,-1 0,0 0,0 0,-2-2,4 8,-1 0,1 1,0-1,0 1,-1-1,1 1,0 0,-1-1,1 1,0-1,-1 1,1-1,-1 1,1 0,-1-1,1 1,-1 0,1 0,-1-1,1 1,-1 0,1 0,-1 0,1 0,-1 0,0-1,1 1,-1 0,1 0,-1 0,1 1,-1-1,0 0,1 0,-1 0,1 0,-1 0,1 1,-1-1,1 0,-1 0,1 1,-1-1,1 1,0-1,-1 0,1 1,-1-1,1 1,0-1,-1 0,1 1,0-1,0 1,-1 0,1-1,-17 32,5 2,2 0,1 1,2 0,1 0,2 1,1-1,2 22,1-53,0 1,1-1,-1 0,1 1,0-1,0 1,1-1,-2-3,0-1,1 1,-1-1,0 1,0-1,1 1,-1-1,0 0,1 1,-1-1,0 1,1-1,-1 0,1 1,-1-1,0 0,1 0,-1 1,1-1,-1 0,1 0,-1 0,1 0,-1 1,1-2,0 1,0 0,0 0,0-1,0 1,0 0,0-1,0 1,0-1,-1 1,1-1,0 1,0-1,0 0,-1 1,1-1,0 0,-1 0,12-13,-1-1,0 0,-1 0,-1-1,-1-1,0 1,-1-1,-1-1,0 1,1-11,-6 25,-1-1,1 0,-1 0,0 0,0 1,0-1,-1 0,1 0,-1 0,0 1,-1-3,2 4,-1 1,1 0,-1 0,1 0,-1 0,0 0,0 0,1 0,-1 0,0 1,0-1,0 0,0 0,0 1,0-1,0 1,0-1,0 1,0-1,0 1,0-1,-1 1,1 0,0 0,0 0,0-1,-1 1,1 0,0 1,0-1,0 0,-1 0,1 0,0 1,0-1,0 0,-1 1,-10 4,1 0,0 1,1 0,-1 1,1 0,0 0,1 1,0 1,0-1,-4 7,-2 3,0 0,2 2,0-1,1 1,-1 5,9-14,1-1,1 1,-1 0,2 0,0 0,0 1,1-1,0 0,1 0,0 0,2 7,1 53,30-127,-27 46,0 0,1 1,0 0,0 0,1 1,0 0,1 0,-1 1,1 0,1 1,-1 0,1 1,0 0,1 0,-1 1,1 1,-1 0,1 1,0 0,0 1,0 0,12 1,919 5,-727-5,-209 0,1 1,-1 0,1 0,-1 1,0-1,0 2,0-1,0 1,0 0,0 1,-1-1,6 5,9 8,-1 1,-1 0,2 4,46 39,-13-21,1-2,1-3,2-2,1-3,2-2,0-3,2-3,26 4,5-2,0-5,1-4,1-4,81-3,-151-5,-26-2,0 1,0-1,0 0,0 0,1 0,-1 0,0 0,0 0,0 0,0 0,0 0,0 0,0 0,0 0,0 0,0 0,0 0,1 1,-1-1,0 0,0 0,0 0,0 0,0 0,0 0,0 0,0 0,0 1,0-1,0 0,0 0,0 0,0 0,0 0,0 0,0 0,0 0,0 0,0 1,0-1,0 0,0 0,-1 0,1 0,0 0,0 0,0 0,0 0,0 0,0 0,0 1,0-1,0 0,0 0,0 0,-1 0,1 0,0 0,0 0,0 0,0 0,0 0,-18 8,-27 5,0-2,-1-3,0-1,-28 0,38-4,-593 35,-5-33,261-12,0-16,-160-39,35-32,348 64,-5 6,-154-3,300 26,-109-12,76 7,-1 2,0 1,0 2,-14 3,46 0,0 0,1 1,-1 0,1 1,0 0,0 1,0 0,1 0,0 1,-5 4,-9 8,0 0,2 2,-6 7,21-20,0 1,0-1,1 1,-1 0,2 1,-1-1,2 1,-1 0,1 0,0 0,1 0,0 0,0 1,1-1,0 1,1-1,0 1,1-1,1 10,-2-17,0 0,0 0,0 0,1 0,-1 0,1 0,-1 0,1 0,0 0,0 0,0 0,0 0,0 0,0-1,0 1,1 0,-1-1,0 1,3 0,-3-1,0 0,1-1,-1 1,1-1,0 0,-1 1,1-1,-1 0,1 0,-1 0,1 0,0 0,-1-1,1 1,-1 0,1-1,-1 1,1-1,-1 1,1-1,6-4,1 0,-1 0,0-1,0 1,-1-2,0 1,4-5,141-139,-136 131,-1 0,0-1,6-13,-4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15.8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1918 0,'-5'1,"1"0,-1 1,1-1,0 1,-1-1,1 1,0 1,0-1,0 0,1 1,-1 0,-1 2,-9 4,-143 91,-73 28,178-103,-2-4,-35 10,33-12,21-2,35-17,0 0,-1 0,1 0,0 1,-1-1,1 0,0 0,-1 1,1-1,0 0,0 1,-1-1,1 0,0 1,0-1,0 0,0 1,-1-1,1 0,0 1,0-1,0 1,0-1,0 0,0 1,0-1,0 1,0-1,0 0,1 1,-1 0,1 0,0-1,0 1,0-1,0 1,-1-1,1 1,0-1,0 1,0-1,0 0,0 1,0-1,0 0,0 0,0 0,1 0,38 5,1-3,1-1,24-3,0 1,1155-1,-2051 33,66-8,747-24,22 1,30 0,98-1,269-4,-252-3,99-20,-71-2,3-1,96-1,-185 32,-600 4,277-6,-171 2,399 0,0 0,0 0,0 0,0 0,0-1,0 0,0 1,0-1,0 0,-2-1,5 2,-1-1,1 1,0 0,0 0,0 0,-1-1,1 1,0 0,0 0,0-1,0 1,-1 0,1 0,0-1,0 1,0 0,0-1,0 1,0 0,0 0,0-1,0 1,0 0,0-1,0 1,0 0,0-1,0 1,0 0,0 0,0-1,1 1,-1 0,0 0,0-1,0 1,18-16,15-1,0 1,2 1,0 2,0 2,35-7,-43 11,378-87,-296 75,1 5,83 2,-171 12,-32 1,-37 1,-1094 1,625-5,494 3,0 1,1 1,-9 3,-47 6,-92-7,80-4,-79 11,66-3,0-5,-20-6,58 2,85 0,187 4,-159 0,0 2,0 2,14 6,453 134,-25-30,-292-81,99 3,183-4,-472-35,1-1,-1 0,0-1,1 0,-1 0,0-1,1 0,0-1,-7 2,1-1,0 0,-1 0,1 0,-1 0,0-1,0 1,0-1,0 0,0 0,-1 0,1 0,-1 0,0-1,0 1,0-1,0 0,0 1,0-3,12-41,-13 38,2 1,-1-1,1 0,0 1,1 0,0 0,0 0,1 0,0 1,0-1,21-18,1 1,1 1,0 1,2 2,31-17,-44 30,-1 1,1 0,0 2,1 0,-1 1,1 1,14-1,-5 0,-1-1,24-8,-32 8,1 0,1 2,-1 0,0 1,7 0,101 4,-47 0,-53-2,-4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18.43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0 289,'1007'0,"-982"1,0 1,0 2,5 2,61 6,-60-10,0 2,-1 0,10 4,4-1,1-2,-1-2,1-2,41-4,6 1,7 3,-29 1,55-6,-122 4,1-1,-1 1,1-1,-1 1,0-1,1 0,-1 0,0 0,0-1,0 1,1-1,-2 0,1 0,0 0,0 0,-1 0,1 0,-1-1,1 1,-1-1,0 0,0 0,-1 0,2-1,-1-4,1 0,-1 0,0-1,-1 1,1-1,-2 1,1-1,-1 1,-1-3,-3-178,4 167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26.29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163 102,'14'-1,"0"-1,-1 0,1-1,-1 0,0-1,0-1,4-2,-3 1,0 1,1 1,0 0,0 1,14-1,46 1,-27 2,38-6,56-6,0 6,93 9,-62 0,-46-4,83-12,-158 10,0 2,0 3,-1 2,10 3,152 7,156-12,-154-3,524 2,-738 0,0-1,0 1,0 0,0 0,0 0,0 0,0 1,1-1,-1 0,0 0,0 1,0-1,0 0,-1 1,1-1,0 1,0-1,0 1,-1 0,0-1,0 0,0 1,0-1,0 1,0-1,0 1,0-1,0 0,0 1,0-1,0 1,0-1,0 1,-1-1,1 0,0 1,0-1,0 0,-1 1,1-1,0 0,-1 1,1-1,0 0,-1 1,1-1,0 0,-39 27,28-20,-81 56,-13 9,-22 7,112-70,5-3,0 0,0 0,-1-1,0 0,0-1,0 0,0-1,0 0,-1-1,-10 1,-47-1,0-2,-5-5,53 2,0-1,0-1,0-1,-8-4,-42-12,-8-2,59 17,-1 1,1 1,-1 0,0 1,-13 0,-400 3,209 3,-1337-2,1557 0,-1 1,1-1,-1 1,1 0,0 1,0-1,-1 1,1 0,0 0,-3 3,6-5,1 1,0 0,0 0,-1 0,1 0,0 0,0 0,0 0,0 0,0 0,0 0,1 1,-1-1,0 0,1 0,-1 1,0-1,1 1,0-1,-1 1,1-1,0 1,0-1,0 0,0 1,0-1,0 1,0-1,0 1,1-1,-1 1,0-1,1 1,0-1,-1 0,1 1,0-1,-1 0,1 0,0 1,1-1,1 3,0-1,0 0,0 0,0 0,1-1,0 1,-1-1,1 0,0 0,0 0,0 0,0-1,1 1,-1-1,0 0,0-1,5 1,12 1,1-1,0-1,3-1,-8 0,406-2,-314 3,-80 2,-1 1,1 2,-1 1,24 8,50 9,-53-13,0 2,4 4,-21-5,1-2,1-1,0-2,0-1,16 0,478-7,-517 2,0 0,0 2,0-1,-1 1,1 1,0 0,-1 0,0 1,1 1,-2-1,1 2,0-1,-1 1,5 5,-9-7,-1 0,1 0,-1 1,0 0,0 0,0 0,-1 0,0 1,0-1,0 1,-1 0,1 0,-1 0,-1 0,1 0,-1 0,0 0,-1 0,1 1,-1-1,-1 0,1 1,-1-1,0 0,-1 5,1-7,0-1,-1 0,1 0,0 0,-1 1,0-1,1-1,-1 1,0 0,-1 0,1-1,0 1,-1-1,1 0,-1 0,0 0,0 0,0 0,0-1,0 1,0-1,0 0,-1 0,1 0,-2 0,-6 1,0 0,0-1,-1 0,1-1,0-1,-1 0,-1-1,10 2,1 0,0 0,0 0,0 0,0-1,0 1,0-1,0 0,0 0,0 0,0 0,0 0,0 0,0 0,1 0,-1-1,0 1,1-1,-1 1,1-1,0 0,-1 1,1-1,0 0,0 0,0 0,0 0,1 0,-1 0,0 0,1 0,-1 0,1 0,0-1,0 1,0 0,0 0,0 0,0 0,1-1,-1 1,1 0,-1 0,1 0,0 0,0 0,0 0,0 0,0 1,0-1,1 0,-1 0,0 1,1-1,0 1,-1-1,2 0,10-9,1 0,0 0,0 2,1-1,0 2,1 0,0 1,0 1,15-5,13 0,0 2,1 2,9 1,129-21,-109 15,-45 7,1 0,25 1,512 3,-262 3,-284-4,-1 0,1-1,20-6,10-2,-45 10,-1 0,0-1,1 0,-1 0,0 0,0 0,0-1,-1 0,1 0,-1 0,1-1,-1 1,3-4,5-7,-1 0,0 0,5-11,5-7,-6 9,-2 0,10-22,2-7,-15 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28.7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2208 4,'-56'-1,"36"-1,-1 1,0 1,1 1,-1 1,1 1,-1 1,1 0,-17 7,-28 12,-2-2,-1-4,0-2,-13-2,-93 21,-281 47,170-35,216-36,0-2,-36-3,-140-6,80-2,158 3,-16 0,19 0,14 0,2085 0,-2064 2,1 1,28 6,-26-3,1-1,7-2,-18-2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27:40.71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978 1974,'0'0,"0"0,0-1,0 1,0-1,0 1,0 0,0-1,0 1,0-1,-1 1,1 0,0-1,0 1,0-1,0 1,-1 0,1-1,0 1,0 0,-1-1,1 1,0 0,-1 0,1-1,0 1,-1 0,1 0,0-1,-1 1,1 0,0 0,-1 0,1 0,-16 2,-14 14,14 3,15-16,-1-1,0 1,1-1,-1 0,0 0,0 0,0 0,0 0,-1 0,1-1,0 1,-1-1,0 1,2-3,0 1,0-1,1 1,-1-1,0 0,1 1,-1-1,0 0,1 0,-1 1,1-1,-1 0,1 0,0 0,-1 0,1 1,0-1,-1 0,1 0,0 0,0 0,0 0,0 0,0 0,0 0,0 0,0 0,0 0,0-1,-3-71,3 0,3-3,1-3,-6-46,2 123,0 0,-1 0,1-1,0 1,-1 0,1 0,-1 0,0 0,0 0,1 0,-1 0,-1 1,1-1,0 0,0 0,-1 1,-1-2,3 3,-1-1,0 1,0 0,0-1,0 1,0 0,0 0,0 0,0 0,0 0,0 0,0 0,0 0,0 0,0 1,0-1,0 0,0 1,1-1,-1 0,0 1,0-1,0 1,0-1,1 1,-1 0,0-1,1 1,-1 0,0 0,1-1,-1 1,1 0,-1 0,1 0,-1 0,1 0,0 0,-1-1,-12 25,1 0,1 0,1 1,2 0,-5 22,-15 42,-3 6,5 1,4-19,13-29,8-39,0 0,-1 0,0 0,-1 0,-2 4,5-13,-1 0,1 0,0 0,0 0,-1-1,1 1,0 0,-1 0,1-1,-1 1,1 0,-1-1,1 1,-1 0,0-1,1 1,-1-1,0 1,1-1,-1 1,0-1,0 1,1-1,-1 0,0 1,0-1,0 0,1 0,-1 0,0 0,0 0,0 0,0 0,0 0,1 0,-1 0,0 0,0 0,0 0,0-1,1 1,-1 0,0-1,0 1,1-1,-1 1,0-1,0 1,1-1,-6-4,1 0,0 0,1 0,0-1,-4-5,0 0,6 8,0 1,0-1,0 1,-1 0,1 0,0 0,-1 0,0 0,1 1,-1-1,0 1,0-1,0 1,0 0,0 0,0 0,0 1,0-1,0 1,0 0,-1 0,1 0,0 0,0 0,0 1,0-1,0 1,0 0,0 0,0 0,0 0,0 1,0-1,0 1,1 0,-1 0,1 0,-1 0,1 0,0 0,0 0,0 1,0 0,0-1,1 1,-1 0,1-1,-1 2,1-1,-1 0,1 0,-1 0,0 0,0 0,0 0,0 0,-1-1,1 1,-1-1,0 0,-2 2,4-4,0 1,-1-1,1 0,-1 0,1 0,-1 0,1 0,-1 0,1 0,0-1,-1 1,1 0,-1-1,1 1,0-1,0 1,-1-1,1 0,0 0,0 1,-1-1,1 0,0 0,0 0,0 0,0 0,1-1,-1 1,0 0,0 0,1-1,-4-1,1-1,-1 1,0-1,0 1,0 0,0 0,-1 1,1-1,-1 1,1 0,-1 0,0 1,0-1,0 1,0 0,-12-1,0 0,-1 1,-13 1,-17 0,43-1,1 0,0 1,0-2,0 1,0 0,0-1,0 0,0 0,1 0,-1 0,0-1,1 0,0 1,-2-3,-8-8,0-1,-9-14,-10-11,30 37,0 0,0 0,0 0,0-1,0 1,0-1,1 1,-1-1,0 0,2 2,0 1,0 0,0 0,0-1,0 1,0 0,0-1,0 1,0 0,0-1,1 1,-1 0,0 0,0-1,0 1,0 0,0 0,1-1,-1 1,0 0,0 0,0-1,0 1,1 0,-1 0,0 0,0-1,1 1,-1 0,0 0,1 0,18-4,173-17,-170 18,-17 3,0-1,0 0,0 0,0 0,-1-1,1 0,0 0,-1 0,1 0,-1-1,0 0,1 0,-1 0,-1 0,1-1,0 1,-1-1,0 0,0 0,0 0,0 0,-1-1,1 1,-1-1,0 0,-1 0,1 1,-1-1,0 0,0 0,0 0,-1 0,0-2,4-78,-7-60,0 14,1 5,4-130,6 198,1 0,3 0,20-54,3-17,-26 73,-8 43,1 1,0-1,1 0,1 1,0 0,0 0,2-2,0 2,-1-1,-1 1,0-1,-1 1,0-1,0-10,-2 18,-1 1,1-1,0 1,0 0,1 0,-1 0,1 0,0 0,0 0,0 1,1-1,-1 1,1-1,0 1,0 0,0 0,0 0,0 0,4-1,4-2,0 0,0 1,0 0,1 1,8-1,31-13,-46 15,-1 0,0 0,1 0,-2-1,1 0,0 1,-1-1,1-1,-1 1,0 0,-1-1,1 1,-1-1,0 0,0 0,0 0,-1 0,1 0,-1-4,2-6,0-1,-2 1,1-1,-2 0,0 1,-1-2,0 14,0 0,1 0,-1 0,0 0,0 1,-1-1,1 0,-1 0,1 1,-1-1,0 1,0-1,0 1,0 0,0 0,0 0,-1 0,1 0,-1 0,0 1,1-1,-1 1,0 0,0 0,0 0,0 0,0 0,0 1,0-1,0 1,0 0,0 0,-6-1,0 1,0 0,0 0,0 1,0 0,0 0,0 1,1 1,-1-1,-6 4,10-3,-1 1,2-1,-1 1,0 0,1 1,-1-1,1 1,1 0,-1 0,1 0,-3 4,-4 9,1 0,-6 17,2-4,-3 0,0-2,-19 25,4-6,18-22,1 0,1 1,1 0,-1 7,-10 27,15-40,-11 27,16-46,0 0,1-1,-1 1,0-1,0 1,0-1,0 1,0-1,0 0,0 1,-1-1,1 0,0 0,-1 0,1 0,-1 0,1 0,-1-1,0 1,1 0,-1-1,0 1,0-1,1 0,-1 0,0-1,1 1,-1-1,0 1,1-1,-1 0,1 1,-1-1,1 0,-1 0,1 0,0 0,-1 0,1-1,0 1,-1-1,-21-28,14 18,3 4,1 1,0-1,0 0,0 0,1 0,1-1,-1 0,1 1,1-1,0 0,0-1,0-7,-1 6,0 1,0-1,-1 1,0 0,-3-5,2 5,1 0,0 0,0-1,1 1,-1-7,2-34,3 44,-1-1,0 1,-1-1,1 0,-1 1,-1 0,1-1,-1 1,-1 0,1 0,-3-3,5 9,0 1,-1-1,1 1,0-1,0 1,0-1,-1 1,1-1,0 1,0-1,0 0,0 1,0-1,0 1,0-1,0 0,0 1,0-1,1 1,-1-1,0 1,0-1,0 1,1-1,-1 1,0-1,1 1,-1-1,0 1,1-1,-1 1,1-1,-1 1,0 0,1-1,-1 1,1 0,-1 0,1-1,0 1,-1 0,1 0,-1 0,1-1,-1 1,1 0,0 0,39-9,-17 5,-14 1,-1-1,1 0,-1 0,0-1,0 0,-1 0,1-1,-1 0,0-1,-1 1,0-1,0 0,5-7,24-27,-30 35,1 0,0 0,1 0,-1 1,1 0,0 0,0 1,1-1,-1 2,1-1,0 1,0 0,0 1,0 0,0 0,1 1,-1 0,3 0,131 3,-79 0,52-5,-63-6,-29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07:31:49.8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7:37.369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9:30.00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10016 0,'-9978'2121,"9940"-2113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9:34.28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1 519,'1'-13,"1"0,1 0,0 0,0 1,1 0,2-4,4-13,-4 14,1 1,0-1,0 1,2 0,0 1,0 0,1 0,1 1,2-2,25-33,16-29,-30 34,-18 31,0 0,0 1,1-1,8-7,1 0,0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6:11.312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1,'565'0,"-574"0,-38 0,0 1,0 2,-43 10,89-13,0 0,0 0,-1 0,1 0,0 1,0-1,0 0,0 1,0-1,-1 1,1-1,0 1,0-1,0 1,0 0,1 0,-1-1,0 1,-1 1,2-1,1-1,-1 1,0-1,0 1,1 0,-1-1,0 1,1-1,-1 1,1-1,-1 1,0-1,1 0,-1 1,1-1,-1 0,1 1,0-1,-1 0,1 1,-1-1,1 0,-1 0,1 0,0 1,47 12,-6-9,0-2,39-3,-28-1,24 5,-39 6,-38-9,-1 0,1 0,-1 0,1 0,-1 0,1 1,-1-1,1 0,0 0,-1 0,1 1,-1-1,1 0,0 1,-1-1,1 0,0 1,-1-1,1 0,0 1,-1-1,1 0,0 1,0-1,0 1,-1-1,1 1,0-1,0 1,0-1,0 1,0-1,0 0,0 1,0-1,0 1,0-1,0 1,0-1,0 1,1-1,-1 1,0-1,0 1,0-1,1 0,-1 1,0-1,0 1,1-1,-1 0,0 1,1-1,-1 0,0 0,1 1,-1-1,1 0,-1 0,1 1,-1-1,0 0,1 0,-1 0,1 0,-1 0,1 0,-1 1,1-1,-1 0,-13 6,-1 0,0-1,0-1,-1 0,0-1,-3 0,-92 10,101-12,-117 5,-35-7,54 0,84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4T12:09:35.85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2,'14'0,"-4"-1,1 0,-1 1,1 1,-1-1,0 2,1 0,-1 0,0 1,0 0,0 0,0 1,-1 1,6 2,7 7,0 0,-1 2,-1 0,-1 1,0 1,-1 1,15 20,34 50,13 10,-52-68,-15-20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7:04.08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1590 471,'-34'-8,"8"0,-94-10,-1 6,0 5,-15 5,104 3,0-1,0-1,0-2,0-2,0 0,1-2,-26-10,34 11,0 1,0 1,-11 0,202 14,123 24,58 6,-324-40,-17 0,-1 0,0 1,1-1,-1 1,0 1,5 1,-12-3,-1 0,1 0,0 0,0 0,-1 0,1 0,0 0,0 0,0 0,0 1,-1-1,1 0,0 0,0 0,0 0,0 0,-1 1,1-1,0 0,0 0,0 0,0 0,0 1,0-1,0 0,-1 0,1 0,0 1,0-1,0 0,0 0,0 0,0 1,0-1,0 0,0 0,0 1,0-1,0 0,0 0,1 0,-1 1,0-1,0 0,0 0,0 0,0 1,0-1,0 0,1 0,-1 0,0 0,0 1,0-1,0 0,1 0,-1 0,0 0,0 0,0 0,0 0,1 0,-21 6,-29-1,-23-1,-37 4,-256 25,259-21,-8 2,-111-1,-139-14,358 1,0 0,0 0,0-1,0 0,0 0,0 0,0-1,0 0,1 0,-1 0,-3-3,6 3,0 0,0-1,1 1,-1 0,1-1,-1 0,1 0,0 0,0 0,1 0,-1 0,0 0,1 0,0-1,0 1,0-1,0 1,1-1,-1 1,1-3,-1 0,0 0,1 0,0-1,0 1,0 0,1 0,0 0,0-1,1-1,0 5,-1 0,0 0,1 1,0-1,-1 1,1-1,0 1,0 0,1 0,-1 0,0 0,1 0,-1 0,1 1,0-1,-1 1,1 0,0-1,2 1,45-15,1 3,0 2,51-5,-20 10,0 3,41 6,2-1,-101-1,29-1,-50 0,0 0,0-1,0 1,0-1,-1 0,1 0,0 0,0 0,-1 0,1 0,0-1,-1 0,0 1,2-2,-3 2,-1 1,1 0,-1-1,0 1,1-1,-1 1,1-1,-1 1,0-1,1 1,-1-1,0 1,0-1,1 1,-1-1,0 1,0-1,0 0,0 1,0-1,0 1,0-1,0 0,0 1,0-1,0 1,0-1,0 0,0 1,-1-1,1 1,0-1,-1 0,0-1,0 1,-1 0,1 0,0 0,0 1,-1-1,1 0,0 0,-1 1,1-1,-1 1,1-1,-45-8,-11 5,-1 3,-52 6,9 11,35-5,20-2,-22 7,30-6,-1-1,-18 0,36-9,17 0,0 0,-1 0,1 1,0-1,-1 1,1 0,0 0,0 0,-3 2,7-3,0 0,0 0,0 0,-1 0,1 0,0 0,0 0,0 0,0 0,0 1,0-1,-1 0,1 0,0 0,0 0,0 0,0 1,0-1,0 0,0 0,0 0,0 0,0 1,0-1,0 0,0 0,0 0,0 0,0 0,0 1,0-1,0 0,0 0,0 0,0 0,0 1,0-1,0 0,0 0,1 0,-1 0,0 0,0 0,0 1,0-1,0 0,0 0,0 0,1 0,-1 0,0 0,0 0,0 0,0 0,0 0,1 1,-1-1,0 0,0 0,0 0,0 0,1 0,-1 0,0 0,0 0,14 4,48 4,45 1,-37-5,83 7,-27-4,0 6,59 17,-146-25,0 0,0-3,0-1,16-3,14 1,-996 1,922 0,-1 0,0-1,1 0,-1 0,1-1,-1 1,1-1,-4-1,8 2,1 1,-1-1,0 1,0-1,0 1,0-1,0 0,1 1,-1-1,0 0,1 0,-1 0,0 1,1-1,-1 0,1 0,0 0,-1 0,1 0,0 0,-1 0,1 0,0-1,1 1,-1-1,0 1,1 0,-1-1,1 1,-1 0,1 0,-1-1,1 1,0 0,0 0,0 0,0 0,0 0,0 0,0 0,0 0,0 0,6-5,0 1,0 0,0 1,1 0,-1 0,1 1,0-1,3 1,70-18,-63 17,74-14,-1 4,78-1,189 11,-296 7,-1 2,1 3,-1 3,0 3,-2 2,13 7,122 35,77 9,-176-41,-86-23,0 0,-1 1,1 0,-1 1,0 0,0 0,-1 1,0-1,1 2,-8-7,1 0,-1 0,0 0,0 1,0-1,1 0,-1 0,0 0,0 0,0 0,1 0,-1 0,0 1,0-1,0 0,0 0,1 0,-1 1,0-1,0 0,0 0,0 0,0 1,0-1,0 0,0 0,0 0,1 1,-1-1,0 0,0 0,0 1,0-1,0 0,0 0,-1 0,1 1,0-1,0 0,0 0,0 1,0-1,0 0,0 0,0 0,0 1,-1-1,1 0,0 0,0 0,0 0,0 1,-1-1,1 0,0 0,0 0,0 0,-1 0,1 0,0 0,0 1,-17-2,2-2,0 0,1-2,0 1,-1-2,2 0,-7-4,-83-51,53 30,-193-106,210 124,27 11,0 0,0-1,0 1,0-2,0 1,0-1,3 2,2 0,-1 0,0 0,0 0,1 0,-1 0,1 0,-1-1,1 1,0 0,0-1,0 1,0-1,1 0,-1 1,1-1,-1-2,0 1,1-1,0 1,0-1,0 1,1-1,0 1,-1-1,2 1,-1 0,0-1,1 1,0 0,0 0,0 0,1-2,2 0,-1 0,1 1,1-1,-1 1,1 0,0 0,0 1,6-4,9-3,0 0,1 2,0 1,0 1,14-3,32-5,-1 3,1 4,65-1,208 12,-338-3,84 5,0 4,-1 4,-1 4,48 17,32 18,128 60,-249-93,2 1,2-2,18 4,-26-8,-25-1,-15-13,0 1,0-1,1 1,-1-1,0 1,0-1,0 0,0 1,0-1,-1 1,1-1,0 1,0-1,0 1,0-1,0 1,-1-1,1 0,0 1,0-1,-1 1,1-1,0 0,-1 1,1-1,0 0,-1 1,1-1,-1 0,1 0,0 1,-1-1,1 0,-1 0,1 0,-1 1,-13 4,-1 0,1 0,-1-1,0-1,0-1,-14 1,19-1,-217 18,-16-9,136-7,-1044 10,945-14,199 0,1 0,-1 0,1-1,-1 0,1 0,-1-1,7 2,-1 0,1 0,0 0,0 0,-1 0,1 0,0 0,0 0,-1 0,1 0,0 0,0 0,-1 0,1-1,0 1,0 0,0 0,-1 0,1 0,0 0,0-1,0 1,0 0,-1 0,1 0,0-1,0 1,0 0,0 0,0-1,0 1,0 0,0 0,0 0,-1-1,1 1,0 0,0 0,0-1,0 1,10-6,22-3,-31 9,107-20,0 5,65 1,222 6,-289 7,929 1,-570 2,-2716-3,2200 1,0-3,1-1,-9-5,44 5,15 4,0 0,0-1,0 1,0 0,0 0,0 0,-1 0,1 0,0 0,0 0,0 0,0 0,0 0,0-1,0 1,0 0,0 0,0 0,0 0,0 0,0 0,0 0,0 0,0 0,0-1,0 1,0 0,0 0,0 0,0 0,0 0,0 0,0 0,0 0,0 0,1-1,-1 1,0 0,0 0,0 0,0 0,0 0,0 0,0 0,0 0,0 0,0 0,0 0,1 0,-1 0,0 0,0 0,0 0,0 0,0 0,0 0,0 0,0 0,1 0,28-7,105-8,96 2,-146 9,1622-16,-1336 22,-305-2,0 3,9 4,-7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3T16:28:46.09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522 742,'-16'-1,"0"2,-1 0,1 1,0 1,0 0,0 1,0 1,0 0,1 1,0 1,0 1,1 0,0 0,1 1,-3 3,-9 10,19-16,0 0,0-1,0 0,-1 0,0-1,0 1,-1-1,0-1,13-7,0 0,-1-1,0 0,0 1,0-2,0 0,16-18,10-6,-20 22,-1-1,0 0,-1-1,0 0,0 0,1-3,-9 12,0 1,1 0,-1-1,0 1,0 0,0-1,1 1,-1 0,0-1,0 1,0-1,0 1,0-1,0 1,0 0,0-1,0 1,0-1,0 1,0 0,0-1,0 1,0-1,0 1,0-1,0 1,-1 0,1-1,0 1,0 0,0-1,-1 1,1-1,-15 0,-17 12,18-2,0 0,1 1,1 1,0 1,0-1,1 2,1-1,0 2,0-1,1 1,1 1,1 0,0 0,-2 9,8-23,0 1,1-1,-1 1,1-1,-1 1,1-1,0 1,-1 0,1-1,0 1,0 0,0-1,1 1,-1 0,0-1,0 1,1-1,-1 1,1-1,0 1,-1-1,1 1,0-1,0 1,0-1,0 0,0 1,0-1,0 0,0 0,1 0,-1 0,0 0,1 0,-1 0,1-1,-1 1,1 0,-1-1,1 1,-1-1,2 0,2 2,0-1,0-1,0 1,0-1,1 0,-1 0,0 0,0-1,0 0,1 0,-1 0,0-1,2 0,1-3,0 1,0-1,-1-1,0 1,0-1,0-1,-1 1,1-1,-2 0,1-1,-1 1,0-1,-1 0,1-1,-2 1,1-1,0-2,3-10,-1 0,-1-1,0 0,-2 0,0 0,-1-16,-2 33,0-1,0 1,0-1,-1 1,0-1,0 1,-1-1,1 1,-1-1,0 1,-2-4,2 6,-1 0,1 0,0 1,-1-1,0 1,1 0,-1-1,0 1,0 0,0 1,0-1,-1 1,1-1,0 1,-1 0,1 0,-1 0,1 1,-1-1,-9-1,0 0,0 1,0 1,0 0,0 1,0 0,0 1,0 0,0 1,-8 4,14-5,0 1,0 0,1 0,-1 1,1-1,0 1,0 1,1-1,-1 1,1 0,0 0,0 1,1-1,0 1,0 0,0 0,0 1,1-1,-2 7,-3 11,2 0,0 1,2 0,0 0,2 0,1 0,0 0,4 24,-3-47,1 0,-1 1,0-1,1 1,-1-1,1 0,0 1,0-1,0 0,0 0,0 1,0-1,1 0,-1 0,1 0,-1-1,1 1,0 0,-1-1,1 0,-1 0,1-1,0 1,-1 0,1-1,-1 0,1 1,0-1,-1 0,1 0,0 0,0 0,-1 0,1 0,0 0,-1 0,1-1,1 0,3-1,0 0,-1-1,1 0,-1 0,0 0,1-1,-1 0,-1 0,1 0,-1 0,1-1,2-4,-1 0,0-1,-1 0,0 0,0 0,-1-1,0 0,-1 0,-1 0,1 0,-2 0,1-4,0-25,-1 0,-4-24,0-2,5-47,-1 40,-5-54,-4 100,2 20,-1 19,-5 35,2 2,3-1,1 1,3 0,2 0,2 0,4 20,7 12,-6-53,-2 0,1 23,-5-6,0-66,-1 9,1 0,0-1,0 1,1 0,1-1,0 1,1 0,0 0,1 0,3-6,5 1,0 0,2 1,-1 1,2 0,0 1,1 1,1 0,-1 2,12-7,33-25,-33 25,0 0,2 2,27-10,-15 9,1 2,30-6,-38 12,-1-2,0 0,0-3,28-15,117-67,-170 92,1 0,0 1,-1 0,7-1,-12 3,0 0,0 0,0 1,0-1,0 1,0 0,0 1,0-1,0 1,0-1,0 1,2 1,-5-1,-1-1,0 0,1 0,-1 0,0 1,1-1,-1 0,0 0,0 1,1-1,-1 0,0 1,0-1,0 0,1 1,-1-1,0 0,0 1,0-1,0 0,0 1,0-1,0 0,1 1,-1-1,0 1,0-1,-1 0,1 1,0-1,0 0,0 1,0-1,0 0,0 1,0-1,-1 1,1-1,0 0,0 0,0 1,-1-1,1 0,0 1,-14 15,11-13,-14 13,-1-1,0-1,0 0,-2-2,0 0,0-1,-10 3,29-13,0-1,1 0,-1 1,0-1,0 0,0 1,0-1,0 0,0 0,1 0,-1 0,0 0,0 0,0 0,0 0,0 0,0-1,0 1,0 0,1 0,-1-1,0 1,0-1,0 1,1-1,-1 1,0-1,0 1,1-1,-1 0,0 1,1-1,-1 0,1 1,-1-1,1 0,-1 0,1 0,0 0,-1 1,1-1,0 0,0 0,0 0,0 0,-1 0,1 0,-1-8,-1-1,1 1,1 0,0-7,0 9,0 1,-2-74,7-67,-5 145,1-1,-1 1,0-1,1 1,-1 0,1-1,0 1,0 0,0-1,0 1,0 0,0 0,1 0,-1 0,1 0,-1 0,1 0,0 1,0-1,0 1,0-1,0 1,0-1,0 1,0 0,1 0,-1 0,0 1,1-1,-1 0,0 1,1 0,-1-1,1 1,-1 0,1 0,-1 0,1 1,-1-1,0 1,1-1,1 1,2 1,1 0,-1 0,1 0,-1 1,0-1,1 2,-1-1,-1 1,1 0,-1 0,1 0,-1 1,0 0,-1 0,1 1,2 6,-2 1,1 1,-2-1,0 1,0 0,-1 0,-1 0,-1 0,1 9,3 23,-2-31,-1 1,0 0,-2 0,0-1,0 1,-3 12,2-23,0-1,0 1,-1-1,1 1,-1-1,0 1,0-1,-1 0,1 0,-1 0,0 0,0-1,0 1,-1-1,1 0,-1 0,0 0,0 0,0-1,0 1,0-1,0 0,-1-1,-1 2,-9 1,-1 0,0-2,0 1,0-2,0 0,-7-1,8 0,0 0,0 1,0 1,1 0,-1 1,0 1,-9 4,-10 8,0 1,2 3,0 0,1 2,1 1,-6 8,-79 63,-106 94,206-176,-1-1,0 0,0-1,-18 7,19-10,1 1,0 0,0 0,1 2,1-1,-1 2,-4 5,5 1,4-1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DC0B-31CC-4185-8C41-4FA61DE805DE}" type="datetimeFigureOut">
              <a:rPr lang="de-DE" smtClean="0"/>
              <a:pPr/>
              <a:t>24.05.2020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E934-5560-4930-A857-C0163ECC93B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umsplatzhalter 27"/>
          <p:cNvSpPr>
            <a:spLocks noGrp="1"/>
          </p:cNvSpPr>
          <p:nvPr>
            <p:ph type="dt" sz="half" idx="10"/>
          </p:nvPr>
        </p:nvSpPr>
        <p:spPr>
          <a:xfrm>
            <a:off x="59436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34481" y="635505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Annika Nassal, </a:t>
            </a:r>
            <a:r>
              <a:rPr lang="en-US" dirty="0" err="1"/>
              <a:t>Kooperationsphase</a:t>
            </a:r>
            <a:endParaRPr lang="en-US" dirty="0"/>
          </a:p>
          <a:p>
            <a:pPr algn="ctr">
              <a:defRPr/>
            </a:pPr>
            <a:endParaRPr lang="de-DE" dirty="0"/>
          </a:p>
        </p:txBody>
      </p:sp>
      <p:sp>
        <p:nvSpPr>
          <p:cNvPr id="12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914400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EC03-9169-412C-882A-35D5CDF29EA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3" name="Grafik 12" descr="Bildergebnis für dfki logo">
            <a:extLst>
              <a:ext uri="{FF2B5EF4-FFF2-40B4-BE49-F238E27FC236}">
                <a16:creationId xmlns:a16="http://schemas.microsoft.com/office/drawing/2014/main" id="{845FDA6B-8CFB-420D-A4F9-4AC8894C1CC9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1"/>
          <a:stretch/>
        </p:blipFill>
        <p:spPr bwMode="auto">
          <a:xfrm>
            <a:off x="6944400" y="149226"/>
            <a:ext cx="1742400" cy="687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Bild 1">
            <a:extLst>
              <a:ext uri="{FF2B5EF4-FFF2-40B4-BE49-F238E27FC236}">
                <a16:creationId xmlns:a16="http://schemas.microsoft.com/office/drawing/2014/main" id="{A2304B8A-69E2-4EC4-A471-324B24E494D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8" y="149226"/>
            <a:ext cx="1192506" cy="9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2198-9E61-4B6F-A662-E4741D8ED7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rade Verbindung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Gerade Verbindung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9EF2-839F-4090-A5A9-5E4076B9694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E32DC-9A2D-4B6D-9534-FF72446E94F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FC8A4-B444-4851-AC43-1D0AD7A21F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7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29A8-232A-45D8-9708-68BB2ECBA8E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5DD9-1E2C-4C49-8958-3F73DB5FDA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schenkliges Dreiec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42C8-E7C6-4389-A89B-AD67BD5B22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" name="Gleichschenkliges Dreiec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99C59-CC57-4458-B9B8-F964DFDB48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Gerade Verbindung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Gleichschenkliges Dreieck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64044-BAFA-4EC1-8DBC-16404ECA96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7B0D-F078-4181-A987-70797732C5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elplatzhalt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3251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defRPr>
            </a:lvl1pPr>
          </a:lstStyle>
          <a:p>
            <a:pPr algn="r">
              <a:defRPr/>
            </a:pPr>
            <a:r>
              <a:rPr lang="de-DE"/>
              <a:t>28.04.2020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Segoe UI Emoji" panose="020B0502040204020203" pitchFamily="34" charset="0"/>
                <a:ea typeface="Segoe UI Emoji" panose="020B0502040204020203" pitchFamily="34" charset="0"/>
              </a:defRPr>
            </a:lvl1pPr>
          </a:lstStyle>
          <a:p>
            <a:pPr>
              <a:defRPr/>
            </a:pPr>
            <a:fld id="{7D6ACF34-41B4-4F3D-97D3-AC283F5B62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Grafik 10" descr="Bildergebnis für dfki logo">
            <a:extLst>
              <a:ext uri="{FF2B5EF4-FFF2-40B4-BE49-F238E27FC236}">
                <a16:creationId xmlns:a16="http://schemas.microsoft.com/office/drawing/2014/main" id="{12321DBD-E576-4CF1-8E89-BD4B1A39EF3C}"/>
              </a:ext>
            </a:extLst>
          </p:cNvPr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1"/>
          <a:stretch/>
        </p:blipFill>
        <p:spPr bwMode="auto">
          <a:xfrm>
            <a:off x="6948263" y="116428"/>
            <a:ext cx="1741627" cy="686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Bild 1">
            <a:extLst>
              <a:ext uri="{FF2B5EF4-FFF2-40B4-BE49-F238E27FC236}">
                <a16:creationId xmlns:a16="http://schemas.microsoft.com/office/drawing/2014/main" id="{37ED7BDC-0622-44EF-82C3-11716245012A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8" y="149226"/>
            <a:ext cx="1192506" cy="9051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398" r:id="rId1"/>
    <p:sldLayoutId id="2147491399" r:id="rId2"/>
    <p:sldLayoutId id="2147491400" r:id="rId3"/>
    <p:sldLayoutId id="2147491401" r:id="rId4"/>
    <p:sldLayoutId id="2147491402" r:id="rId5"/>
    <p:sldLayoutId id="2147491403" r:id="rId6"/>
    <p:sldLayoutId id="2147491404" r:id="rId7"/>
    <p:sldLayoutId id="2147491405" r:id="rId8"/>
    <p:sldLayoutId id="2147491406" r:id="rId9"/>
    <p:sldLayoutId id="2147491407" r:id="rId10"/>
    <p:sldLayoutId id="2147491408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Segoe UI Emoji" panose="020B0502040204020203" pitchFamily="34" charset="0"/>
          <a:ea typeface="Segoe UI Emoji" panose="020B0502040204020203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Segoe UI Emoji" panose="020B0502040204020203" pitchFamily="34" charset="0"/>
          <a:ea typeface="Segoe UI Emoji" panose="020B0502040204020203" pitchFamily="34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65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png"/><Relationship Id="rId84" Type="http://schemas.openxmlformats.org/officeDocument/2006/relationships/customXml" Target="../ink/ink46.xml"/><Relationship Id="rId89" Type="http://schemas.openxmlformats.org/officeDocument/2006/relationships/customXml" Target="../ink/ink50.xml"/><Relationship Id="rId112" Type="http://schemas.openxmlformats.org/officeDocument/2006/relationships/image" Target="../media/image51.png"/><Relationship Id="rId16" Type="http://schemas.openxmlformats.org/officeDocument/2006/relationships/image" Target="../media/image11.png"/><Relationship Id="rId107" Type="http://schemas.openxmlformats.org/officeDocument/2006/relationships/customXml" Target="../ink/ink60.xml"/><Relationship Id="rId11" Type="http://schemas.openxmlformats.org/officeDocument/2006/relationships/image" Target="../media/image8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41.png"/><Relationship Id="rId79" Type="http://schemas.openxmlformats.org/officeDocument/2006/relationships/customXml" Target="../ink/ink41.xml"/><Relationship Id="rId102" Type="http://schemas.openxmlformats.org/officeDocument/2006/relationships/image" Target="../media/image48.png"/><Relationship Id="rId90" Type="http://schemas.openxmlformats.org/officeDocument/2006/relationships/customXml" Target="../ink/ink51.xml"/><Relationship Id="rId95" Type="http://schemas.openxmlformats.org/officeDocument/2006/relationships/image" Target="../media/image45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113" Type="http://schemas.openxmlformats.org/officeDocument/2006/relationships/customXml" Target="../ink/ink63.xml"/><Relationship Id="rId118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customXml" Target="../ink/ink47.xml"/><Relationship Id="rId12" Type="http://schemas.microsoft.com/office/2007/relationships/hdphoto" Target="../media/hdphoto1.wdp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8.xml"/><Relationship Id="rId108" Type="http://schemas.openxmlformats.org/officeDocument/2006/relationships/image" Target="../media/image33.png"/><Relationship Id="rId54" Type="http://schemas.openxmlformats.org/officeDocument/2006/relationships/image" Target="../media/image29.png"/><Relationship Id="rId70" Type="http://schemas.openxmlformats.org/officeDocument/2006/relationships/image" Target="../media/image39.png"/><Relationship Id="rId75" Type="http://schemas.openxmlformats.org/officeDocument/2006/relationships/customXml" Target="../ink/ink37.xml"/><Relationship Id="rId91" Type="http://schemas.openxmlformats.org/officeDocument/2006/relationships/image" Target="../media/image43.png"/><Relationship Id="rId96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2.png"/><Relationship Id="rId119" Type="http://schemas.openxmlformats.org/officeDocument/2006/relationships/customXml" Target="../ink/ink66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customXml" Target="../ink/ink40.xml"/><Relationship Id="rId81" Type="http://schemas.openxmlformats.org/officeDocument/2006/relationships/customXml" Target="../ink/ink43.xml"/><Relationship Id="rId86" Type="http://schemas.openxmlformats.org/officeDocument/2006/relationships/customXml" Target="../ink/ink48.xml"/><Relationship Id="rId94" Type="http://schemas.openxmlformats.org/officeDocument/2006/relationships/customXml" Target="../ink/ink53.xml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61.xml"/><Relationship Id="rId34" Type="http://schemas.openxmlformats.org/officeDocument/2006/relationships/image" Target="../media/image17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97" Type="http://schemas.openxmlformats.org/officeDocument/2006/relationships/customXml" Target="../ink/ink55.xml"/><Relationship Id="rId104" Type="http://schemas.openxmlformats.org/officeDocument/2006/relationships/image" Target="../media/image49.png"/><Relationship Id="rId120" Type="http://schemas.openxmlformats.org/officeDocument/2006/relationships/image" Target="../media/image55.png"/><Relationship Id="rId7" Type="http://schemas.openxmlformats.org/officeDocument/2006/relationships/image" Target="../media/image10.png"/><Relationship Id="rId71" Type="http://schemas.openxmlformats.org/officeDocument/2006/relationships/customXml" Target="../ink/ink35.xml"/><Relationship Id="rId92" Type="http://schemas.openxmlformats.org/officeDocument/2006/relationships/customXml" Target="../ink/ink52.xml"/><Relationship Id="rId2" Type="http://schemas.openxmlformats.org/officeDocument/2006/relationships/image" Target="../media/image7.jp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Relationship Id="rId87" Type="http://schemas.openxmlformats.org/officeDocument/2006/relationships/image" Target="../media/image42.png"/><Relationship Id="rId110" Type="http://schemas.openxmlformats.org/officeDocument/2006/relationships/image" Target="../media/image34.png"/><Relationship Id="rId115" Type="http://schemas.openxmlformats.org/officeDocument/2006/relationships/customXml" Target="../ink/ink64.xml"/><Relationship Id="rId61" Type="http://schemas.openxmlformats.org/officeDocument/2006/relationships/customXml" Target="../ink/ink30.xml"/><Relationship Id="rId82" Type="http://schemas.openxmlformats.org/officeDocument/2006/relationships/customXml" Target="../ink/ink44.xml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9.xml"/><Relationship Id="rId100" Type="http://schemas.openxmlformats.org/officeDocument/2006/relationships/image" Target="../media/image47.png"/><Relationship Id="rId105" Type="http://schemas.openxmlformats.org/officeDocument/2006/relationships/customXml" Target="../ink/ink59.xml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93" Type="http://schemas.openxmlformats.org/officeDocument/2006/relationships/image" Target="../media/image44.png"/><Relationship Id="rId98" Type="http://schemas.openxmlformats.org/officeDocument/2006/relationships/image" Target="../media/image46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53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5.png"/><Relationship Id="rId83" Type="http://schemas.openxmlformats.org/officeDocument/2006/relationships/customXml" Target="../ink/ink45.xml"/><Relationship Id="rId88" Type="http://schemas.openxmlformats.org/officeDocument/2006/relationships/customXml" Target="../ink/ink49.xml"/><Relationship Id="rId111" Type="http://schemas.openxmlformats.org/officeDocument/2006/relationships/customXml" Target="../ink/ink62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68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69801-4A8C-4D50-B174-BAC1904D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F9FA-847C-4AF2-87E7-CCA1D042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EEB49-B35B-4DDC-9526-987FD04C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10544D4-237D-46BA-990B-C2F28EC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werden wir digital?</a:t>
            </a:r>
            <a:endParaRPr lang="en-GB" dirty="0"/>
          </a:p>
        </p:txBody>
      </p:sp>
      <p:pic>
        <p:nvPicPr>
          <p:cNvPr id="10" name="Grafik 9" descr="Stapel bunter Akten">
            <a:extLst>
              <a:ext uri="{FF2B5EF4-FFF2-40B4-BE49-F238E27FC236}">
                <a16:creationId xmlns:a16="http://schemas.microsoft.com/office/drawing/2014/main" id="{64B5DD89-BD0C-45D8-B4B7-FDD028F6C4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5" r="19375"/>
          <a:stretch/>
        </p:blipFill>
        <p:spPr>
          <a:xfrm>
            <a:off x="457200" y="1643323"/>
            <a:ext cx="3666539" cy="3571354"/>
          </a:xfrm>
          <a:prstGeom prst="rect">
            <a:avLst/>
          </a:prstGeom>
        </p:spPr>
      </p:pic>
      <p:pic>
        <p:nvPicPr>
          <p:cNvPr id="12" name="Grafik 11" descr="Person, die am Laptop schreibt">
            <a:extLst>
              <a:ext uri="{FF2B5EF4-FFF2-40B4-BE49-F238E27FC236}">
                <a16:creationId xmlns:a16="http://schemas.microsoft.com/office/drawing/2014/main" id="{390A2425-C25D-49E7-9E89-B39DB5981B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r="2751"/>
          <a:stretch/>
        </p:blipFill>
        <p:spPr>
          <a:xfrm>
            <a:off x="4804736" y="1643322"/>
            <a:ext cx="3882064" cy="35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8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67CE1-10E3-42EC-94DE-5E3E5B7D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Ausblick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37A84-C2FA-4DF1-8C7C-3D44553D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8769D-CBB3-452F-A4CC-E2E620DC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36FCA-AFA1-43CF-9336-CB4D74DA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8" name="Grafik 7" descr="Abwärtstrend-Diagramm">
            <a:extLst>
              <a:ext uri="{FF2B5EF4-FFF2-40B4-BE49-F238E27FC236}">
                <a16:creationId xmlns:a16="http://schemas.microsoft.com/office/drawing/2014/main" id="{3322CD19-5102-47B5-B4BE-097F2E8F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424" y="980728"/>
            <a:ext cx="2041376" cy="2041376"/>
          </a:xfrm>
          <a:prstGeom prst="rect">
            <a:avLst/>
          </a:prstGeom>
        </p:spPr>
      </p:pic>
      <p:pic>
        <p:nvPicPr>
          <p:cNvPr id="9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5ED339-E039-4B58-B385-A4F022AA45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1112"/>
            <a:ext cx="2953286" cy="493712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014582A-D068-4FDD-8BDE-97E24DA93B3A}"/>
              </a:ext>
            </a:extLst>
          </p:cNvPr>
          <p:cNvSpPr txBox="1"/>
          <p:nvPr/>
        </p:nvSpPr>
        <p:spPr>
          <a:xfrm>
            <a:off x="6768369" y="4221088"/>
            <a:ext cx="179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Objekt bei: </a:t>
            </a:r>
          </a:p>
          <a:p>
            <a:pPr algn="ctr"/>
            <a:r>
              <a:rPr lang="de-DE" dirty="0"/>
              <a:t>118, 429</a:t>
            </a:r>
          </a:p>
          <a:p>
            <a:pPr algn="ctr"/>
            <a:r>
              <a:rPr lang="de-DE" b="1" dirty="0"/>
              <a:t>Kategorie: </a:t>
            </a:r>
          </a:p>
          <a:p>
            <a:pPr algn="ctr"/>
            <a:r>
              <a:rPr lang="de-DE" dirty="0"/>
              <a:t>Sessel</a:t>
            </a:r>
          </a:p>
        </p:txBody>
      </p:sp>
      <p:pic>
        <p:nvPicPr>
          <p:cNvPr id="12" name="Grafik 11" descr="Dokument">
            <a:extLst>
              <a:ext uri="{FF2B5EF4-FFF2-40B4-BE49-F238E27FC236}">
                <a16:creationId xmlns:a16="http://schemas.microsoft.com/office/drawing/2014/main" id="{E34630CA-7D6E-4980-872C-B2ADEA193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071" y="2940317"/>
            <a:ext cx="1618713" cy="16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99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42D7F67-11CF-476B-9AA9-56973A77F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endParaRPr lang="en-GB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7663426-2233-4AE9-976D-704F0CC1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46F31A-F42B-4F7B-B88F-85AD3AD0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68EA4-A531-4E63-A2D3-80E2EC8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87D14-21FE-4364-932C-E95C93C7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9216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06A82C9-E315-439F-99F3-C5D9B1B57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990600"/>
          </a:xfrm>
        </p:spPr>
        <p:txBody>
          <a:bodyPr anchor="t" anchorCtr="0"/>
          <a:lstStyle/>
          <a:p>
            <a:r>
              <a:rPr lang="de-DE" dirty="0"/>
              <a:t>Deep Learning zur Objekterkennung in Grundriss-Bildern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B0BC4E-DF77-4CC0-9970-59D6721A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53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Annika Nassal mit DFKI Kaiserslautern</a:t>
            </a:r>
          </a:p>
          <a:p>
            <a:pPr>
              <a:spcBef>
                <a:spcPts val="0"/>
              </a:spcBef>
            </a:pPr>
            <a:r>
              <a:rPr lang="de-DE" dirty="0"/>
              <a:t>Kooperationsphase 2019/2020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31BA7A9-043A-401B-B094-ECCAE490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E0214AC-4AE6-4918-93E4-30F5B536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Annika Nassal, Kooperationsphase</a:t>
            </a:r>
          </a:p>
          <a:p>
            <a:pPr algn="ctr">
              <a:defRPr/>
            </a:pP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71710D6-4E2A-4F87-9B97-48E798C0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2EC03-9169-412C-882A-35D5CDF29EA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11" name="Grafik 10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F97D7860-3520-431B-A825-E78E14018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15" y="537036"/>
            <a:ext cx="2910770" cy="29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41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lipse 35">
            <a:extLst>
              <a:ext uri="{FF2B5EF4-FFF2-40B4-BE49-F238E27FC236}">
                <a16:creationId xmlns:a16="http://schemas.microsoft.com/office/drawing/2014/main" id="{4B62B682-4682-4260-9240-732D6A39B4E4}"/>
              </a:ext>
            </a:extLst>
          </p:cNvPr>
          <p:cNvSpPr/>
          <p:nvPr/>
        </p:nvSpPr>
        <p:spPr>
          <a:xfrm>
            <a:off x="1140411" y="1704268"/>
            <a:ext cx="6863178" cy="3444514"/>
          </a:xfrm>
          <a:prstGeom prst="ellipse">
            <a:avLst/>
          </a:prstGeom>
          <a:noFill/>
          <a:ln w="57150">
            <a:solidFill>
              <a:srgbClr val="BCC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8123A-72F4-4082-AF89-E705919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Einführung NNs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B664C-FB4D-4145-A959-1F99E66A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BBE59-D857-41F7-8034-8CA4CB4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8BA85-331A-46EB-8D27-43AAFB70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3DE0CD-9A0B-4394-BEC9-B67B69F1FF87}"/>
              </a:ext>
            </a:extLst>
          </p:cNvPr>
          <p:cNvSpPr txBox="1"/>
          <p:nvPr/>
        </p:nvSpPr>
        <p:spPr>
          <a:xfrm>
            <a:off x="5255568" y="3198167"/>
            <a:ext cx="38884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[0,05; 0,05; 0,1; 0,75; 0,05]</a:t>
            </a:r>
            <a:endParaRPr lang="en-GB" dirty="0"/>
          </a:p>
        </p:txBody>
      </p:sp>
      <p:pic>
        <p:nvPicPr>
          <p:cNvPr id="9" name="Grafik 8" descr="Ein Bild, das Tisch, Spiel enthält.&#10;&#10;Automatisch generierte Beschreibung">
            <a:extLst>
              <a:ext uri="{FF2B5EF4-FFF2-40B4-BE49-F238E27FC236}">
                <a16:creationId xmlns:a16="http://schemas.microsoft.com/office/drawing/2014/main" id="{95274D06-74EB-4880-83DC-A34B9305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7" y="2865758"/>
            <a:ext cx="1232753" cy="1126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A73CDA28-F22C-49BF-94A8-4B6018BA77C7}"/>
                  </a:ext>
                </a:extLst>
              </p14:cNvPr>
              <p14:cNvContentPartPr/>
              <p14:nvPr/>
            </p14:nvContentPartPr>
            <p14:xfrm>
              <a:off x="933534" y="3096813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A73CDA28-F22C-49BF-94A8-4B6018BA77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894" y="306117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C563124-4459-442C-94DD-81BB9EFECE8C}"/>
              </a:ext>
            </a:extLst>
          </p:cNvPr>
          <p:cNvGrpSpPr/>
          <p:nvPr/>
        </p:nvGrpSpPr>
        <p:grpSpPr>
          <a:xfrm>
            <a:off x="1149894" y="3598293"/>
            <a:ext cx="360" cy="360"/>
            <a:chOff x="1149894" y="35982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8531D18-7A3A-40B0-BEFE-575FEB5349FE}"/>
                    </a:ext>
                  </a:extLst>
                </p14:cNvPr>
                <p14:cNvContentPartPr/>
                <p14:nvPr/>
              </p14:nvContentPartPr>
              <p14:xfrm>
                <a:off x="1149894" y="3598293"/>
                <a:ext cx="360" cy="3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8531D18-7A3A-40B0-BEFE-575FEB5349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4254" y="3562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EE2FA24-EFA1-4F8D-8711-80297414A676}"/>
                    </a:ext>
                  </a:extLst>
                </p14:cNvPr>
                <p14:cNvContentPartPr/>
                <p14:nvPr/>
              </p14:nvContentPartPr>
              <p14:xfrm>
                <a:off x="1149894" y="3598293"/>
                <a:ext cx="360" cy="3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EE2FA24-EFA1-4F8D-8711-80297414A6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4254" y="3562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5AD47A9D-33FA-42A2-9D6E-0C8F3261F27A}"/>
                    </a:ext>
                  </a:extLst>
                </p14:cNvPr>
                <p14:cNvContentPartPr/>
                <p14:nvPr/>
              </p14:nvContentPartPr>
              <p14:xfrm>
                <a:off x="1149894" y="3598293"/>
                <a:ext cx="360" cy="3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5AD47A9D-33FA-42A2-9D6E-0C8F3261F2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4254" y="3562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36D500BE-A458-4F11-A52A-50BB74DFCA65}"/>
              </a:ext>
            </a:extLst>
          </p:cNvPr>
          <p:cNvSpPr txBox="1"/>
          <p:nvPr/>
        </p:nvSpPr>
        <p:spPr>
          <a:xfrm>
            <a:off x="3536016" y="1501090"/>
            <a:ext cx="20719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[0; 0; 0; 1; 0;]</a:t>
            </a:r>
            <a:endParaRPr lang="en-GB" dirty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E98F2C4-DB37-4889-A534-285D158EF871}"/>
              </a:ext>
            </a:extLst>
          </p:cNvPr>
          <p:cNvGrpSpPr/>
          <p:nvPr/>
        </p:nvGrpSpPr>
        <p:grpSpPr>
          <a:xfrm>
            <a:off x="1544870" y="4316907"/>
            <a:ext cx="5694580" cy="1927173"/>
            <a:chOff x="1544870" y="4316907"/>
            <a:chExt cx="5694580" cy="192717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681C527-68B7-4DF6-8143-711B9217AB7F}"/>
                </a:ext>
              </a:extLst>
            </p:cNvPr>
            <p:cNvGrpSpPr/>
            <p:nvPr/>
          </p:nvGrpSpPr>
          <p:grpSpPr>
            <a:xfrm>
              <a:off x="1544870" y="4316907"/>
              <a:ext cx="5666957" cy="1827613"/>
              <a:chOff x="1609835" y="4277566"/>
              <a:chExt cx="5666957" cy="1827613"/>
            </a:xfrm>
            <a:noFill/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6AF6CCF-2BC6-4CF4-B588-5BD640C86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bg1">
                    <a:tint val="45000"/>
                    <a:satMod val="400000"/>
                  </a:schemeClr>
                </a:duoton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  <a14:imgEffect>
                          <a14:brightnessContrast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208" y="4277566"/>
                <a:ext cx="5409584" cy="1827613"/>
              </a:xfrm>
              <a:prstGeom prst="rect">
                <a:avLst/>
              </a:prstGeom>
              <a:solidFill>
                <a:srgbClr val="FFFFFF"/>
              </a:solidFill>
            </p:spPr>
          </p:pic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2B3D1434-F564-437F-AD49-08DACBB39DC0}"/>
                  </a:ext>
                </a:extLst>
              </p:cNvPr>
              <p:cNvGrpSpPr/>
              <p:nvPr/>
            </p:nvGrpSpPr>
            <p:grpSpPr>
              <a:xfrm>
                <a:off x="2182374" y="5592897"/>
                <a:ext cx="1962360" cy="203760"/>
                <a:chOff x="2182374" y="5601693"/>
                <a:chExt cx="1962360" cy="203760"/>
              </a:xfrm>
              <a:grp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5" name="Freihand 14">
                      <a:extLst>
                        <a:ext uri="{FF2B5EF4-FFF2-40B4-BE49-F238E27FC236}">
                          <a16:creationId xmlns:a16="http://schemas.microsoft.com/office/drawing/2014/main" id="{9CAA3724-43EE-4364-9AB6-CC27360A9A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82374" y="5721933"/>
                    <a:ext cx="360" cy="360"/>
                  </p14:xfrm>
                </p:contentPart>
              </mc:Choice>
              <mc:Fallback xmlns="">
                <p:pic>
                  <p:nvPicPr>
                    <p:cNvPr id="15" name="Freihand 14">
                      <a:extLst>
                        <a:ext uri="{FF2B5EF4-FFF2-40B4-BE49-F238E27FC236}">
                          <a16:creationId xmlns:a16="http://schemas.microsoft.com/office/drawing/2014/main" id="{9CAA3724-43EE-4364-9AB6-CC27360A9A9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146374" y="5685933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6" name="Freihand 15">
                      <a:extLst>
                        <a:ext uri="{FF2B5EF4-FFF2-40B4-BE49-F238E27FC236}">
                          <a16:creationId xmlns:a16="http://schemas.microsoft.com/office/drawing/2014/main" id="{8DDB6397-0710-4951-A48C-19EE40A4F8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82374" y="5721933"/>
                    <a:ext cx="360" cy="360"/>
                  </p14:xfrm>
                </p:contentPart>
              </mc:Choice>
              <mc:Fallback xmlns="">
                <p:pic>
                  <p:nvPicPr>
                    <p:cNvPr id="16" name="Freihand 15">
                      <a:extLst>
                        <a:ext uri="{FF2B5EF4-FFF2-40B4-BE49-F238E27FC236}">
                          <a16:creationId xmlns:a16="http://schemas.microsoft.com/office/drawing/2014/main" id="{8DDB6397-0710-4951-A48C-19EE40A4F878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146374" y="5685933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7" name="Freihand 16">
                      <a:extLst>
                        <a:ext uri="{FF2B5EF4-FFF2-40B4-BE49-F238E27FC236}">
                          <a16:creationId xmlns:a16="http://schemas.microsoft.com/office/drawing/2014/main" id="{3C7A4DBC-0A4F-4F79-ADD2-E17C7D0D0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82374" y="5721573"/>
                    <a:ext cx="251280" cy="50400"/>
                  </p14:xfrm>
                </p:contentPart>
              </mc:Choice>
              <mc:Fallback xmlns="">
                <p:pic>
                  <p:nvPicPr>
                    <p:cNvPr id="17" name="Freihand 16">
                      <a:extLst>
                        <a:ext uri="{FF2B5EF4-FFF2-40B4-BE49-F238E27FC236}">
                          <a16:creationId xmlns:a16="http://schemas.microsoft.com/office/drawing/2014/main" id="{3C7A4DBC-0A4F-4F79-ADD2-E17C7D0D09D9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2146374" y="5685933"/>
                      <a:ext cx="322920" cy="12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1" name="Freihand 20">
                      <a:extLst>
                        <a:ext uri="{FF2B5EF4-FFF2-40B4-BE49-F238E27FC236}">
                          <a16:creationId xmlns:a16="http://schemas.microsoft.com/office/drawing/2014/main" id="{C774F2FF-B2DE-46E0-A7F1-50E61621CF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93494" y="5601693"/>
                    <a:ext cx="1551240" cy="203760"/>
                  </p14:xfrm>
                </p:contentPart>
              </mc:Choice>
              <mc:Fallback xmlns="">
                <p:pic>
                  <p:nvPicPr>
                    <p:cNvPr id="21" name="Freihand 20">
                      <a:extLst>
                        <a:ext uri="{FF2B5EF4-FFF2-40B4-BE49-F238E27FC236}">
                          <a16:creationId xmlns:a16="http://schemas.microsoft.com/office/drawing/2014/main" id="{C774F2FF-B2DE-46E0-A7F1-50E61621CF12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557854" y="5566053"/>
                      <a:ext cx="1622880" cy="275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5C38D68A-DD13-4E2B-84B0-47E8FA2613F2}"/>
                      </a:ext>
                    </a:extLst>
                  </p14:cNvPr>
                  <p14:cNvContentPartPr/>
                  <p14:nvPr/>
                </p14:nvContentPartPr>
                <p14:xfrm>
                  <a:off x="2014254" y="5190777"/>
                  <a:ext cx="424080" cy="39528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5C38D68A-DD13-4E2B-84B0-47E8FA2613F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978254" y="5154777"/>
                    <a:ext cx="49572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5091D20B-CE53-4C32-B5FA-EEE1CBADDA29}"/>
                      </a:ext>
                    </a:extLst>
                  </p14:cNvPr>
                  <p14:cNvContentPartPr/>
                  <p14:nvPr/>
                </p14:nvContentPartPr>
                <p14:xfrm>
                  <a:off x="1996807" y="5206257"/>
                  <a:ext cx="390240" cy="223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5091D20B-CE53-4C32-B5FA-EEE1CBADDA2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960840" y="5170199"/>
                    <a:ext cx="461814" cy="294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5E142405-B243-4290-8820-55A749869813}"/>
                      </a:ext>
                    </a:extLst>
                  </p14:cNvPr>
                  <p14:cNvContentPartPr/>
                  <p14:nvPr/>
                </p14:nvContentPartPr>
                <p14:xfrm>
                  <a:off x="1968320" y="5120335"/>
                  <a:ext cx="510480" cy="11808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5E142405-B243-4290-8820-55A74986981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932320" y="5084335"/>
                    <a:ext cx="58212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212E7241-2ACA-46C8-8688-C5B6C25FA3B9}"/>
                      </a:ext>
                    </a:extLst>
                  </p14:cNvPr>
                  <p14:cNvContentPartPr/>
                  <p14:nvPr/>
                </p14:nvContentPartPr>
                <p14:xfrm>
                  <a:off x="2340920" y="5069575"/>
                  <a:ext cx="132120" cy="2376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212E7241-2ACA-46C8-8688-C5B6C25FA3B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36600" y="5065189"/>
                    <a:ext cx="140760" cy="325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37553886-071A-42CF-BE19-8BC2FE39268F}"/>
                      </a:ext>
                    </a:extLst>
                  </p14:cNvPr>
                  <p14:cNvContentPartPr/>
                  <p14:nvPr/>
                </p14:nvContentPartPr>
                <p14:xfrm>
                  <a:off x="2340920" y="5092615"/>
                  <a:ext cx="720" cy="3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37553886-071A-42CF-BE19-8BC2FE39268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336600" y="5088295"/>
                    <a:ext cx="9360" cy="9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B3DCAEF3-179E-45B8-9EFF-633D3AC54E7D}"/>
                  </a:ext>
                </a:extLst>
              </p:cNvPr>
              <p:cNvGrpSpPr/>
              <p:nvPr/>
            </p:nvGrpSpPr>
            <p:grpSpPr>
              <a:xfrm>
                <a:off x="2146160" y="5079655"/>
                <a:ext cx="303120" cy="70200"/>
                <a:chOff x="2146160" y="5088451"/>
                <a:chExt cx="303120" cy="70200"/>
              </a:xfrm>
              <a:grp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067" name="Freihand 1066">
                      <a:extLst>
                        <a:ext uri="{FF2B5EF4-FFF2-40B4-BE49-F238E27FC236}">
                          <a16:creationId xmlns:a16="http://schemas.microsoft.com/office/drawing/2014/main" id="{BE9FBECA-B1A3-4B2C-B4BE-CA761940CC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6160" y="5088451"/>
                    <a:ext cx="302760" cy="70200"/>
                  </p14:xfrm>
                </p:contentPart>
              </mc:Choice>
              <mc:Fallback xmlns="">
                <p:pic>
                  <p:nvPicPr>
                    <p:cNvPr id="1067" name="Freihand 1066">
                      <a:extLst>
                        <a:ext uri="{FF2B5EF4-FFF2-40B4-BE49-F238E27FC236}">
                          <a16:creationId xmlns:a16="http://schemas.microsoft.com/office/drawing/2014/main" id="{BE9FBECA-B1A3-4B2C-B4BE-CA761940CCD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2141840" y="5084131"/>
                      <a:ext cx="31140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FF0FEEC5-8CD5-473D-A457-729355E5F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57480" y="5088451"/>
                    <a:ext cx="91800" cy="21600"/>
                  </p14:xfrm>
                </p:contentPart>
              </mc:Choice>
              <mc:Fallback xmlns="">
                <p:pic>
                  <p:nvPicPr>
                    <p:cNvPr id="44" name="Freihand 43">
                      <a:extLst>
                        <a:ext uri="{FF2B5EF4-FFF2-40B4-BE49-F238E27FC236}">
                          <a16:creationId xmlns:a16="http://schemas.microsoft.com/office/drawing/2014/main" id="{FF0FEEC5-8CD5-473D-A457-729355E5FB0B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353160" y="5084131"/>
                      <a:ext cx="10044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66" name="Freihand 1065">
                    <a:extLst>
                      <a:ext uri="{FF2B5EF4-FFF2-40B4-BE49-F238E27FC236}">
                        <a16:creationId xmlns:a16="http://schemas.microsoft.com/office/drawing/2014/main" id="{2BC30B6D-499C-4230-A9CF-5782A518F185}"/>
                      </a:ext>
                    </a:extLst>
                  </p14:cNvPr>
                  <p14:cNvContentPartPr/>
                  <p14:nvPr/>
                </p14:nvContentPartPr>
                <p14:xfrm>
                  <a:off x="2164160" y="5089735"/>
                  <a:ext cx="181800" cy="46080"/>
                </p14:xfrm>
              </p:contentPart>
            </mc:Choice>
            <mc:Fallback xmlns="">
              <p:pic>
                <p:nvPicPr>
                  <p:cNvPr id="1066" name="Freihand 1065">
                    <a:extLst>
                      <a:ext uri="{FF2B5EF4-FFF2-40B4-BE49-F238E27FC236}">
                        <a16:creationId xmlns:a16="http://schemas.microsoft.com/office/drawing/2014/main" id="{2BC30B6D-499C-4230-A9CF-5782A518F18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59840" y="5085448"/>
                    <a:ext cx="190440" cy="546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65" name="Freihand 1064">
                    <a:extLst>
                      <a:ext uri="{FF2B5EF4-FFF2-40B4-BE49-F238E27FC236}">
                        <a16:creationId xmlns:a16="http://schemas.microsoft.com/office/drawing/2014/main" id="{A33F4FAD-2F5F-4F48-A470-C73E35B19544}"/>
                      </a:ext>
                    </a:extLst>
                  </p14:cNvPr>
                  <p14:cNvContentPartPr/>
                  <p14:nvPr/>
                </p14:nvContentPartPr>
                <p14:xfrm>
                  <a:off x="2146152" y="5092860"/>
                  <a:ext cx="203760" cy="56520"/>
                </p14:xfrm>
              </p:contentPart>
            </mc:Choice>
            <mc:Fallback xmlns="">
              <p:pic>
                <p:nvPicPr>
                  <p:cNvPr id="1065" name="Freihand 1064">
                    <a:extLst>
                      <a:ext uri="{FF2B5EF4-FFF2-40B4-BE49-F238E27FC236}">
                        <a16:creationId xmlns:a16="http://schemas.microsoft.com/office/drawing/2014/main" id="{A33F4FAD-2F5F-4F48-A470-C73E35B1954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141832" y="5088540"/>
                    <a:ext cx="21240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44" name="Freihand 1043">
                    <a:extLst>
                      <a:ext uri="{FF2B5EF4-FFF2-40B4-BE49-F238E27FC236}">
                        <a16:creationId xmlns:a16="http://schemas.microsoft.com/office/drawing/2014/main" id="{7DA41334-3ABA-45B8-B75B-C25BC29D301F}"/>
                      </a:ext>
                    </a:extLst>
                  </p14:cNvPr>
                  <p14:cNvContentPartPr/>
                  <p14:nvPr/>
                </p14:nvContentPartPr>
                <p14:xfrm>
                  <a:off x="2213112" y="5094660"/>
                  <a:ext cx="136080" cy="29520"/>
                </p14:xfrm>
              </p:contentPart>
            </mc:Choice>
            <mc:Fallback xmlns="">
              <p:pic>
                <p:nvPicPr>
                  <p:cNvPr id="1044" name="Freihand 1043">
                    <a:extLst>
                      <a:ext uri="{FF2B5EF4-FFF2-40B4-BE49-F238E27FC236}">
                        <a16:creationId xmlns:a16="http://schemas.microsoft.com/office/drawing/2014/main" id="{7DA41334-3ABA-45B8-B75B-C25BC29D301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208803" y="5090340"/>
                    <a:ext cx="144697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64" name="Freihand 1063">
                    <a:extLst>
                      <a:ext uri="{FF2B5EF4-FFF2-40B4-BE49-F238E27FC236}">
                        <a16:creationId xmlns:a16="http://schemas.microsoft.com/office/drawing/2014/main" id="{6B7FF776-1625-4840-A5E2-F97D48757691}"/>
                      </a:ext>
                    </a:extLst>
                  </p14:cNvPr>
                  <p14:cNvContentPartPr/>
                  <p14:nvPr/>
                </p14:nvContentPartPr>
                <p14:xfrm>
                  <a:off x="2179632" y="5043900"/>
                  <a:ext cx="278280" cy="49320"/>
                </p14:xfrm>
              </p:contentPart>
            </mc:Choice>
            <mc:Fallback xmlns="">
              <p:pic>
                <p:nvPicPr>
                  <p:cNvPr id="1064" name="Freihand 1063">
                    <a:extLst>
                      <a:ext uri="{FF2B5EF4-FFF2-40B4-BE49-F238E27FC236}">
                        <a16:creationId xmlns:a16="http://schemas.microsoft.com/office/drawing/2014/main" id="{6B7FF776-1625-4840-A5E2-F97D4875769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161632" y="5025900"/>
                    <a:ext cx="3139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63" name="Freihand 1062">
                    <a:extLst>
                      <a:ext uri="{FF2B5EF4-FFF2-40B4-BE49-F238E27FC236}">
                        <a16:creationId xmlns:a16="http://schemas.microsoft.com/office/drawing/2014/main" id="{47F3B6D7-EB9F-4295-A42A-721786CB49AE}"/>
                      </a:ext>
                    </a:extLst>
                  </p14:cNvPr>
                  <p14:cNvContentPartPr/>
                  <p14:nvPr/>
                </p14:nvContentPartPr>
                <p14:xfrm>
                  <a:off x="2176392" y="5011140"/>
                  <a:ext cx="268200" cy="56520"/>
                </p14:xfrm>
              </p:contentPart>
            </mc:Choice>
            <mc:Fallback xmlns="">
              <p:pic>
                <p:nvPicPr>
                  <p:cNvPr id="1063" name="Freihand 1062">
                    <a:extLst>
                      <a:ext uri="{FF2B5EF4-FFF2-40B4-BE49-F238E27FC236}">
                        <a16:creationId xmlns:a16="http://schemas.microsoft.com/office/drawing/2014/main" id="{47F3B6D7-EB9F-4295-A42A-721786CB49A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158392" y="4993140"/>
                    <a:ext cx="30384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60" name="Freihand 1059">
                    <a:extLst>
                      <a:ext uri="{FF2B5EF4-FFF2-40B4-BE49-F238E27FC236}">
                        <a16:creationId xmlns:a16="http://schemas.microsoft.com/office/drawing/2014/main" id="{FE702D78-94EA-4232-99ED-5DAF505522BB}"/>
                      </a:ext>
                    </a:extLst>
                  </p14:cNvPr>
                  <p14:cNvContentPartPr/>
                  <p14:nvPr/>
                </p14:nvContentPartPr>
                <p14:xfrm>
                  <a:off x="1996032" y="4621980"/>
                  <a:ext cx="445680" cy="602280"/>
                </p14:xfrm>
              </p:contentPart>
            </mc:Choice>
            <mc:Fallback xmlns="">
              <p:pic>
                <p:nvPicPr>
                  <p:cNvPr id="1060" name="Freihand 1059">
                    <a:extLst>
                      <a:ext uri="{FF2B5EF4-FFF2-40B4-BE49-F238E27FC236}">
                        <a16:creationId xmlns:a16="http://schemas.microsoft.com/office/drawing/2014/main" id="{FE702D78-94EA-4232-99ED-5DAF505522B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78047" y="4603980"/>
                    <a:ext cx="481291" cy="63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62" name="Freihand 1061">
                    <a:extLst>
                      <a:ext uri="{FF2B5EF4-FFF2-40B4-BE49-F238E27FC236}">
                        <a16:creationId xmlns:a16="http://schemas.microsoft.com/office/drawing/2014/main" id="{B5FA488B-86E2-4599-BD83-D9A0F94D9648}"/>
                      </a:ext>
                    </a:extLst>
                  </p14:cNvPr>
                  <p14:cNvContentPartPr/>
                  <p14:nvPr/>
                </p14:nvContentPartPr>
                <p14:xfrm>
                  <a:off x="2179632" y="5112660"/>
                  <a:ext cx="66960" cy="14040"/>
                </p14:xfrm>
              </p:contentPart>
            </mc:Choice>
            <mc:Fallback xmlns="">
              <p:pic>
                <p:nvPicPr>
                  <p:cNvPr id="1062" name="Freihand 1061">
                    <a:extLst>
                      <a:ext uri="{FF2B5EF4-FFF2-40B4-BE49-F238E27FC236}">
                        <a16:creationId xmlns:a16="http://schemas.microsoft.com/office/drawing/2014/main" id="{B5FA488B-86E2-4599-BD83-D9A0F94D96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175312" y="5108448"/>
                    <a:ext cx="75600" cy="224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061" name="Freihand 1060">
                    <a:extLst>
                      <a:ext uri="{FF2B5EF4-FFF2-40B4-BE49-F238E27FC236}">
                        <a16:creationId xmlns:a16="http://schemas.microsoft.com/office/drawing/2014/main" id="{6F2A6775-144D-4723-BFBD-30C569BC2A59}"/>
                      </a:ext>
                    </a:extLst>
                  </p14:cNvPr>
                  <p14:cNvContentPartPr/>
                  <p14:nvPr/>
                </p14:nvContentPartPr>
                <p14:xfrm>
                  <a:off x="2179632" y="5092140"/>
                  <a:ext cx="3240" cy="720"/>
                </p14:xfrm>
              </p:contentPart>
            </mc:Choice>
            <mc:Fallback xmlns="">
              <p:pic>
                <p:nvPicPr>
                  <p:cNvPr id="1061" name="Freihand 1060">
                    <a:extLst>
                      <a:ext uri="{FF2B5EF4-FFF2-40B4-BE49-F238E27FC236}">
                        <a16:creationId xmlns:a16="http://schemas.microsoft.com/office/drawing/2014/main" id="{6F2A6775-144D-4723-BFBD-30C569BC2A5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161632" y="5074140"/>
                    <a:ext cx="388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052" name="Freihand 1051">
                    <a:extLst>
                      <a:ext uri="{FF2B5EF4-FFF2-40B4-BE49-F238E27FC236}">
                        <a16:creationId xmlns:a16="http://schemas.microsoft.com/office/drawing/2014/main" id="{DAC0192D-4776-4F13-A571-ABA6AE077F57}"/>
                      </a:ext>
                    </a:extLst>
                  </p14:cNvPr>
                  <p14:cNvContentPartPr/>
                  <p14:nvPr/>
                </p14:nvContentPartPr>
                <p14:xfrm>
                  <a:off x="2185032" y="5086380"/>
                  <a:ext cx="31680" cy="5760"/>
                </p14:xfrm>
              </p:contentPart>
            </mc:Choice>
            <mc:Fallback xmlns="">
              <p:pic>
                <p:nvPicPr>
                  <p:cNvPr id="1052" name="Freihand 1051">
                    <a:extLst>
                      <a:ext uri="{FF2B5EF4-FFF2-40B4-BE49-F238E27FC236}">
                        <a16:creationId xmlns:a16="http://schemas.microsoft.com/office/drawing/2014/main" id="{DAC0192D-4776-4F13-A571-ABA6AE077F5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167032" y="5069439"/>
                    <a:ext cx="67320" cy="39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068" name="Freihand 1067">
                    <a:extLst>
                      <a:ext uri="{FF2B5EF4-FFF2-40B4-BE49-F238E27FC236}">
                        <a16:creationId xmlns:a16="http://schemas.microsoft.com/office/drawing/2014/main" id="{30AA32CC-6C0B-4504-9B3F-1E4B1641FDD1}"/>
                      </a:ext>
                    </a:extLst>
                  </p14:cNvPr>
                  <p14:cNvContentPartPr/>
                  <p14:nvPr/>
                </p14:nvContentPartPr>
                <p14:xfrm>
                  <a:off x="2151912" y="5160900"/>
                  <a:ext cx="6120" cy="9000"/>
                </p14:xfrm>
              </p:contentPart>
            </mc:Choice>
            <mc:Fallback xmlns="">
              <p:pic>
                <p:nvPicPr>
                  <p:cNvPr id="1068" name="Freihand 1067">
                    <a:extLst>
                      <a:ext uri="{FF2B5EF4-FFF2-40B4-BE49-F238E27FC236}">
                        <a16:creationId xmlns:a16="http://schemas.microsoft.com/office/drawing/2014/main" id="{30AA32CC-6C0B-4504-9B3F-1E4B1641FDD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134912" y="5142900"/>
                    <a:ext cx="3978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095" name="Freihand 1094">
                    <a:extLst>
                      <a:ext uri="{FF2B5EF4-FFF2-40B4-BE49-F238E27FC236}">
                        <a16:creationId xmlns:a16="http://schemas.microsoft.com/office/drawing/2014/main" id="{4C40A84E-6812-45C7-A95B-EBBBD9215FFA}"/>
                      </a:ext>
                    </a:extLst>
                  </p14:cNvPr>
                  <p14:cNvContentPartPr/>
                  <p14:nvPr/>
                </p14:nvContentPartPr>
                <p14:xfrm>
                  <a:off x="2067312" y="4954620"/>
                  <a:ext cx="90720" cy="218160"/>
                </p14:xfrm>
              </p:contentPart>
            </mc:Choice>
            <mc:Fallback xmlns="">
              <p:pic>
                <p:nvPicPr>
                  <p:cNvPr id="1095" name="Freihand 1094">
                    <a:extLst>
                      <a:ext uri="{FF2B5EF4-FFF2-40B4-BE49-F238E27FC236}">
                        <a16:creationId xmlns:a16="http://schemas.microsoft.com/office/drawing/2014/main" id="{4C40A84E-6812-45C7-A95B-EBBBD9215FF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049312" y="4936620"/>
                    <a:ext cx="126360" cy="2538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7195869A-E7FF-4AAE-A8E9-EB125B691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140" y="5104740"/>
                <a:ext cx="106680" cy="64576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14" name="Freihand 1113">
                    <a:extLst>
                      <a:ext uri="{FF2B5EF4-FFF2-40B4-BE49-F238E27FC236}">
                        <a16:creationId xmlns:a16="http://schemas.microsoft.com/office/drawing/2014/main" id="{4B44FAED-9A9F-4B45-8B31-252C1D267817}"/>
                      </a:ext>
                    </a:extLst>
                  </p14:cNvPr>
                  <p14:cNvContentPartPr/>
                  <p14:nvPr/>
                </p14:nvContentPartPr>
                <p14:xfrm>
                  <a:off x="2422992" y="4948140"/>
                  <a:ext cx="76320" cy="161640"/>
                </p14:xfrm>
              </p:contentPart>
            </mc:Choice>
            <mc:Fallback xmlns="">
              <p:pic>
                <p:nvPicPr>
                  <p:cNvPr id="1114" name="Freihand 1113">
                    <a:extLst>
                      <a:ext uri="{FF2B5EF4-FFF2-40B4-BE49-F238E27FC236}">
                        <a16:creationId xmlns:a16="http://schemas.microsoft.com/office/drawing/2014/main" id="{4B44FAED-9A9F-4B45-8B31-252C1D26781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404992" y="4930100"/>
                    <a:ext cx="111960" cy="1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123" name="Freihand 1122">
                    <a:extLst>
                      <a:ext uri="{FF2B5EF4-FFF2-40B4-BE49-F238E27FC236}">
                        <a16:creationId xmlns:a16="http://schemas.microsoft.com/office/drawing/2014/main" id="{38D385BF-0994-41E0-9EFD-0B878D9C2B51}"/>
                      </a:ext>
                    </a:extLst>
                  </p14:cNvPr>
                  <p14:cNvContentPartPr/>
                  <p14:nvPr/>
                </p14:nvContentPartPr>
                <p14:xfrm>
                  <a:off x="2547912" y="5032380"/>
                  <a:ext cx="100440" cy="12600"/>
                </p14:xfrm>
              </p:contentPart>
            </mc:Choice>
            <mc:Fallback xmlns="">
              <p:pic>
                <p:nvPicPr>
                  <p:cNvPr id="1123" name="Freihand 1122">
                    <a:extLst>
                      <a:ext uri="{FF2B5EF4-FFF2-40B4-BE49-F238E27FC236}">
                        <a16:creationId xmlns:a16="http://schemas.microsoft.com/office/drawing/2014/main" id="{38D385BF-0994-41E0-9EFD-0B878D9C2B5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529912" y="5014380"/>
                    <a:ext cx="1360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125" name="Freihand 1124">
                    <a:extLst>
                      <a:ext uri="{FF2B5EF4-FFF2-40B4-BE49-F238E27FC236}">
                        <a16:creationId xmlns:a16="http://schemas.microsoft.com/office/drawing/2014/main" id="{F7EC364B-237B-42DE-9781-AD80AFC8CB2C}"/>
                      </a:ext>
                    </a:extLst>
                  </p14:cNvPr>
                  <p14:cNvContentPartPr/>
                  <p14:nvPr/>
                </p14:nvContentPartPr>
                <p14:xfrm>
                  <a:off x="2550792" y="5047500"/>
                  <a:ext cx="85320" cy="16560"/>
                </p14:xfrm>
              </p:contentPart>
            </mc:Choice>
            <mc:Fallback xmlns="">
              <p:pic>
                <p:nvPicPr>
                  <p:cNvPr id="1125" name="Freihand 1124">
                    <a:extLst>
                      <a:ext uri="{FF2B5EF4-FFF2-40B4-BE49-F238E27FC236}">
                        <a16:creationId xmlns:a16="http://schemas.microsoft.com/office/drawing/2014/main" id="{F7EC364B-237B-42DE-9781-AD80AFC8CB2C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532792" y="5029500"/>
                    <a:ext cx="120960" cy="522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36" name="Gruppieren 1135">
                <a:extLst>
                  <a:ext uri="{FF2B5EF4-FFF2-40B4-BE49-F238E27FC236}">
                    <a16:creationId xmlns:a16="http://schemas.microsoft.com/office/drawing/2014/main" id="{D5AD14C7-AE28-487D-BD60-F5569C52F119}"/>
                  </a:ext>
                </a:extLst>
              </p:cNvPr>
              <p:cNvGrpSpPr/>
              <p:nvPr/>
            </p:nvGrpSpPr>
            <p:grpSpPr>
              <a:xfrm>
                <a:off x="2069472" y="4947060"/>
                <a:ext cx="699840" cy="231840"/>
                <a:chOff x="2069472" y="4955856"/>
                <a:chExt cx="699840" cy="231840"/>
              </a:xfrm>
              <a:grp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1032" name="Freihand 1031">
                      <a:extLst>
                        <a:ext uri="{FF2B5EF4-FFF2-40B4-BE49-F238E27FC236}">
                          <a16:creationId xmlns:a16="http://schemas.microsoft.com/office/drawing/2014/main" id="{3F95C319-5A15-4EB8-B51B-7D32D29781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2592" y="5108136"/>
                    <a:ext cx="47520" cy="6840"/>
                  </p14:xfrm>
                </p:contentPart>
              </mc:Choice>
              <mc:Fallback xmlns="">
                <p:pic>
                  <p:nvPicPr>
                    <p:cNvPr id="1032" name="Freihand 1031">
                      <a:extLst>
                        <a:ext uri="{FF2B5EF4-FFF2-40B4-BE49-F238E27FC236}">
                          <a16:creationId xmlns:a16="http://schemas.microsoft.com/office/drawing/2014/main" id="{3F95C319-5A15-4EB8-B51B-7D32D2978171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2278272" y="5103816"/>
                      <a:ext cx="56160" cy="1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1033" name="Freihand 1032">
                      <a:extLst>
                        <a:ext uri="{FF2B5EF4-FFF2-40B4-BE49-F238E27FC236}">
                          <a16:creationId xmlns:a16="http://schemas.microsoft.com/office/drawing/2014/main" id="{567BF9DA-96CF-4413-B39B-41BFB258BB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5112" y="5113536"/>
                    <a:ext cx="4320" cy="1080"/>
                  </p14:xfrm>
                </p:contentPart>
              </mc:Choice>
              <mc:Fallback xmlns="">
                <p:pic>
                  <p:nvPicPr>
                    <p:cNvPr id="1033" name="Freihand 1032">
                      <a:extLst>
                        <a:ext uri="{FF2B5EF4-FFF2-40B4-BE49-F238E27FC236}">
                          <a16:creationId xmlns:a16="http://schemas.microsoft.com/office/drawing/2014/main" id="{567BF9DA-96CF-4413-B39B-41BFB258BBA7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2280792" y="5109216"/>
                      <a:ext cx="1296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1034" name="Freihand 1033">
                      <a:extLst>
                        <a:ext uri="{FF2B5EF4-FFF2-40B4-BE49-F238E27FC236}">
                          <a16:creationId xmlns:a16="http://schemas.microsoft.com/office/drawing/2014/main" id="{02D5C6D6-F7EB-4174-8ECF-98942DA8B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27152" y="5117496"/>
                    <a:ext cx="39240" cy="12600"/>
                  </p14:xfrm>
                </p:contentPart>
              </mc:Choice>
              <mc:Fallback xmlns="">
                <p:pic>
                  <p:nvPicPr>
                    <p:cNvPr id="1034" name="Freihand 1033">
                      <a:extLst>
                        <a:ext uri="{FF2B5EF4-FFF2-40B4-BE49-F238E27FC236}">
                          <a16:creationId xmlns:a16="http://schemas.microsoft.com/office/drawing/2014/main" id="{02D5C6D6-F7EB-4174-8ECF-98942DA8B08F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2222832" y="5113176"/>
                      <a:ext cx="4788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1035" name="Freihand 1034">
                      <a:extLst>
                        <a:ext uri="{FF2B5EF4-FFF2-40B4-BE49-F238E27FC236}">
                          <a16:creationId xmlns:a16="http://schemas.microsoft.com/office/drawing/2014/main" id="{D56EB3D2-CE3F-4346-B973-045BF3AFC3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35072" y="5114256"/>
                    <a:ext cx="50760" cy="13320"/>
                  </p14:xfrm>
                </p:contentPart>
              </mc:Choice>
              <mc:Fallback xmlns="">
                <p:pic>
                  <p:nvPicPr>
                    <p:cNvPr id="1035" name="Freihand 1034">
                      <a:extLst>
                        <a:ext uri="{FF2B5EF4-FFF2-40B4-BE49-F238E27FC236}">
                          <a16:creationId xmlns:a16="http://schemas.microsoft.com/office/drawing/2014/main" id="{D56EB3D2-CE3F-4346-B973-045BF3AFC3FB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2230752" y="5109936"/>
                      <a:ext cx="5940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1036" name="Freihand 1035">
                      <a:extLst>
                        <a:ext uri="{FF2B5EF4-FFF2-40B4-BE49-F238E27FC236}">
                          <a16:creationId xmlns:a16="http://schemas.microsoft.com/office/drawing/2014/main" id="{F86700DC-76F0-41F6-8AE7-899FDD8D99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47672" y="5108496"/>
                    <a:ext cx="70560" cy="24120"/>
                  </p14:xfrm>
                </p:contentPart>
              </mc:Choice>
              <mc:Fallback xmlns="">
                <p:pic>
                  <p:nvPicPr>
                    <p:cNvPr id="1036" name="Freihand 1035">
                      <a:extLst>
                        <a:ext uri="{FF2B5EF4-FFF2-40B4-BE49-F238E27FC236}">
                          <a16:creationId xmlns:a16="http://schemas.microsoft.com/office/drawing/2014/main" id="{F86700DC-76F0-41F6-8AE7-899FDD8D9997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243352" y="5104176"/>
                      <a:ext cx="7920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1038" name="Freihand 1037">
                      <a:extLst>
                        <a:ext uri="{FF2B5EF4-FFF2-40B4-BE49-F238E27FC236}">
                          <a16:creationId xmlns:a16="http://schemas.microsoft.com/office/drawing/2014/main" id="{059DF0CB-F8EC-4698-B7CD-869C60F680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81592" y="5092656"/>
                    <a:ext cx="27000" cy="5040"/>
                  </p14:xfrm>
                </p:contentPart>
              </mc:Choice>
              <mc:Fallback xmlns="">
                <p:pic>
                  <p:nvPicPr>
                    <p:cNvPr id="1038" name="Freihand 1037">
                      <a:extLst>
                        <a:ext uri="{FF2B5EF4-FFF2-40B4-BE49-F238E27FC236}">
                          <a16:creationId xmlns:a16="http://schemas.microsoft.com/office/drawing/2014/main" id="{059DF0CB-F8EC-4698-B7CD-869C60F68052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377272" y="5088336"/>
                      <a:ext cx="35640" cy="1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1074" name="Freihand 1073">
                      <a:extLst>
                        <a:ext uri="{FF2B5EF4-FFF2-40B4-BE49-F238E27FC236}">
                          <a16:creationId xmlns:a16="http://schemas.microsoft.com/office/drawing/2014/main" id="{B933CFDA-584D-4DF8-A143-EF034771DA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2552" y="5147736"/>
                    <a:ext cx="360" cy="360"/>
                  </p14:xfrm>
                </p:contentPart>
              </mc:Choice>
              <mc:Fallback xmlns="">
                <p:pic>
                  <p:nvPicPr>
                    <p:cNvPr id="1074" name="Freihand 1073">
                      <a:extLst>
                        <a:ext uri="{FF2B5EF4-FFF2-40B4-BE49-F238E27FC236}">
                          <a16:creationId xmlns:a16="http://schemas.microsoft.com/office/drawing/2014/main" id="{B933CFDA-584D-4DF8-A143-EF034771DA38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33552" y="51390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1075" name="Freihand 1074">
                      <a:extLst>
                        <a:ext uri="{FF2B5EF4-FFF2-40B4-BE49-F238E27FC236}">
                          <a16:creationId xmlns:a16="http://schemas.microsoft.com/office/drawing/2014/main" id="{F0DD0F88-D2A4-46B6-98C3-E5708B5327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0312" y="5153856"/>
                    <a:ext cx="360" cy="360"/>
                  </p14:xfrm>
                </p:contentPart>
              </mc:Choice>
              <mc:Fallback xmlns="">
                <p:pic>
                  <p:nvPicPr>
                    <p:cNvPr id="1075" name="Freihand 1074">
                      <a:extLst>
                        <a:ext uri="{FF2B5EF4-FFF2-40B4-BE49-F238E27FC236}">
                          <a16:creationId xmlns:a16="http://schemas.microsoft.com/office/drawing/2014/main" id="{F0DD0F88-D2A4-46B6-98C3-E5708B532756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21672" y="51452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1076" name="Freihand 1075">
                      <a:extLst>
                        <a:ext uri="{FF2B5EF4-FFF2-40B4-BE49-F238E27FC236}">
                          <a16:creationId xmlns:a16="http://schemas.microsoft.com/office/drawing/2014/main" id="{092F2B78-A2CE-4DA1-AEC1-6B204D51A2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15192" y="5159976"/>
                    <a:ext cx="360" cy="360"/>
                  </p14:xfrm>
                </p:contentPart>
              </mc:Choice>
              <mc:Fallback xmlns="">
                <p:pic>
                  <p:nvPicPr>
                    <p:cNvPr id="1076" name="Freihand 1075">
                      <a:extLst>
                        <a:ext uri="{FF2B5EF4-FFF2-40B4-BE49-F238E27FC236}">
                          <a16:creationId xmlns:a16="http://schemas.microsoft.com/office/drawing/2014/main" id="{092F2B78-A2CE-4DA1-AEC1-6B204D51A231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06192" y="515133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1078" name="Freihand 1077">
                      <a:extLst>
                        <a:ext uri="{FF2B5EF4-FFF2-40B4-BE49-F238E27FC236}">
                          <a16:creationId xmlns:a16="http://schemas.microsoft.com/office/drawing/2014/main" id="{9FD8613D-422D-491D-A1EC-88CBC725C2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90712" y="5178336"/>
                    <a:ext cx="360" cy="360"/>
                  </p14:xfrm>
                </p:contentPart>
              </mc:Choice>
              <mc:Fallback xmlns="">
                <p:pic>
                  <p:nvPicPr>
                    <p:cNvPr id="1078" name="Freihand 1077">
                      <a:extLst>
                        <a:ext uri="{FF2B5EF4-FFF2-40B4-BE49-F238E27FC236}">
                          <a16:creationId xmlns:a16="http://schemas.microsoft.com/office/drawing/2014/main" id="{9FD8613D-422D-491D-A1EC-88CBC725C267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82072" y="51696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1079" name="Freihand 1078">
                      <a:extLst>
                        <a:ext uri="{FF2B5EF4-FFF2-40B4-BE49-F238E27FC236}">
                          <a16:creationId xmlns:a16="http://schemas.microsoft.com/office/drawing/2014/main" id="{DA0F6964-70E1-43D1-BC8D-4FDD9E0A70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69472" y="5187336"/>
                    <a:ext cx="360" cy="360"/>
                  </p14:xfrm>
                </p:contentPart>
              </mc:Choice>
              <mc:Fallback xmlns="">
                <p:pic>
                  <p:nvPicPr>
                    <p:cNvPr id="1079" name="Freihand 1078">
                      <a:extLst>
                        <a:ext uri="{FF2B5EF4-FFF2-40B4-BE49-F238E27FC236}">
                          <a16:creationId xmlns:a16="http://schemas.microsoft.com/office/drawing/2014/main" id="{DA0F6964-70E1-43D1-BC8D-4FDD9E0A707D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60472" y="51786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1081" name="Freihand 1080">
                      <a:extLst>
                        <a:ext uri="{FF2B5EF4-FFF2-40B4-BE49-F238E27FC236}">
                          <a16:creationId xmlns:a16="http://schemas.microsoft.com/office/drawing/2014/main" id="{B228D435-0E95-4497-8FD3-8EAD28335E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8472" y="5178336"/>
                    <a:ext cx="360" cy="360"/>
                  </p14:xfrm>
                </p:contentPart>
              </mc:Choice>
              <mc:Fallback xmlns="">
                <p:pic>
                  <p:nvPicPr>
                    <p:cNvPr id="1081" name="Freihand 1080">
                      <a:extLst>
                        <a:ext uri="{FF2B5EF4-FFF2-40B4-BE49-F238E27FC236}">
                          <a16:creationId xmlns:a16="http://schemas.microsoft.com/office/drawing/2014/main" id="{B228D435-0E95-4497-8FD3-8EAD28335E15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69832" y="516969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1083" name="Freihand 1082">
                      <a:extLst>
                        <a:ext uri="{FF2B5EF4-FFF2-40B4-BE49-F238E27FC236}">
                          <a16:creationId xmlns:a16="http://schemas.microsoft.com/office/drawing/2014/main" id="{C522A91D-BBDC-44FA-BFC9-5FE442AE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99712" y="5172216"/>
                    <a:ext cx="360" cy="360"/>
                  </p14:xfrm>
                </p:contentPart>
              </mc:Choice>
              <mc:Fallback xmlns="">
                <p:pic>
                  <p:nvPicPr>
                    <p:cNvPr id="1083" name="Freihand 1082">
                      <a:extLst>
                        <a:ext uri="{FF2B5EF4-FFF2-40B4-BE49-F238E27FC236}">
                          <a16:creationId xmlns:a16="http://schemas.microsoft.com/office/drawing/2014/main" id="{C522A91D-BBDC-44FA-BFC9-5FE442AE0C0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091072" y="51632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1085" name="Freihand 1084">
                      <a:extLst>
                        <a:ext uri="{FF2B5EF4-FFF2-40B4-BE49-F238E27FC236}">
                          <a16:creationId xmlns:a16="http://schemas.microsoft.com/office/drawing/2014/main" id="{A837F847-83AE-4EF7-819A-676518DD33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7032" y="5114256"/>
                    <a:ext cx="360" cy="360"/>
                  </p14:xfrm>
                </p:contentPart>
              </mc:Choice>
              <mc:Fallback xmlns="">
                <p:pic>
                  <p:nvPicPr>
                    <p:cNvPr id="1085" name="Freihand 1084">
                      <a:extLst>
                        <a:ext uri="{FF2B5EF4-FFF2-40B4-BE49-F238E27FC236}">
                          <a16:creationId xmlns:a16="http://schemas.microsoft.com/office/drawing/2014/main" id="{A837F847-83AE-4EF7-819A-676518DD335C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8032" y="51056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1086" name="Freihand 1085">
                      <a:extLst>
                        <a:ext uri="{FF2B5EF4-FFF2-40B4-BE49-F238E27FC236}">
                          <a16:creationId xmlns:a16="http://schemas.microsoft.com/office/drawing/2014/main" id="{16C5E3FC-2933-444A-B666-2C52D942B9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3792" y="5095896"/>
                    <a:ext cx="360" cy="360"/>
                  </p14:xfrm>
                </p:contentPart>
              </mc:Choice>
              <mc:Fallback xmlns="">
                <p:pic>
                  <p:nvPicPr>
                    <p:cNvPr id="1086" name="Freihand 1085">
                      <a:extLst>
                        <a:ext uri="{FF2B5EF4-FFF2-40B4-BE49-F238E27FC236}">
                          <a16:creationId xmlns:a16="http://schemas.microsoft.com/office/drawing/2014/main" id="{16C5E3FC-2933-444A-B666-2C52D942B98E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5152" y="508725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1087" name="Freihand 1086">
                      <a:extLst>
                        <a:ext uri="{FF2B5EF4-FFF2-40B4-BE49-F238E27FC236}">
                          <a16:creationId xmlns:a16="http://schemas.microsoft.com/office/drawing/2014/main" id="{55C7EC72-100E-4D33-825E-C2E6671776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3792" y="5074656"/>
                    <a:ext cx="360" cy="360"/>
                  </p14:xfrm>
                </p:contentPart>
              </mc:Choice>
              <mc:Fallback xmlns="">
                <p:pic>
                  <p:nvPicPr>
                    <p:cNvPr id="1087" name="Freihand 1086">
                      <a:extLst>
                        <a:ext uri="{FF2B5EF4-FFF2-40B4-BE49-F238E27FC236}">
                          <a16:creationId xmlns:a16="http://schemas.microsoft.com/office/drawing/2014/main" id="{55C7EC72-100E-4D33-825E-C2E6671776B6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5152" y="506601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1088" name="Freihand 1087">
                      <a:extLst>
                        <a:ext uri="{FF2B5EF4-FFF2-40B4-BE49-F238E27FC236}">
                          <a16:creationId xmlns:a16="http://schemas.microsoft.com/office/drawing/2014/main" id="{7C6FF0DA-2736-4118-BB2E-68BD0E1009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0912" y="5032176"/>
                    <a:ext cx="360" cy="360"/>
                  </p14:xfrm>
                </p:contentPart>
              </mc:Choice>
              <mc:Fallback xmlns="">
                <p:pic>
                  <p:nvPicPr>
                    <p:cNvPr id="1088" name="Freihand 1087">
                      <a:extLst>
                        <a:ext uri="{FF2B5EF4-FFF2-40B4-BE49-F238E27FC236}">
                          <a16:creationId xmlns:a16="http://schemas.microsoft.com/office/drawing/2014/main" id="{7C6FF0DA-2736-4118-BB2E-68BD0E10092A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1912" y="502317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1090" name="Freihand 1089">
                      <a:extLst>
                        <a:ext uri="{FF2B5EF4-FFF2-40B4-BE49-F238E27FC236}">
                          <a16:creationId xmlns:a16="http://schemas.microsoft.com/office/drawing/2014/main" id="{D34B7BAE-93A1-4F78-8521-92EE7C2CF4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0912" y="5059536"/>
                    <a:ext cx="360" cy="360"/>
                  </p14:xfrm>
                </p:contentPart>
              </mc:Choice>
              <mc:Fallback xmlns="">
                <p:pic>
                  <p:nvPicPr>
                    <p:cNvPr id="1090" name="Freihand 1089">
                      <a:extLst>
                        <a:ext uri="{FF2B5EF4-FFF2-40B4-BE49-F238E27FC236}">
                          <a16:creationId xmlns:a16="http://schemas.microsoft.com/office/drawing/2014/main" id="{D34B7BAE-93A1-4F78-8521-92EE7C2CF4E3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51912" y="505053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1099" name="Freihand 1098">
                      <a:extLst>
                        <a:ext uri="{FF2B5EF4-FFF2-40B4-BE49-F238E27FC236}">
                          <a16:creationId xmlns:a16="http://schemas.microsoft.com/office/drawing/2014/main" id="{06A3B39E-EFA2-48BA-A289-06FB145600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792" y="4958736"/>
                    <a:ext cx="360" cy="360"/>
                  </p14:xfrm>
                </p:contentPart>
              </mc:Choice>
              <mc:Fallback xmlns="">
                <p:pic>
                  <p:nvPicPr>
                    <p:cNvPr id="1099" name="Freihand 1098">
                      <a:extLst>
                        <a:ext uri="{FF2B5EF4-FFF2-40B4-BE49-F238E27FC236}">
                          <a16:creationId xmlns:a16="http://schemas.microsoft.com/office/drawing/2014/main" id="{06A3B39E-EFA2-48BA-A289-06FB1456002A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136792" y="494109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1101" name="Freihand 1100">
                      <a:extLst>
                        <a:ext uri="{FF2B5EF4-FFF2-40B4-BE49-F238E27FC236}">
                          <a16:creationId xmlns:a16="http://schemas.microsoft.com/office/drawing/2014/main" id="{069D1BC1-00D9-42D8-86ED-9F6D443988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792" y="4958736"/>
                    <a:ext cx="360" cy="360"/>
                  </p14:xfrm>
                </p:contentPart>
              </mc:Choice>
              <mc:Fallback xmlns="">
                <p:pic>
                  <p:nvPicPr>
                    <p:cNvPr id="1101" name="Freihand 1100">
                      <a:extLst>
                        <a:ext uri="{FF2B5EF4-FFF2-40B4-BE49-F238E27FC236}">
                          <a16:creationId xmlns:a16="http://schemas.microsoft.com/office/drawing/2014/main" id="{069D1BC1-00D9-42D8-86ED-9F6D44398822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136792" y="494109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1102" name="Freihand 1101">
                      <a:extLst>
                        <a:ext uri="{FF2B5EF4-FFF2-40B4-BE49-F238E27FC236}">
                          <a16:creationId xmlns:a16="http://schemas.microsoft.com/office/drawing/2014/main" id="{AEBD4ED2-D6D9-4FB8-95F1-CF7350144D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792" y="4955856"/>
                    <a:ext cx="360" cy="360"/>
                  </p14:xfrm>
                </p:contentPart>
              </mc:Choice>
              <mc:Fallback xmlns="">
                <p:pic>
                  <p:nvPicPr>
                    <p:cNvPr id="1102" name="Freihand 1101">
                      <a:extLst>
                        <a:ext uri="{FF2B5EF4-FFF2-40B4-BE49-F238E27FC236}">
                          <a16:creationId xmlns:a16="http://schemas.microsoft.com/office/drawing/2014/main" id="{AEBD4ED2-D6D9-4FB8-95F1-CF7350144D96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2136792" y="493821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1120" name="Freihand 1119">
                      <a:extLst>
                        <a:ext uri="{FF2B5EF4-FFF2-40B4-BE49-F238E27FC236}">
                          <a16:creationId xmlns:a16="http://schemas.microsoft.com/office/drawing/2014/main" id="{C68EEDCC-D731-4B48-9F36-2497C5CAD6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54032" y="4979976"/>
                    <a:ext cx="94320" cy="12960"/>
                  </p14:xfrm>
                </p:contentPart>
              </mc:Choice>
              <mc:Fallback xmlns="">
                <p:pic>
                  <p:nvPicPr>
                    <p:cNvPr id="1120" name="Freihand 1119">
                      <a:extLst>
                        <a:ext uri="{FF2B5EF4-FFF2-40B4-BE49-F238E27FC236}">
                          <a16:creationId xmlns:a16="http://schemas.microsoft.com/office/drawing/2014/main" id="{C68EEDCC-D731-4B48-9F36-2497C5CAD64C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2536032" y="4961976"/>
                      <a:ext cx="129960" cy="4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1121" name="Freihand 1120">
                      <a:extLst>
                        <a:ext uri="{FF2B5EF4-FFF2-40B4-BE49-F238E27FC236}">
                          <a16:creationId xmlns:a16="http://schemas.microsoft.com/office/drawing/2014/main" id="{CE0E0BF7-9008-4B3B-B8DC-7A51DB4BF7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41792" y="5001576"/>
                    <a:ext cx="109800" cy="360"/>
                  </p14:xfrm>
                </p:contentPart>
              </mc:Choice>
              <mc:Fallback xmlns="">
                <p:pic>
                  <p:nvPicPr>
                    <p:cNvPr id="1121" name="Freihand 1120">
                      <a:extLst>
                        <a:ext uri="{FF2B5EF4-FFF2-40B4-BE49-F238E27FC236}">
                          <a16:creationId xmlns:a16="http://schemas.microsoft.com/office/drawing/2014/main" id="{CE0E0BF7-9008-4B3B-B8DC-7A51DB4BF76A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2523792" y="4983576"/>
                      <a:ext cx="14544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1127" name="Freihand 1126">
                      <a:extLst>
                        <a:ext uri="{FF2B5EF4-FFF2-40B4-BE49-F238E27FC236}">
                          <a16:creationId xmlns:a16="http://schemas.microsoft.com/office/drawing/2014/main" id="{BDB527D0-741A-4923-8044-EBC9EA25B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93192" y="5077536"/>
                    <a:ext cx="11520" cy="360"/>
                  </p14:xfrm>
                </p:contentPart>
              </mc:Choice>
              <mc:Fallback xmlns="">
                <p:pic>
                  <p:nvPicPr>
                    <p:cNvPr id="1127" name="Freihand 1126">
                      <a:extLst>
                        <a:ext uri="{FF2B5EF4-FFF2-40B4-BE49-F238E27FC236}">
                          <a16:creationId xmlns:a16="http://schemas.microsoft.com/office/drawing/2014/main" id="{BDB527D0-741A-4923-8044-EBC9EA25B0B7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2475192" y="5059896"/>
                      <a:ext cx="4716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1128" name="Freihand 1127">
                      <a:extLst>
                        <a:ext uri="{FF2B5EF4-FFF2-40B4-BE49-F238E27FC236}">
                          <a16:creationId xmlns:a16="http://schemas.microsoft.com/office/drawing/2014/main" id="{9B1E29B3-D713-40BF-A0F3-0DA007115F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93192" y="5065656"/>
                    <a:ext cx="11520" cy="360"/>
                  </p14:xfrm>
                </p:contentPart>
              </mc:Choice>
              <mc:Fallback xmlns="">
                <p:pic>
                  <p:nvPicPr>
                    <p:cNvPr id="1128" name="Freihand 1127">
                      <a:extLst>
                        <a:ext uri="{FF2B5EF4-FFF2-40B4-BE49-F238E27FC236}">
                          <a16:creationId xmlns:a16="http://schemas.microsoft.com/office/drawing/2014/main" id="{9B1E29B3-D713-40BF-A0F3-0DA007115F1C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2475192" y="5047656"/>
                      <a:ext cx="4716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1130" name="Freihand 1129">
                      <a:extLst>
                        <a:ext uri="{FF2B5EF4-FFF2-40B4-BE49-F238E27FC236}">
                          <a16:creationId xmlns:a16="http://schemas.microsoft.com/office/drawing/2014/main" id="{EA9EB618-454C-4B89-9848-9B0CE612C0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68712" y="4995456"/>
                    <a:ext cx="31320" cy="18000"/>
                  </p14:xfrm>
                </p:contentPart>
              </mc:Choice>
              <mc:Fallback xmlns="">
                <p:pic>
                  <p:nvPicPr>
                    <p:cNvPr id="1130" name="Freihand 1129">
                      <a:extLst>
                        <a:ext uri="{FF2B5EF4-FFF2-40B4-BE49-F238E27FC236}">
                          <a16:creationId xmlns:a16="http://schemas.microsoft.com/office/drawing/2014/main" id="{EA9EB618-454C-4B89-9848-9B0CE612C00A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2450712" y="4977816"/>
                      <a:ext cx="66960" cy="5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1131" name="Freihand 1130">
                      <a:extLst>
                        <a:ext uri="{FF2B5EF4-FFF2-40B4-BE49-F238E27FC236}">
                          <a16:creationId xmlns:a16="http://schemas.microsoft.com/office/drawing/2014/main" id="{03A186E2-221D-468F-9766-A18E096C11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80952" y="4977096"/>
                    <a:ext cx="24120" cy="360"/>
                  </p14:xfrm>
                </p:contentPart>
              </mc:Choice>
              <mc:Fallback xmlns="">
                <p:pic>
                  <p:nvPicPr>
                    <p:cNvPr id="1131" name="Freihand 1130">
                      <a:extLst>
                        <a:ext uri="{FF2B5EF4-FFF2-40B4-BE49-F238E27FC236}">
                          <a16:creationId xmlns:a16="http://schemas.microsoft.com/office/drawing/2014/main" id="{03A186E2-221D-468F-9766-A18E096C11CB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2462952" y="4959456"/>
                      <a:ext cx="5976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1133" name="Freihand 1132">
                      <a:extLst>
                        <a:ext uri="{FF2B5EF4-FFF2-40B4-BE49-F238E27FC236}">
                          <a16:creationId xmlns:a16="http://schemas.microsoft.com/office/drawing/2014/main" id="{D1077447-73C9-4AC0-B3D3-72B34B2538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06312" y="4993656"/>
                    <a:ext cx="3600" cy="25560"/>
                  </p14:xfrm>
                </p:contentPart>
              </mc:Choice>
              <mc:Fallback xmlns="">
                <p:pic>
                  <p:nvPicPr>
                    <p:cNvPr id="1133" name="Freihand 1132">
                      <a:extLst>
                        <a:ext uri="{FF2B5EF4-FFF2-40B4-BE49-F238E27FC236}">
                          <a16:creationId xmlns:a16="http://schemas.microsoft.com/office/drawing/2014/main" id="{D1077447-73C9-4AC0-B3D3-72B34B2538D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2688672" y="4975656"/>
                      <a:ext cx="3924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1134" name="Freihand 1133">
                      <a:extLst>
                        <a:ext uri="{FF2B5EF4-FFF2-40B4-BE49-F238E27FC236}">
                          <a16:creationId xmlns:a16="http://schemas.microsoft.com/office/drawing/2014/main" id="{B3C30918-BCA6-417F-BEC9-36FE453CED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09552" y="4974216"/>
                    <a:ext cx="59760" cy="81000"/>
                  </p14:xfrm>
                </p:contentPart>
              </mc:Choice>
              <mc:Fallback xmlns="">
                <p:pic>
                  <p:nvPicPr>
                    <p:cNvPr id="1134" name="Freihand 1133">
                      <a:extLst>
                        <a:ext uri="{FF2B5EF4-FFF2-40B4-BE49-F238E27FC236}">
                          <a16:creationId xmlns:a16="http://schemas.microsoft.com/office/drawing/2014/main" id="{B3C30918-BCA6-417F-BEC9-36FE453CEDB0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2691552" y="4956216"/>
                      <a:ext cx="95400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1135" name="Freihand 1134">
                      <a:extLst>
                        <a:ext uri="{FF2B5EF4-FFF2-40B4-BE49-F238E27FC236}">
                          <a16:creationId xmlns:a16="http://schemas.microsoft.com/office/drawing/2014/main" id="{842220D2-437D-4B43-9F5D-4A3CC2C7E1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94432" y="4977456"/>
                    <a:ext cx="9360" cy="73080"/>
                  </p14:xfrm>
                </p:contentPart>
              </mc:Choice>
              <mc:Fallback xmlns="">
                <p:pic>
                  <p:nvPicPr>
                    <p:cNvPr id="1135" name="Freihand 1134">
                      <a:extLst>
                        <a:ext uri="{FF2B5EF4-FFF2-40B4-BE49-F238E27FC236}">
                          <a16:creationId xmlns:a16="http://schemas.microsoft.com/office/drawing/2014/main" id="{842220D2-437D-4B43-9F5D-4A3CC2C7E19A}"/>
                        </a:ext>
                      </a:extLst>
                    </p:cNvPr>
                    <p:cNvPicPr/>
                    <p:nvPr/>
                  </p:nvPicPr>
                  <p:blipFill>
                    <a:blip r:embed="rId106"/>
                    <a:stretch>
                      <a:fillRect/>
                    </a:stretch>
                  </p:blipFill>
                  <p:spPr>
                    <a:xfrm>
                      <a:off x="2676432" y="4959816"/>
                      <a:ext cx="45000" cy="108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pic>
            <p:nvPicPr>
              <p:cNvPr id="29" name="Grafik 28" descr="Ein Bild, das Tisch, Spiel enthält.&#10;&#10;Automatisch generierte Beschreibung">
                <a:extLst>
                  <a:ext uri="{FF2B5EF4-FFF2-40B4-BE49-F238E27FC236}">
                    <a16:creationId xmlns:a16="http://schemas.microsoft.com/office/drawing/2014/main" id="{FBA36D47-EAEE-43E0-9703-1B6BCE90E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835" y="4477015"/>
                <a:ext cx="1232753" cy="1126481"/>
              </a:xfrm>
              <a:prstGeom prst="rect">
                <a:avLst/>
              </a:prstGeom>
              <a:grpFill/>
              <a:scene3d>
                <a:camera prst="isometricOffAxis1Right">
                  <a:rot lat="1080000" lon="17760000" rev="0"/>
                </a:camera>
                <a:lightRig rig="threePt" dir="t"/>
              </a:scene3d>
            </p:spPr>
          </p:pic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C6371B40-7C21-4C6B-A4E3-32355DE65F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67312" y="4986852"/>
                <a:ext cx="729492" cy="12135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6D0F7855-5D78-43A4-A040-18A75F7F2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49164" y="4922974"/>
                <a:ext cx="647640" cy="81000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60BDB5F2-0754-47A8-B112-C671BDB48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8634" y="5000979"/>
                <a:ext cx="758170" cy="171993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18BB28D5-C96C-4795-B029-8514C3AB46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2536" y="5002579"/>
                <a:ext cx="647035" cy="102925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5" name="Gerader Verbinder 1104">
                <a:extLst>
                  <a:ext uri="{FF2B5EF4-FFF2-40B4-BE49-F238E27FC236}">
                    <a16:creationId xmlns:a16="http://schemas.microsoft.com/office/drawing/2014/main" id="{1A9F17C7-C73A-4EDF-ADE3-106902E21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9256" y="4922084"/>
                <a:ext cx="0" cy="186496"/>
              </a:xfrm>
              <a:prstGeom prst="line">
                <a:avLst/>
              </a:prstGeom>
              <a:grpFill/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5CBBABF5-878B-4164-9C3F-BC8B1CFA3819}"/>
                    </a:ext>
                  </a:extLst>
                </p14:cNvPr>
                <p14:cNvContentPartPr/>
                <p14:nvPr/>
              </p14:nvContentPartPr>
              <p14:xfrm>
                <a:off x="2441010" y="5819640"/>
                <a:ext cx="2638440" cy="4244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5CBBABF5-878B-4164-9C3F-BC8B1CFA38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23010" y="5802000"/>
                  <a:ext cx="2674080" cy="460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4F8C0A86-D162-4D51-A83E-ECF4C0536FC9}"/>
                </a:ext>
              </a:extLst>
            </p:cNvPr>
            <p:cNvGrpSpPr/>
            <p:nvPr/>
          </p:nvGrpSpPr>
          <p:grpSpPr>
            <a:xfrm>
              <a:off x="3938610" y="5733600"/>
              <a:ext cx="3192120" cy="363240"/>
              <a:chOff x="3938610" y="5733600"/>
              <a:chExt cx="3192120" cy="36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8EEA2E7-9CA2-485D-8E4C-403AABD303A9}"/>
                      </a:ext>
                    </a:extLst>
                  </p14:cNvPr>
                  <p14:cNvContentPartPr/>
                  <p14:nvPr/>
                </p14:nvContentPartPr>
                <p14:xfrm>
                  <a:off x="3938610" y="5733600"/>
                  <a:ext cx="1242360" cy="18828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EEA2E7-9CA2-485D-8E4C-403AABD303A9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875970" y="5670600"/>
                    <a:ext cx="136800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875572B0-9422-4B40-9242-A64D07E8FA95}"/>
                      </a:ext>
                    </a:extLst>
                  </p14:cNvPr>
                  <p14:cNvContentPartPr/>
                  <p14:nvPr/>
                </p14:nvContentPartPr>
                <p14:xfrm>
                  <a:off x="4905210" y="5801280"/>
                  <a:ext cx="744840" cy="12564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75572B0-9422-4B40-9242-A64D07E8FA95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842210" y="5738640"/>
                    <a:ext cx="87048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757870FE-DC4E-4F15-B276-51309BBAF8E0}"/>
                      </a:ext>
                    </a:extLst>
                  </p14:cNvPr>
                  <p14:cNvContentPartPr/>
                  <p14:nvPr/>
                </p14:nvContentPartPr>
                <p14:xfrm>
                  <a:off x="5732130" y="5735400"/>
                  <a:ext cx="1398600" cy="26748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757870FE-DC4E-4F15-B276-51309BBAF8E0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669490" y="5672400"/>
                    <a:ext cx="1524240" cy="39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1921F8D8-FEF6-4564-BED2-8FD1C79186F1}"/>
                      </a:ext>
                    </a:extLst>
                  </p14:cNvPr>
                  <p14:cNvContentPartPr/>
                  <p14:nvPr/>
                </p14:nvContentPartPr>
                <p14:xfrm>
                  <a:off x="6101130" y="5980200"/>
                  <a:ext cx="851040" cy="11664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1921F8D8-FEF6-4564-BED2-8FD1C79186F1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038490" y="5917200"/>
                    <a:ext cx="976680" cy="242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09D76D96-19A7-4F63-A994-F399B4D8C560}"/>
                    </a:ext>
                  </a:extLst>
                </p14:cNvPr>
                <p14:cNvContentPartPr/>
                <p14:nvPr/>
              </p14:nvContentPartPr>
              <p14:xfrm>
                <a:off x="6887010" y="4727760"/>
                <a:ext cx="352440" cy="7999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09D76D96-19A7-4F63-A994-F399B4D8C5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24010" y="4665120"/>
                  <a:ext cx="47808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0AFF2B6B-7DCB-4020-BAD1-DEAE42F7C795}"/>
                    </a:ext>
                  </a:extLst>
                </p14:cNvPr>
                <p14:cNvContentPartPr/>
                <p14:nvPr/>
              </p14:nvContentPartPr>
              <p14:xfrm>
                <a:off x="6896010" y="4724160"/>
                <a:ext cx="360" cy="3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0AFF2B6B-7DCB-4020-BAD1-DEAE42F7C79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33010" y="4661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6FAB8A9-5564-43F7-BD83-8D4F1247407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72000" y="1962755"/>
            <a:ext cx="9525" cy="2556932"/>
          </a:xfrm>
          <a:prstGeom prst="straightConnector1">
            <a:avLst/>
          </a:prstGeom>
          <a:ln w="38100">
            <a:solidFill>
              <a:srgbClr val="83A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CF23-E1B4-44E5-8EAA-E622A76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</a:t>
            </a:r>
            <a:endParaRPr lang="en-GB" dirty="0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E7C3B0-EEA7-42B7-A95E-1917526FAB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1959"/>
            <a:ext cx="2953286" cy="49371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00837-9F38-4DE1-BBAF-19D05240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E00C7-657B-4DF8-B1A9-71F32AC3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DBB48-28DD-4F6C-AEB2-6928308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81F159-5538-4AFD-A35F-2A091A400A01}"/>
              </a:ext>
            </a:extLst>
          </p:cNvPr>
          <p:cNvSpPr txBox="1"/>
          <p:nvPr/>
        </p:nvSpPr>
        <p:spPr>
          <a:xfrm>
            <a:off x="5076056" y="2828835"/>
            <a:ext cx="2953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bei: 118, 429</a:t>
            </a:r>
          </a:p>
          <a:p>
            <a:pPr algn="ctr"/>
            <a:r>
              <a:rPr lang="de-DE" dirty="0"/>
              <a:t>Kategorie: Sessel</a:t>
            </a:r>
          </a:p>
          <a:p>
            <a:pPr algn="ctr"/>
            <a:r>
              <a:rPr lang="de-DE" dirty="0"/>
              <a:t>…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C2DA7D08-8446-4235-9DE0-B6BC9E789288}"/>
                  </a:ext>
                </a:extLst>
              </p14:cNvPr>
              <p14:cNvContentPartPr/>
              <p14:nvPr/>
            </p14:nvContentPartPr>
            <p14:xfrm>
              <a:off x="-1992669" y="5997617"/>
              <a:ext cx="36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C2DA7D08-8446-4235-9DE0-B6BC9E789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28669" y="59619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498698E1-26DD-4819-A990-382D1CA0F7D2}"/>
                  </a:ext>
                </a:extLst>
              </p14:cNvPr>
              <p14:cNvContentPartPr/>
              <p14:nvPr/>
            </p14:nvContentPartPr>
            <p14:xfrm>
              <a:off x="1659891" y="3250457"/>
              <a:ext cx="3605760" cy="7668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498698E1-26DD-4819-A990-382D1CA0F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3891" y="3214457"/>
                <a:ext cx="3677400" cy="83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E7D210A-71C9-4F7A-8F08-0ED23E87BD7E}"/>
              </a:ext>
            </a:extLst>
          </p:cNvPr>
          <p:cNvGrpSpPr/>
          <p:nvPr/>
        </p:nvGrpSpPr>
        <p:grpSpPr>
          <a:xfrm>
            <a:off x="1654131" y="3818897"/>
            <a:ext cx="188640" cy="325080"/>
            <a:chOff x="1654131" y="3818897"/>
            <a:chExt cx="18864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0A4DB918-D00D-4C7C-AF65-580DB0257E75}"/>
                    </a:ext>
                  </a:extLst>
                </p14:cNvPr>
                <p14:cNvContentPartPr/>
                <p14:nvPr/>
              </p14:nvContentPartPr>
              <p14:xfrm>
                <a:off x="1686891" y="3818897"/>
                <a:ext cx="111240" cy="1868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0A4DB918-D00D-4C7C-AF65-580DB0257E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51251" y="3782897"/>
                  <a:ext cx="182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01CE043-DC86-49E3-8569-C6D222E48C17}"/>
                    </a:ext>
                  </a:extLst>
                </p14:cNvPr>
                <p14:cNvContentPartPr/>
                <p14:nvPr/>
              </p14:nvContentPartPr>
              <p14:xfrm>
                <a:off x="1654131" y="3994217"/>
                <a:ext cx="188640" cy="1497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01CE043-DC86-49E3-8569-C6D222E48C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8131" y="3958217"/>
                  <a:ext cx="26028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114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8A258-DAB8-49E5-BD48-53B153C9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Idee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236BF-ACD6-47D0-8AF9-229EFAD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AC599-B778-45C2-977C-B136F577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1E78FD-8FCE-4DC1-A951-6548D93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7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0347B07-2F31-442C-A9E4-78EBF5C6B4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7" y="1271050"/>
            <a:ext cx="2953286" cy="4937125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6F1FEA9-4003-4E43-BD1A-3E05ADF643F4}"/>
              </a:ext>
            </a:extLst>
          </p:cNvPr>
          <p:cNvSpPr/>
          <p:nvPr/>
        </p:nvSpPr>
        <p:spPr>
          <a:xfrm>
            <a:off x="608817" y="3848484"/>
            <a:ext cx="360040" cy="36004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DC83B94B-8EA3-46D2-A4F5-EBF051F7C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175"/>
              </p:ext>
            </p:extLst>
          </p:nvPr>
        </p:nvGraphicFramePr>
        <p:xfrm>
          <a:off x="4572000" y="3023969"/>
          <a:ext cx="36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548963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542219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7735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9688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3352821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6626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321368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3FFEA010-476E-49F8-A7FD-BC04B5738557}"/>
              </a:ext>
            </a:extLst>
          </p:cNvPr>
          <p:cNvSpPr txBox="1"/>
          <p:nvPr/>
        </p:nvSpPr>
        <p:spPr>
          <a:xfrm>
            <a:off x="4572000" y="3163450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/>
              <a:t>0,5</a:t>
            </a:r>
            <a:endParaRPr lang="en-GB" sz="2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AF8F10-3915-428C-A130-78F654B042C8}"/>
              </a:ext>
            </a:extLst>
          </p:cNvPr>
          <p:cNvSpPr txBox="1"/>
          <p:nvPr/>
        </p:nvSpPr>
        <p:spPr>
          <a:xfrm>
            <a:off x="4572000" y="3903769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/>
              <a:t>0,5</a:t>
            </a:r>
            <a:endParaRPr lang="en-GB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6DA5837-0EDF-4845-8183-48526EAF745C}"/>
              </a:ext>
            </a:extLst>
          </p:cNvPr>
          <p:cNvSpPr txBox="1"/>
          <p:nvPr/>
        </p:nvSpPr>
        <p:spPr>
          <a:xfrm>
            <a:off x="5276850" y="3903769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/>
              <a:t>0,5</a:t>
            </a:r>
            <a:endParaRPr lang="en-GB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45BB34-B128-48C4-9238-606A53E88AFC}"/>
              </a:ext>
            </a:extLst>
          </p:cNvPr>
          <p:cNvSpPr txBox="1"/>
          <p:nvPr/>
        </p:nvSpPr>
        <p:spPr>
          <a:xfrm>
            <a:off x="5276850" y="3163450"/>
            <a:ext cx="70485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000" dirty="0"/>
              <a:t>0,5</a:t>
            </a:r>
            <a:endParaRPr lang="en-GB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922CE2-9DE3-411B-86E8-6CB6E9BB343F}"/>
              </a:ext>
            </a:extLst>
          </p:cNvPr>
          <p:cNvSpPr txBox="1"/>
          <p:nvPr/>
        </p:nvSpPr>
        <p:spPr>
          <a:xfrm>
            <a:off x="6056039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807560-04C7-4579-A5E4-C6564A88C7C7}"/>
              </a:ext>
            </a:extLst>
          </p:cNvPr>
          <p:cNvSpPr txBox="1"/>
          <p:nvPr/>
        </p:nvSpPr>
        <p:spPr>
          <a:xfrm>
            <a:off x="6056039" y="316228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8D8150E-1C63-4A4E-80C7-BCD7D8581C13}"/>
              </a:ext>
            </a:extLst>
          </p:cNvPr>
          <p:cNvSpPr txBox="1"/>
          <p:nvPr/>
        </p:nvSpPr>
        <p:spPr>
          <a:xfrm>
            <a:off x="5305239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6D2D14-35AE-4AFA-BFA9-056951ACBEEF}"/>
              </a:ext>
            </a:extLst>
          </p:cNvPr>
          <p:cNvSpPr txBox="1"/>
          <p:nvPr/>
        </p:nvSpPr>
        <p:spPr>
          <a:xfrm>
            <a:off x="5305239" y="316228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0,2</a:t>
            </a:r>
            <a:endParaRPr lang="en-GB" sz="2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B0D64A1-D182-4EAC-BCFE-6840417EEC81}"/>
              </a:ext>
            </a:extLst>
          </p:cNvPr>
          <p:cNvSpPr txBox="1"/>
          <p:nvPr/>
        </p:nvSpPr>
        <p:spPr>
          <a:xfrm>
            <a:off x="6776952" y="316570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FB14DC-6D76-4CBD-ABE6-93283C208827}"/>
              </a:ext>
            </a:extLst>
          </p:cNvPr>
          <p:cNvSpPr txBox="1"/>
          <p:nvPr/>
        </p:nvSpPr>
        <p:spPr>
          <a:xfrm>
            <a:off x="6055971" y="31647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A8331BD-0E1D-46D2-A5A8-2968A0A5F41E}"/>
              </a:ext>
            </a:extLst>
          </p:cNvPr>
          <p:cNvSpPr txBox="1"/>
          <p:nvPr/>
        </p:nvSpPr>
        <p:spPr>
          <a:xfrm>
            <a:off x="6789983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400EC56-34CA-4D00-8D74-F1F0770FAF30}"/>
              </a:ext>
            </a:extLst>
          </p:cNvPr>
          <p:cNvSpPr txBox="1"/>
          <p:nvPr/>
        </p:nvSpPr>
        <p:spPr>
          <a:xfrm>
            <a:off x="6056038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0,4</a:t>
            </a:r>
            <a:endParaRPr lang="en-GB" sz="2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C3184B5-84F4-4A37-B814-63E552614773}"/>
              </a:ext>
            </a:extLst>
          </p:cNvPr>
          <p:cNvSpPr txBox="1"/>
          <p:nvPr/>
        </p:nvSpPr>
        <p:spPr>
          <a:xfrm>
            <a:off x="6789982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A653F8-42D2-44DC-8C1B-CEE26F9B12B4}"/>
              </a:ext>
            </a:extLst>
          </p:cNvPr>
          <p:cNvSpPr txBox="1"/>
          <p:nvPr/>
        </p:nvSpPr>
        <p:spPr>
          <a:xfrm>
            <a:off x="6775904" y="316876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AE8848-0509-4459-B86A-343AE032D9EA}"/>
              </a:ext>
            </a:extLst>
          </p:cNvPr>
          <p:cNvSpPr txBox="1"/>
          <p:nvPr/>
        </p:nvSpPr>
        <p:spPr>
          <a:xfrm>
            <a:off x="7480991" y="39037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FF231B-C2A1-4A13-94DE-CC956D4376D1}"/>
              </a:ext>
            </a:extLst>
          </p:cNvPr>
          <p:cNvSpPr txBox="1"/>
          <p:nvPr/>
        </p:nvSpPr>
        <p:spPr>
          <a:xfrm>
            <a:off x="7473952" y="31654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0,8</a:t>
            </a:r>
            <a:endParaRPr lang="en-GB" sz="2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7AC92E-94B8-4163-BA1A-89B66299105E}"/>
              </a:ext>
            </a:extLst>
          </p:cNvPr>
          <p:cNvSpPr txBox="1"/>
          <p:nvPr/>
        </p:nvSpPr>
        <p:spPr>
          <a:xfrm>
            <a:off x="5314302" y="3157634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0,35</a:t>
            </a:r>
            <a:endParaRPr lang="en-GB" sz="2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A599B6F-AA04-46A5-BAD2-82A32DCE7DB6}"/>
              </a:ext>
            </a:extLst>
          </p:cNvPr>
          <p:cNvSpPr txBox="1"/>
          <p:nvPr/>
        </p:nvSpPr>
        <p:spPr>
          <a:xfrm>
            <a:off x="5314302" y="3908423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0,35</a:t>
            </a:r>
            <a:endParaRPr lang="en-GB" sz="2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6F22B59-73AB-4A1D-BDB2-FADF86B32439}"/>
              </a:ext>
            </a:extLst>
          </p:cNvPr>
          <p:cNvSpPr txBox="1"/>
          <p:nvPr/>
        </p:nvSpPr>
        <p:spPr>
          <a:xfrm>
            <a:off x="6033268" y="3164790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</a:t>
            </a:r>
            <a:endParaRPr lang="en-GB" sz="2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6005358-130C-41ED-B361-F166CA7223F2}"/>
              </a:ext>
            </a:extLst>
          </p:cNvPr>
          <p:cNvSpPr txBox="1"/>
          <p:nvPr/>
        </p:nvSpPr>
        <p:spPr>
          <a:xfrm>
            <a:off x="6748208" y="3164172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0,6</a:t>
            </a:r>
            <a:endParaRPr lang="en-GB" sz="2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CAB7B1C-FF81-4EA3-B5AC-D6355561F44D}"/>
              </a:ext>
            </a:extLst>
          </p:cNvPr>
          <p:cNvSpPr txBox="1"/>
          <p:nvPr/>
        </p:nvSpPr>
        <p:spPr>
          <a:xfrm>
            <a:off x="6033268" y="3903769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0,3</a:t>
            </a:r>
            <a:endParaRPr lang="en-GB" sz="2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18D6EA7-D1B4-41AE-BAEE-2965C256D8D8}"/>
              </a:ext>
            </a:extLst>
          </p:cNvPr>
          <p:cNvSpPr txBox="1"/>
          <p:nvPr/>
        </p:nvSpPr>
        <p:spPr>
          <a:xfrm>
            <a:off x="6761531" y="3906451"/>
            <a:ext cx="700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0,6</a:t>
            </a:r>
            <a:endParaRPr lang="en-GB" sz="2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52D7E68-947F-42CA-AC01-4E82926BC144}"/>
              </a:ext>
            </a:extLst>
          </p:cNvPr>
          <p:cNvSpPr/>
          <p:nvPr/>
        </p:nvSpPr>
        <p:spPr>
          <a:xfrm>
            <a:off x="4571275" y="3023968"/>
            <a:ext cx="1442231" cy="1439999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CFD107-FA00-4D45-A61C-1EE9C047310F}"/>
              </a:ext>
            </a:extLst>
          </p:cNvPr>
          <p:cNvSpPr txBox="1"/>
          <p:nvPr/>
        </p:nvSpPr>
        <p:spPr>
          <a:xfrm>
            <a:off x="5738428" y="1980610"/>
            <a:ext cx="13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Sessel?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2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01945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07882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5 -0.00046 L 0.03855 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3.33333E-6 L 0.15764 0.001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1.48148E-6 L 0.05816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0.00139 L 0.23733 -3.3333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6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6" grpId="0"/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7FCD-F15C-416B-A49E-DE98CCD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Vorbereitung der Trainingsdaten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6BDA5-0FBA-4278-853B-E94B7B04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2F1E-C81D-4AA6-91B8-BEAA72A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41EF-32E1-4B2E-AAFE-64B9364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7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00460B-ABB0-4D62-B674-BA90D89AC7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7" y="1271050"/>
            <a:ext cx="2953286" cy="4937125"/>
          </a:xfrm>
        </p:spPr>
      </p:pic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AFF3D-EED8-4959-BC8E-A11C0BEE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1173829" y="3861048"/>
            <a:ext cx="396889" cy="3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92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7FCD-F15C-416B-A49E-DE98CCD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Vorbereitung der Trainingsdaten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6BDA5-0FBA-4278-853B-E94B7B04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2F1E-C81D-4AA6-91B8-BEAA72A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41EF-32E1-4B2E-AAFE-64B9364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AFF3D-EED8-4959-BC8E-A11C0BEE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764970" y="2744827"/>
            <a:ext cx="2390059" cy="224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93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27FCD-F15C-416B-A49E-DE98CCD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Vorbereitung der Trainingsdaten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6BDA5-0FBA-4278-853B-E94B7B04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D2F1E-C81D-4AA6-91B8-BEAA72A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841EF-32E1-4B2E-AAFE-64B9364B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FAFF3D-EED8-4959-BC8E-A11C0BEE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764970" y="2744827"/>
            <a:ext cx="2390059" cy="224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01E1D3-9DD6-4D15-A6E4-60AF0312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>
            <a:off x="3782592" y="3696653"/>
            <a:ext cx="2793508" cy="262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7BEA95-4D40-4A6D-AA9D-5281B7CFE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0" t="53094" r="62180" b="39974"/>
          <a:stretch/>
        </p:blipFill>
        <p:spPr bwMode="auto">
          <a:xfrm>
            <a:off x="6692078" y="2398653"/>
            <a:ext cx="1762496" cy="206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6CA37B-EC80-4E44-B117-14F7F3674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1" t="52460" r="62180" b="39974"/>
          <a:stretch/>
        </p:blipFill>
        <p:spPr bwMode="auto">
          <a:xfrm rot="2556391">
            <a:off x="4213869" y="1638102"/>
            <a:ext cx="1843117" cy="173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CDB5FA0F-F4F9-4910-B3B7-AC983FE35553}"/>
              </a:ext>
            </a:extLst>
          </p:cNvPr>
          <p:cNvSpPr/>
          <p:nvPr/>
        </p:nvSpPr>
        <p:spPr>
          <a:xfrm>
            <a:off x="3275856" y="3212976"/>
            <a:ext cx="720080" cy="452829"/>
          </a:xfrm>
          <a:prstGeom prst="rightArrow">
            <a:avLst/>
          </a:prstGeom>
          <a:solidFill>
            <a:srgbClr val="C2D3DC"/>
          </a:solidFill>
          <a:ln>
            <a:solidFill>
              <a:srgbClr val="7C9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1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0481D-9219-42DD-85F1-39DD57B0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Training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5B2F6-FF0E-40EB-8D4D-BAE922D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defRPr/>
            </a:pPr>
            <a:r>
              <a:rPr lang="de-DE"/>
              <a:t>28.04.2020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055B11-38A1-4958-804E-E825D97B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Annika Nassal, Kooperationsphase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3F6D7-598D-4092-B518-68C427B8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32DC-9A2D-4B6D-9534-FF72446E94F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2D985-04EC-46BA-849C-AF6EE31D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10" y="1274020"/>
            <a:ext cx="5557980" cy="20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Wiederholen">
            <a:extLst>
              <a:ext uri="{FF2B5EF4-FFF2-40B4-BE49-F238E27FC236}">
                <a16:creationId xmlns:a16="http://schemas.microsoft.com/office/drawing/2014/main" id="{4F41AC1F-9A07-4D7A-8AB6-7DC25E23C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255" y="3329397"/>
            <a:ext cx="3049488" cy="304948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CA608A6-CC57-4F88-A979-18301EEC7C4F}"/>
              </a:ext>
            </a:extLst>
          </p:cNvPr>
          <p:cNvSpPr txBox="1"/>
          <p:nvPr/>
        </p:nvSpPr>
        <p:spPr>
          <a:xfrm>
            <a:off x="3887924" y="466016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Training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110E2E-368D-4352-AA85-56B40C1D68EE}"/>
              </a:ext>
            </a:extLst>
          </p:cNvPr>
          <p:cNvSpPr txBox="1"/>
          <p:nvPr/>
        </p:nvSpPr>
        <p:spPr>
          <a:xfrm>
            <a:off x="3715674" y="3350775"/>
            <a:ext cx="17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Anpassung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B7D68D2-78E7-448C-85D4-9494506FDC6E}"/>
              </a:ext>
            </a:extLst>
          </p:cNvPr>
          <p:cNvSpPr txBox="1"/>
          <p:nvPr/>
        </p:nvSpPr>
        <p:spPr>
          <a:xfrm>
            <a:off x="3543425" y="5834566"/>
            <a:ext cx="205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Vorhersage</a:t>
            </a:r>
            <a:endParaRPr lang="en-GB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F9E663-04FC-4569-B5AF-BDD2005C0CEE}"/>
              </a:ext>
            </a:extLst>
          </p:cNvPr>
          <p:cNvSpPr txBox="1"/>
          <p:nvPr/>
        </p:nvSpPr>
        <p:spPr>
          <a:xfrm>
            <a:off x="5792824" y="4661294"/>
            <a:ext cx="228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Fehlergradient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7806D5-EC7F-4276-BE0B-1E846484E8FE}"/>
              </a:ext>
            </a:extLst>
          </p:cNvPr>
          <p:cNvSpPr txBox="1"/>
          <p:nvPr/>
        </p:nvSpPr>
        <p:spPr>
          <a:xfrm>
            <a:off x="1259632" y="4660892"/>
            <a:ext cx="210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81681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keanos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keanos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Biologie_Klasse5_Lebewesen</Template>
  <TotalTime>0</TotalTime>
  <Words>175</Words>
  <Application>Microsoft Office PowerPoint</Application>
  <PresentationFormat>Bildschirmpräsentation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 Emoji</vt:lpstr>
      <vt:lpstr>Wingdings</vt:lpstr>
      <vt:lpstr>Wingdings 3</vt:lpstr>
      <vt:lpstr>Default Theme</vt:lpstr>
      <vt:lpstr>Wie werden wir digital?</vt:lpstr>
      <vt:lpstr>Deep Learning zur Objekterkennung in Grundriss-Bildern</vt:lpstr>
      <vt:lpstr>Einführung NNs</vt:lpstr>
      <vt:lpstr>Ziel</vt:lpstr>
      <vt:lpstr>Idee</vt:lpstr>
      <vt:lpstr>Vorbereitung der Trainingsdaten</vt:lpstr>
      <vt:lpstr>Vorbereitung der Trainingsdaten</vt:lpstr>
      <vt:lpstr>Vorbereitung der Trainingsdaten</vt:lpstr>
      <vt:lpstr>Training</vt:lpstr>
      <vt:lpstr>Ausblick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Klasse 5</dc:title>
  <dc:creator>Anke Richert</dc:creator>
  <cp:lastModifiedBy>Anni N</cp:lastModifiedBy>
  <cp:revision>82</cp:revision>
  <dcterms:created xsi:type="dcterms:W3CDTF">2017-10-17T08:44:44Z</dcterms:created>
  <dcterms:modified xsi:type="dcterms:W3CDTF">2020-05-24T17:54:30Z</dcterms:modified>
</cp:coreProperties>
</file>