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16.686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421 0,'-304'0,"657"0,-823 0,1006 0,-502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2.10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1,'2'0,"2"0,4 0,1 0,2 0,0 0,1 2,1 1,-1-1,0 0,0 0,0 1,0 0,0-1,0 0,-3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2.19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1,'576'0,"-552"0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3.094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1,'681'0,"-660"0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6:21.98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1039 1,'391'0,"-1160"0,2185 0,-3480 0,2051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9.57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2198 13,'-448'0,"307"-12,72 12,10-1,-95 12,-92 24,149-30,69-5,-51 6,-20 2,15-4,-64 5,35-3,-55 6,7 0,67 0,84-12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25.22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06.29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 1,'-2'142,"5"152,-2-274,9 171,-5-156,-3-25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10.08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3,'145'-3,"150"6,-243 6,-41-7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52.61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1 326,'0'1219,"0"-2764,0 2595,0-1727,0 2695,0-3819,0 2310,0-1224,0 1417,0-915,0 168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55.67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2100,'0'-624,"0"1424,0-1506,0 1447,0-1236,0 1173,0-2074,0 3005,0-2594,0 1993,0-1940,0-865,0 3391,0-3008,0 2635,0-2439,0 2491,0-2256,0 1982,0-2260,0 1184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3:14.61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1 124,'0'818,"0"-1680,0 1261,0-877,0 946,0-503,0 30,0 22,0 88,0-63,0-35,0-12,0-235,0 165,0 44,0 25,0 10,0 233,0-379,0 359,0-492,0 244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3:23.14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3259 379,'-1'51,"-1"-24,2 0,1 0,5 28,-6-55,0 1,0-1,0 0,0 0,0 0,0 1,0-1,0 0,0 0,0 1,0-1,0 0,0 0,0 0,0 1,0-1,0 0,0 0,0 0,0 1,0-1,0 0,0 0,1 0,-1 1,0-1,0 0,0 0,0 0,0 0,1 1,-1-1,0 0,0 0,0 0,1 0,-1 0,0 0,0 0,0 0,1 0,-1 1,0-1,0 0,0 0,1 0,-1 0,0 0,6-13,2-22,23-187,-26 368,-6 526,-1-651,-3-33,-4-40,-1-10,-49-283,37 248,-49-141,68 230,0 0,0 1,-1-1,0 1,-8-12,11 18,0 0,0 0,0 0,0 0,0 0,0 0,0 0,0 1,-1-1,1 0,0 1,-1-1,1 1,0-1,-1 1,1-1,-1 1,1 0,0 0,-1 0,1 0,-1 0,1 0,-1 0,1 0,-1 1,1-1,0 0,-1 1,1-1,0 1,-1 0,1-1,0 1,0 0,0 0,-1 0,1 0,0 0,-1 1,-19 20,1 1,0 0,2 2,-27 46,7-11,-189 261,197-289,16-26,13-6,1-1,0 1,-1-1,1 1,-1-1,1 1,0-1,-1 0,1 1,0-1,0 1,-1-1,1 0,0 1,0-1,0 0,0 1,0-1,0 0,0 1,0-1,0 0,0 1,0-1,1 0,-1 0,4-26,2 1,0 0,19-45,41-77,-38 88,138-285,-153 324,-13 21,0 0,0 1,0-1,0 0,0 0,-1 0,1 0,0 0,0 0,0 0,0 0,0 0,0 1,0-1,0 0,0 0,0 0,0 0,0 0,0 0,0 0,0 0,0 1,0-1,0 0,0 0,0 0,0 0,0 0,0 0,1 0,-1 0,0 0,0 1,0-1,0 0,0 0,0 0,0 0,0 0,0 0,0 0,0 0,1 0,-1 0,0 0,0 0,0 0,0 0,0 0,0 0,0 0,0 0,1 0,-1 0,0 0,0 0,0 0,0 0,0 0,0 0,0 0,-13 43,-67 125,-22 56,101-221,-1 1,1-1,0 1,1-1,-1 1,1-1,-1 1,1 5,8-2,11-15,39-35,59-56,-49 40,-66 56,1 1,0-1,0 1,0 0,0 0,0 0,0 1,0-1,1 1,-1 0,4-1,-6 2,-1 0,0 0,1 0,-1 0,1 0,-1 0,1 0,-1 0,1 0,-1 1,0-1,1 0,-1 0,1 0,-1 1,0-1,1 0,-1 1,0-1,1 0,-1 1,0-1,0 0,1 1,-1-1,0 1,0-1,0 0,1 1,-1 27,-23 65,16-70,1 1,1 0,-3 35,7-58,1-1,0 1,0-1,0 0,0 1,0-1,0 1,0-1,0 1,0-1,0 1,0-1,0 1,0-1,0 1,1-1,-1 0,0 1,0-1,0 1,1-1,-1 0,0 1,1-1,-1 0,0 1,0-1,1 0,-1 1,1-1,-1 0,0 0,1 1,-1-1,1 0,0 0,17-7,17-26,-34 33,20-24,-14 15,1 0,0 1,0 1,12-10,-10 14,-12 11,-12 14,-15 19,-2 0,-2-3,-54 51,86-88,0 0,0 0,0 0,0 0,0-1,0 1,0 0,0 0,0-1,-1 1,1 0,0-1,0 1,-1-1,1 0,0 1,-1-1,1 0,0 0,-3 0,4 0,-1-1,1 0,-1 1,1-1,0 0,-1 0,1 0,0 1,-1-1,1 0,0 0,0 0,0 1,0-1,0 0,0 0,0 0,0 0,0 1,0-1,0 0,1-1,18-58,-18 60,16-43,-1 7,-1-1,-2 0,-2-1,9-52,-20 87,0-1,0 1,0 0,0 0,0 0,0-1,-1 1,0 0,1 0,-1 0,0 0,-1 0,1 0,-1 0,1 0,-1 0,0 1,0-1,0 1,0-1,0 1,-1 0,1 0,-1 0,1 0,-1 0,0 1,0-1,0 1,1 0,-2-1,1 1,0 1,0-1,0 0,-4 1,-14-3,-1 0,1 2,-1 1,-28 3,27-2,-38 3,0 1,1 4,-101 27,152-33,10-1,24-3,43-8,190-48,-258 57,0 0,0 0,0 0,0 1,0-1,0 0,0 0,0 0,0 0,0 0,0 0,0 1,0-1,0 0,0 0,0 0,0 0,0 0,0 0,0 0,0 0,0 1,0-1,0 0,0 0,0 0,1 0,-1 0,0 0,0 0,0 0,0 0,0 0,0 0,0 0,0 0,1 1,-1-1,0 0,0 0,0 0,0 0,0 0,0 0,0 0,1 0,-1 0,0 0,0 0,0 0,0-1,-17 15,-32 17,46-29,-392 269,366-249,29-22,-1 0,1 0,0 0,0 0,0 0,-1 0,1 0,0 0,0 0,0 0,-1 0,1 0,0 1,0-1,0 0,0 0,-1 0,1 0,0 0,0 0,0 1,0-1,0 0,-1 0,1 0,0 0,0 1,0-1,0 0,0 0,0 0,0 1,0-1,0 0,0 0,0 0,0 1,0-1,0 0,0 0,0 0,0 1,0-1,0 0,0 0,0 0,0 1,0-1,0 0,0 0,0 0,1 0,-1 1,0-1,15-3,25-13,168-78,184-78,-545 237,39-14,-180 53,249-98,45-6,-1 0,1 0,0 0,-1 0,1 0,0 0,-1 0,1 0,0 0,0-1,-1 1,1 0,0 0,-1 0,1 0,0-1,-1 1,1 0,0 0,0 0,0-1,-1 1,1 0,0 0,0-1,0 1,-1 0,1-1,0 1,0 0,0 0,0-1,0 1,0 0,0-1,13-18,37-22,-35 30,0 0,-1-1,21-24,-35 36,1-1,-1 1,1-1,-1 1,1-1,-1 0,1 1,-1-1,1 1,-1-1,0 0,1 1,-1-1,0 0,0 1,0-1,1 0,-1 1,0-1,0 0,0 1,0-1,0 0,0 0,0 1,-1-1,1 0,0 1,0-1,0 0,-1 1,1-1,-1-1,-1 1,1 0,-1 0,0 1,1-1,-1 0,0 1,0-1,1 1,-1-1,0 1,0 0,-3 0,-65 5,66-4,-431 78,106-16,302-62,27-1,0 0,0 0,-1 0,1 0,0 0,0 0,0 0,0 0,-1 0,1 0,0 0,0 0,0 0,0 0,0 0,-1 0,1 0,0 0,0-1,0 1,0 0,0 0,0 0,0 0,-1 0,1 0,0-1,0 1,0 0,0 0,0 0,0 0,0 0,0-1,0 1,0 0,0 0,0 0,0 0,0-1,0 1,0 0,0 0,0 0,0 0,0 0,0-1,0 1,0 0,0 0,0 0,0 0,1 0,-1-1,0 1,0 0,34-24,93-36,190-62,-140 57,-155 57,-32 11,-37 13,-518 147,-12-45,508-105,16-4,-22 5,528-138,-40 12,-374 98,-30 9,-10 1,-19 3,-53 11,-118 32,81-16,-559 117,614-129,49-10,34-8,509-108,-116 22,-363 78,-49 9,-27 3,-35 6,-399 79,-199 25,631-111,26-4,36-11,-35 14,458-148,-444 141,-35 11,-41 13,53-15,-288 73,-373 43,642-115,21-1,0 0,0 0,0 0,0 0,0 0,1 0,-1 0,0 0,0 0,0 0,0 0,0 0,0 0,0 0,0 0,0 0,1 0,-1 0,0 0,0 0,0 0,0 0,0 0,0-1,0 1,0 0,0 0,0 0,0 0,0 0,0 0,0 0,0 0,0 0,0-1,0 1,0 0,0 0,0 0,0 0,0 0,0 0,0 0,0 0,0 0,0-1,0 1,0 0,0 0,0 0,0 0,0 0,0 0,0 0,0 0,0 0,0 0,0-1,0 1,0 0,-1 0,1 0,0 0,0 0,0 0,0 0,0 0,35-15,945-239,-935 244,-24 5,-24 3,-35 6,-951 227,938-215,35-7,17-9,-1 0,0 1,0-1,1 1,-1-1,0 0,1 1,-1-1,1 0,-1 0,0 1,1-1,-1 0,1 0,-1 0,1 1,-1-1,1 0,-1 0,0 0,1 0,-1 0,1 0,-1 0,1 0,-1 0,1 0,-1 0,1 0,-1-1,1 1,-1 0,1 0,-1 0,0-1,1 1,271-35,-144 16,561-80,-646 97,-325 79,121-37,44-8,-296 87,364-101,41-11,18-5,28-4,198-31,19-4,1547-202,-1721 232,-58 8,-29 5,-41 8,38-11,-82 23,-317 109,377-118,31-17,0 0,-1 0,1 0,0 0,0 0,-1 0,1 0,0 0,0 0,-1 0,1 0,0 0,0 0,0 1,-1-1,1 0,0 0,0 0,0 0,-1 1,1-1,0 0,0 0,0 0,0 1,0-1,0 0,-1 0,1 0,0 1,0-1,0 0,0 0,0 1,0-1,0 0,0 0,0 1,0-1,0 0,0 0,0 1,0-1,0 0,0 0,1 1,-1-1,0 0,0 0,0 1,0-1,0 0,0 0,1 0,-1 0,0 1,0-1,20 2,66-10,158-34,-114 16,108-18,-440 88,181-37,36-7,45-9,-56 8,132-23,221-70,-356 93,18-7,-18 3,-16 2,-76 0,-101 8,85 0,-1124 59,65-3,1091-57,40-1,0-1,0-2,-39-5,60-1,16-3,8 1,0 1,1 1,-1 0,1 0,1 1,-1 1,19-5,0-2,719-239,-213 75,-501 164,-21 7,0 0,-1-1,1-1,-1 0,14-10,-25 12,-11 2,-13 2,-707 117,541-83,156-27,32-7,0 0,0 0,0 0,0 0,1 0,-1 0,0 0,0 0,0 0,0 0,0 0,0 0,0 0,0 0,0 0,0 1,0-1,1 0,-1 0,0 0,0 0,0 0,0 0,0 0,0 0,0 0,0 1,0-1,0 0,0 0,0 0,0 0,0 0,0 0,0 0,0 0,0 1,0-1,0 0,58-3,271-46,-892 188,537-131,30-7,45-10,127-35,-50 11,168-23,-265 57,-23 5,-14 5,-3-3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3:25.879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49.416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4:44.58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2486 0,'-870'0,"2723"0,-3443 0,1969 0,-1585 0,1949 0,-1803 0,1495 0,-1233 0,1274 0,-814 0,870 0,-1574 0,2264 0,-1907 0,1528 0,-1511 0,638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52.84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3,'148'-2,"159"5,-224 9,-51-7,54 3,1667-7,-815-3,-898 4,71 13,-61-6,7 1,-31-4,0-2,40 1,-56-4,0-1,-1 1,1 1,16 4,-9-1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55.21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1,'4'0,"6"0,6 0,3 4,4 1,2 1,1-2,4-1,2-1,0-1,-2-1,-6 5,-6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5.17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1,'25'7,"0"-1,0-1,0-1,37 1,107-6,-63-2,94 15,47 0,-95 0,-23 0,-65-11,-1 4,111 22,-174-27,-1 0,1 0,0 0,0 0,0 1,0-1,0 0,0 0,0 0,0 0,0 0,-1 1,1-1,0 0,0 0,0 0,0 0,0 0,0 1,0-1,0 0,0 0,0 0,0 0,0 0,0 1,0-1,0 0,0 0,0 0,1 0,-1 1,0-1,0 0,0 0,0 0,0 0,0 0,0 0,0 0,0 1,1-1,-1 0,0 0,0 0,0 0,0 0,0 0,1 0,-1 0,0 0,0 0,0 0,0 0,0 0,1 0,-1 0,0 0,0 0,0 0,0 0,1 0,-1 0,0 0,0 0,0 0,0 0,0 0,1 0,-18 7,-24 4,-156 13,101-15,76-4,20-5,0 0,0 0,0 0,0 1,-1-1,1 0,0 0,0 0,0 0,0 0,0 0,0 1,0-1,0 0,0 0,0 0,0 0,0 0,0 1,0-1,0 0,0 0,0 0,0 0,0 0,0 0,0 1,0-1,0 0,0 0,0 0,0 0,0 0,0 1,0-1,0 0,0 0,1 0,-1 0,0 0,0 0,0 0,0 0,0 1,0-1,0 0,1 0,-1 0,0 0,0 0,0 0,0 0,0 0,1 0,36 9,142-5,-123-5,84 8,-140-7,0 0,0 0,0 0,0 0,0 0,0 0,0 0,-1 1,1-1,0 0,0 0,0 0,0 0,0 0,0 0,0 0,0 0,0 0,0 0,0 0,0 1,0-1,0 0,-1 0,1 0,0 0,0 0,0 0,0 0,0 0,0 1,0-1,0 0,0 0,0 0,0 0,0 0,1 0,-1 0,0 0,0 1,0-1,0 0,0 0,0 0,0 0,-22 7,-31 4,-183 25,37-8,-305 84,473-100,31-12,0 0,0 0,0 0,0 0,0 0,-1 0,1 0,0 0,0 0,0 1,0-1,0 0,0 0,-1 0,1 0,0 0,0 0,0 0,0 1,0-1,0 0,0 0,0 0,0 0,0 0,0 1,-1-1,1 0,0 0,0 0,0 0,0 0,0 1,0-1,0 0,0 0,0 0,1 0,-1 0,0 1,0-1,0 0,0 0,0 0,0 0,0 0,0 1,0-1,0 0,0 0,1 0,-1 0,0 0,0 0,0 0,0 0,0 1,1-1,14 5,19 2,322 7,21 3,-343-10,-31-2,-19 0,-22 3,35-5,27-1,116 2,197-20,-326 13,-11-1,-23-6,-37-5,-64 0,-245 3,346 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5.87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12,'2'0,"5"-2,1-3,-1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43.26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1,'310'11,"-224"-10,-35-1,68 8,-60-3,0-2,65-6,-15 1,822 2,-768 12,-138-12,-15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44.53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1,'289'12,"20"0,165 14,-366-17,52 4,924 44,-1004-57,-67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6.17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6.56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26,'0'-5,"0"-5,0-1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6.88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26,'4'0,"11"-4,2-2</inkml:trace>
  <inkml:trace contextRef="#ctx0" brushRef="#br0" timeOffset="1">127 0,'5'0,"5"0,1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7:53.69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296 27,'614'0,"-585"-1,56-11,-55 7,53-3,341 9,-1145-1,668 3,0 2,-69 16,86-14,20-4,10-3,1 0,-1 1,0 0,0 0,0 1,1-1,-1 1,1 1,-1-1,1 1,0 0,-7 4,13-5,1-2,-1 1,0 0,0 0,1 0,-1-1,1 1,-1 0,0-1,1 0,-1 1,1-1,-1 0,1 0,0 0,-1 0,3 0,392 5,-206-8,268 3,-876 27,123-3,-75 0,252-12,-68 3,145-12,-60 14,78-13,421-33,-228 11,-131 14,401-22,170 27,-589-1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7.21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171 0,'-9'0,"-11"0,-11 0,-4 0,-5 0,4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7.542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0,'0'5,"0"5,0 5,0 1</inkml:trace>
  <inkml:trace contextRef="#ctx0" brushRef="#br0" timeOffset="1">1 101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7.92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8.24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152 0,'-4'0,"-6"0,-6 9,-3 7,-4 5,-2 3,3-2</inkml:trace>
  <inkml:trace contextRef="#ctx0" brushRef="#br0" timeOffset="1">1 127,'0'0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8.582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8.91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9.29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1 126</inkml:trace>
  <inkml:trace contextRef="#ctx0" brushRef="#br0" timeOffset="1">76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9.63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1,'0'4,"0"6,0 6,0 3,0 0</inkml:trace>
  <inkml:trace contextRef="#ctx0" brushRef="#br0" timeOffset="1">1 101,'0'0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9.96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0,'4'0,"6"5,0 5,4 1,0-1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20.36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76,'4'0,"1"4,5 2,0 4,3 0,-1 3,-3-1</inkml:trace>
  <inkml:trace contextRef="#ctx0" brushRef="#br0" timeOffset="1">101 1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7:59.309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0 533,'5'-6,"0"-1,0 1,-1-1,1 1,-2-1,1 0,-1-1,0 1,-1-1,3-10,10-86,-7 42,-3 29,19-59,-21 82,1 1,0 0,0 1,0-1,1 1,1 0,-1 0,2 0,-1 1,1 0,8-7,-7 9,0 1,1 0,-1 1,1 0,0 1,0 0,-1 0,2 0,-1 1,0 1,15 0,36-5,23-5,1 4,142 6,-83 3,31-5,190 5,-358-3,-1 1,1-1,-1 2,0-1,0 0,0 1,0 0,0 0,0 0,0 1,0 0,-1 0,1 0,-1 0,7 7,-6-3,0-1,0 1,-1 0,0 0,0 1,-1-1,0 1,0 0,3 11,-1 14,0 1,-2-1,-2 1,-2 36,0-42,1-22,0-1,-1 1,0-1,0 1,0-1,0 0,-1 1,0-1,0 0,0 0,-1 0,0 0,0-1,0 1,0-1,-1 0,0 0,-6 6,2-4,1-1,-1-1,-1 1,1-1,0-1,-1 1,0-1,0-1,1 0,-14 2,22-4,-1 0,1 1,-1-1,1 0,-1 0,1 0,-1 1,0-1,1 0,-1 0,1 0,-1 0,1 0,-1 0,0 0,1 0,-1 0,1-1,-1 1,1 0,-1 0,1 0,-1-1,1 1,-1 0,1-1,-1 1,1 0,-1-1,1 1,-1 0,1-1,0 1,-1-2,12-15,29-15,-18 22,-1 1,1 1,0 0,1 2,0 1,0 0,0 2,31-1,-49 4,-1 0,1 0,0 0,0 0,-1 1,1 0,0 0,-1 0,1 1,-1-1,1 1,5 4,-9-5,0 0,1 0,-1 0,0 0,0 1,0-1,0 0,0 1,0-1,0 1,0 0,0-1,-1 1,1-1,-1 1,1 0,-1 0,0-1,0 1,0 0,0 0,0-1,0 1,0 0,0-1,-1 1,1 0,0 0,-1-1,0 1,1-1,-1 1,0 0,0-1,0 0,-2 3,-5 9,-1 0,0 0,-2-1,1 0,-1-1,-20 16,26-23,-1 1,0-1,0 0,0-1,-1 1,1-1,-1 0,0-1,1 0,-1 0,0 0,-1-1,1 0,0 0,0-1,-12 0,14-2,0 0,0 1,0-2,0 1,1-1,-1 1,0-1,1-1,0 1,0 0,0-1,0 0,1 0,0 0,-6-9,-5-9,-21-48,24 49,1-2,-2 2,-17-26,25 42,1 0,-1 0,0 0,-1 1,1 0,-1 0,0 0,0 0,0 1,-1-1,1 1,-1 1,1-1,-11-2,-11 1,0 0,0 2,0 2,-27 1,-111 18,95-10,19-2,-332 54,367-54,37-4,40-4,165-35,-168 25,-89 12,0-2,-50-7,81 8,-1 0,0 0,0 0,0 0,0 0,0-1,0 1,0 0,1-1,-1 1,0 0,0-1,0 1,1-1,-1 0,0 1,1-1,-1 1,0-1,1 0,-1 0,1 1,-1-1,1 0,0 0,-1 0,1 1,0-1,-1 0,1 0,0 0,0 0,0 0,0 0,0 0,0 1,0-1,0 0,0 0,0 0,0 0,1 0,-1 0,0 0,0 1,1-1,-1 0,1 0,-1 0,1 1,-1-1,1 0,0 1,-1-1,2 0,5-7,1 0,0 1,16-11,-13 9,-10 9,0-1,0 1,0-1,-1 0,1 1,0-1,0 0,0 0,-1 0,1 1,0-1,-1 0,1 0,-1 0,1 0,-1 0,0 0,1 0,-1-1,0 1,0 0,0 0,0 0,0 0,0 0,0-2,-1 2,1 0,-1-1,0 1,0 0,0 0,0 0,-1 0,1 0,0 0,0 0,-1 0,1 1,0-1,-1 0,1 1,-3-1,-7-3,-1 1,0 1,-17-2,29 4,-239-3,236 3,102-19,378 10,-279 12,-167-3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35.87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36.58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5:19.93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1447,'0'-1447,"0"3780,0-2321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6:01.06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574 0,'725'0,"-2012"0,1275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06.365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388 2,'55'-1,"65"3,-119-3,1 1,0 0,0 0,0 1,0-1,0 0,0 1,-1-1,1 1,0-1,0 1,0 0,-1 0,1 0,-1 0,1 0,-1 0,1 0,2 3,-4-3,0 0,0 0,0 1,0-1,0 0,0 0,0 0,0 0,0 0,0 0,-1 0,1 0,0 0,-1 0,1 0,-1 0,1 0,-1 0,1 0,-1 0,0 0,0-1,1 1,-2 1,-5 4,0 0,0 0,-1 0,1-1,-1 0,-11 5,9-3,12-2,30 1,64-6,-84 0,50-2,-31 0,1 2,-1 0,39 7,-69-7,0 0,0 0,0 0,0 0,0 0,0 1,0-1,0 0,0 1,0-1,0 1,0-1,0 1,0-1,0 1,0-1,-1 1,1 0,0-1,0 1,-1 0,1 0,0 0,0 1,-1-1,-1 0,1 0,0 0,-1 0,1 0,0 0,-1 0,1 0,-1 0,0-1,1 1,-1 0,0 0,1-1,-1 1,0 0,0-1,0 1,-1 0,-51 26,-43 3,0-4,-113 15,103-22,69-10,37-9,0 0,0 0,0 0,0 0,0 0,1 0,-1 0,0 0,0 0,0 1,0-1,0 0,0 0,0 0,0 0,0 0,0 0,0 0,0 0,0 1,0-1,0 0,0 0,0 0,0 0,0 0,0 0,0 0,0 0,0 1,0-1,0 0,0 0,0 0,0 0,0 0,0 0,0 0,0 1,0-1,0 0,0 0,0 0,0 0,0 0,0 0,-1 0,1 0,0 0,0 0,0 0,0 0,0 0,0 1,0-1,0 0,-1 0,1 0,0 0,0 0,0 0,0 0,0 0,15 4,24 1,288-3,-309 1,-23 2,-28 5,32-10,-68 19,-318 91,384-110,1 1,-1 0,1 0,-1 0,1 0,0 0,-1 0,1 1,0-1,0 1,-3 2,5-3,0-1,0 1,0-1,-1 0,1 1,0-1,0 1,0-1,0 1,0-1,1 0,-1 1,0-1,0 1,0-1,0 0,0 1,0-1,1 0,-1 1,0-1,0 1,1-1,-1 0,0 0,0 1,1-1,-1 0,0 1,1-1,-1 0,1 0,-1 0,0 1,1-1,-1 0,0 0,1 0,0 0,9 4,-1-1,1-1,0 0,19 2,172 3,-48-3,-100 5,-52-9,-1-1,1 1,0 0,-1 0,1 0,-1 1,1-1,-1 0,1 0,-1 0,1 0,-1 0,1 1,-1-1,1 0,-1 0,0 1,1-1,-1 0,1 1,-1-1,0 0,1 1,-1-1,0 1,1-1,-1 1,0-1,0 0,1 1,-1-1,0 1,0-1,0 1,0-1,1 1,-1 0,0-1,0 1,0-1,0 1,0-1,-1 1,1-1,0 1,0-1,0 1,0-1,-1 1,1-1,0 1,0-1,-1 1,1-1,-1 1,-26 18,-33 11,-118 39,112-47,-102 52,166-73,-38 25,39-26,1 0,-1 0,1 1,-1-1,1 0,-1 0,1 1,-1-1,1 1,-1-1,1 0,-1 1,1-1,0 1,-1-1,1 1,0-1,-1 1,1-1,0 1,0-1,-1 1,1 0,0-1,0 1,0-1,0 1,0-1,0 1,0 0,0-1,0 1,0-1,0 1,0 0,0-1,1 1,-1-1,0 1,0-1,1 1,-1-1,0 1,1-1,-1 1,0-1,1 1,-1-1,1 1,-1-1,1 0,-1 1,1-1,-1 0,1 1,-1-1,1 0,-1 0,1 0,0 1,-1-1,2 0,23 5,0-1,1-1,-1-2,1 0,51-6,-12 2,65 0,-262 40,125-34,10 1,20 0,34-1,189-19,-242 18,-19 3,-30 8,-504 90,537-101,0 0,-1-1,1-1,-1 0,-23-4,36 4,-1 0,0 0,1 0,-1-1,1 1,-1 0,0 0,1-1,-1 1,1 0,-1-1,1 1,-1-1,1 1,-1 0,1-1,0 1,-1-1,1 1,0-1,-1 1,1-1,0 0,-1 1,1-1,0 1,0-1,0 0,0 1,0-1,0 1,-1-1,1 0,1 1,-1-1,0 1,0-1,0 0,0 1,0-1,0 1,1-1,-1 0,0 1,1-1,-1 1,0-1,1 1,-1-1,1 1,-1-1,0 1,2-1,27-29,-27 28,18-15,0 2,1 0,1 2,0 0,28-11,123-39,-68 26,-71 21,-24 10,-17 7,-19 9,0 1,1 1,0 1,1 1,-39 30,62-43,0-1,0 1,1 0,-1-1,0 1,0 0,1 0,-1 0,0-1,1 1,-1 0,1 0,-1 0,1 0,-1 0,1 0,0 0,-1 0,1 0,0 0,0 0,0 3,0-4,1 1,-1 0,1 0,-1 0,1-1,0 1,-1 0,1-1,0 1,0 0,-1-1,1 1,0-1,0 0,0 1,0-1,0 1,0-1,1 0,58 6,-52-5,90-2,21 2,-118-1,0-1,0 1,0 0,0 0,0 1,0-1,-1 0,1 0,0 0,0 0,0 1,0-1,0 1,0-1,0 0,-1 1,1 0,0-1,0 1,-1-1,1 1,0 0,-1-1,1 1,0 2,-1-2,0 0,0 0,0 0,0 0,0 0,-1 0,1 0,-1 0,1 1,0-1,-1 0,0 0,1-1,-1 1,0 0,1 0,-1 0,-1 1,-47 37,43-35,-62 40,43-29,1 0,-43 37,67-51,-1-1,0 1,1-1,-1 0,0 1,1-1,-1 1,0 0,1-1,-1 1,1-1,-1 1,1 0,0-1,-1 1,1 0,-1 0,1-1,0 1,0 0,-1 0,1-1,0 1,0 0,0 0,0 0,0 0,0-1,0 1,0 0,1 0,-1 0,0-1,0 1,1 0,-1 0,0-1,1 1,-1 0,1-1,-1 1,1 0,-1-1,1 1,-1-1,1 1,-1-1,1 1,0-1,0 1,-1-1,1 1,0-1,-1 0,1 0,0 1,1-1,53 10,-52-10,121 5,185-17,-256 9,-8 2,-41 4,-10 2,-13 5,-132 45,-253 56,399-110,-3 3,28-4,36-5,151-24,89-10,-255 37,-42 3,1-1,0 0,0 0,0 0,0 0,-1 0,1 0,0 0,0 1,0-1,0 0,-1 0,1 0,0 0,0 1,0-1,0 0,0 0,0 0,0 0,0 1,0-1,0 0,0 0,0 0,-1 1,1-1,0 0,1 0,-1 1,0-1,0 0,0 0,0 0,0 1,0-1,0 0,0 0,0 0,0 0,0 1,0-1,1 0,-1 0,0 0,0 0,0 1,0-1,1 0,-1 0,0 0,0 0,0 0,0 0,1 0,-1 0,0 1,0-1,0 0,1 0,-1 0,0 0,-20 12,-1 0,0-1,-1-2,0 0,-35 9,1 1,-380 125,392-124,44-21,1 1,-1 0,0 0,0 0,1 0,-1 0,0 0,0 0,1 0,-1 0,0 1,0-1,1 0,-1 0,0 0,0 0,1 0,-1 0,0 0,0 1,1-1,-1 0,0 0,0 0,0 1,1-1,-1 0,0 0,0 0,0 1,0-1,0 0,0 0,1 1,-1-1,0 0,0 0,0 1,0-1,0 0,0 1,0-1,0 0,0 0,0 1,0-1,0 0,0 0,-1 1,1-1,0 0,0 0,0 1,0-1,0 0,0 0,-1 1,1-1,0 0,0 0,0 0,-1 0,1 1,0-1,0 0,-1 0,26 4,1-1,0-1,-1-1,1-2,38-5,2 1,47-2,140-6,-253 13,0 0,-1 0,1 0,0 0,0 0,0 0,0 0,0 0,0 0,0 0,0 1,0-1,0 0,0 0,-1 0,1 0,0 0,0 0,0 0,0 0,0 1,0-1,0 0,0 0,0 0,0 0,0 0,0 0,0 0,0 0,0 1,0-1,0 0,0 0,0 0,0 0,0 0,0 0,0 0,0 0,1 1,-1-1,0 0,0 0,0 0,0 0,0 0,0 0,0 0,0 0,-19 11,-28 10,-169 53,215-74,0 0,0 0,1 0,-1 0,0 1,0-1,1 0,-1 0,0 1,0-1,1 0,-1 1,0-1,0 0,1 1,-1-1,1 1,-1 0,0-1,1 1,-1-1,1 1,-1 0,1-1,0 1,-1 1,21 3,50-4,-63-2,6 1,-1 0,0-1,0 2,20 3,-31-4,-1 0,1 0,-1 0,1 0,-1 0,1 0,-1 0,0 0,1 0,-1 0,1 1,-1-1,0 0,1 0,-1 0,1 1,-1-1,0 0,1 1,-1-1,0 0,0 1,1-1,-1 0,0 1,0-1,1 0,-1 1,0-1,0 1,0-1,0 1,-11 9,-30 6,-329 87,52-18,255-62,62-23,-1 0,1 1,0-1,0 0,0 1,0-1,0 1,0-1,-1 1,1 0,1-1,-1 1,0 0,0 0,0 0,0-1,0 1,1 0,-1 0,0 2,2-2,0-1,1 1,-1 0,0-1,1 1,-1-1,1 0,-1 1,1-1,-1 0,1 0,-1 0,1 0,-1 0,3-1,92-6,161-32,-161 22,-72 13,-23 3,-62 16,39-3,21-12,1 0,0 0,0 0,0 1,0-1,0 0,0 0,0 0,0 0,0 1,0-1,0 0,0 0,0 0,0 1,0-1,0 0,0 0,0 0,0 1,0-1,0 0,0 0,0 0,0 0,0 1,0-1,1 0,-1 0,0 0,0 0,0 0,0 1,0-1,1 0,-1 0,0 0,0 0,0 0,0 0,1 0,-1 0,0 0,0 1,0-1,0 0,1 0,-1 0,0 0,0 0,0 0,1 0,47 1,6-7,74-18,-228 44,36-9,1 3,-96 33,159-47,-1 0,1 0,-1 0,1 0,-1 0,1 0,-1 0,1 0,0 1,-1-1,1 0,-1 0,1 0,0 1,-1-1,1 0,0 0,-1 1,1-1,0 0,-1 1,1-1,0 0,0 1,-1-1,1 1,0-1,0 0,0 1,-1-1,1 1,0-1,0 0,0 1,0-1,0 1,0-1,0 1,0 0,19 7,32-2,147-3,258-31,-65 2,-366 28,-45 7,-106 25,-234 31,151-32,12 0,195-32,5-1,15 1,30-3,140-18,490-37,-647 59,-58 7,-410 76,-34 8,446-84,25-9,0 0,0 0,0 0,-1 0,1 1,0-1,0 0,0 0,0 0,0 1,0-1,0 0,0 0,0 0,0 0,0 1,0-1,1 0,-1 0,0 0,0 0,0 1,0-1,0 0,0 0,0 0,0 0,0 0,1 1,-1-1,0 0,0 0,0 0,0 0,0 0,1 0,-1 0,0 0,0 0,0 0,0 1,1-1,-1 0,0 0,0 0,0 0,0 0,1 0,-1 0,0 0,0 0,0 0,0-1,1 1,-1 0,0 0,52 4,1043-26,-1182 41,-1071 129,1129-145,36-2,45-4,-21 1,-21 2,-1-1,0 0,0 0,0 0,0-1,0-1,10-3,-47 0,-15 8,-1 2,0 1,-72 20,105-20,12-2,27 2,41-3,-25-1,0 1,0 2,-1 2,47 12,-62-12,0-1,0-1,39 0,-44-4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08.389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52,'25'-11,"2"2,-1 1,1 2,0 0,0 1,41 0,180 4,-119 2,-108-1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09.39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1,'504'0,"-483"0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0.45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20,'393'0,"-612"-15,184 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1.29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1,'480'0,"-459"0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2.19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1,'576'0,"-552"0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21.141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481 5,'-368'0,"475"-2,-30 0,78 7,-145-1,-18 0,-19 4,-2-5,-46-1,52-3,1 2,-1 1,-40 7,63-9,0 0,-1 0,1-1,0 1,-1 0,1 0,0 0,-1 0,1 0,0 0,-1 0,1 1,0-1,-1 0,1 0,0 0,-1 0,1 0,0 0,-1 1,1-1,0 0,-1 0,1 0,0 1,0-1,-1 0,1 0,0 1,0-1,0 0,-1 1,1-1,0 0,0 1,0-1,0 0,0 1,0-1,0 0,0 1,0 0,17 5,28 0,13-4,138 13,-137-9,-22-2,-79-3,-5-1,-14 1,0-3,-86-14,85 9,-104 3,159 4,473-13,0 0,-267 13,-145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3.094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1,'681'0,"-660"0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6:21.98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1039 1,'391'0,"-1160"0,2185 0,-3480 0,2051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16.686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421 0,'-304'0,"657"0,-823 0,1006 0,-502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49.416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7:53.69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296 27,'614'0,"-585"-1,56-11,-55 7,53-3,341 9,-1145-1,668 3,0 2,-69 16,86-14,20-4,10-3,1 0,-1 1,0 0,0 0,0 1,1-1,-1 1,1 1,-1-1,1 1,0 0,-7 4,13-5,1-2,-1 1,0 0,0 0,1 0,-1-1,1 1,-1 0,0-1,1 0,-1 1,1-1,-1 0,1 0,0 0,-1 0,3 0,392 5,-206-8,268 3,-876 27,123-3,-75 0,252-12,-68 3,145-12,-60 14,78-13,421-33,-228 11,-131 14,401-22,170 27,-589-1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7:59.309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0 533,'5'-6,"0"-1,0 1,-1-1,1 1,-2-1,1 0,-1-1,0 1,-1-1,3-10,10-86,-7 42,-3 29,19-59,-21 82,1 1,0 0,0 1,0-1,1 1,1 0,-1 0,2 0,-1 1,1 0,8-7,-7 9,0 1,1 0,-1 1,1 0,0 1,0 0,-1 0,2 0,-1 1,0 1,15 0,36-5,23-5,1 4,142 6,-83 3,31-5,190 5,-358-3,-1 1,1-1,-1 2,0-1,0 0,0 1,0 0,0 0,0 0,0 1,0 0,-1 0,1 0,-1 0,7 7,-6-3,0-1,0 1,-1 0,0 0,0 1,-1-1,0 1,0 0,3 11,-1 14,0 1,-2-1,-2 1,-2 36,0-42,1-22,0-1,-1 1,0-1,0 1,0-1,0 0,-1 1,0-1,0 0,0 0,-1 0,0 0,0-1,0 1,0-1,-1 0,0 0,-6 6,2-4,1-1,-1-1,-1 1,1-1,0-1,-1 1,0-1,0-1,1 0,-14 2,22-4,-1 0,1 1,-1-1,1 0,-1 0,1 0,-1 1,0-1,1 0,-1 0,1 0,-1 0,1 0,-1 0,0 0,1 0,-1 0,1-1,-1 1,1 0,-1 0,1 0,-1-1,1 1,-1 0,1-1,-1 1,1 0,-1-1,1 1,-1 0,1-1,0 1,-1-2,12-15,29-15,-18 22,-1 1,1 1,0 0,1 2,0 1,0 0,0 2,31-1,-49 4,-1 0,1 0,0 0,0 0,-1 1,1 0,0 0,-1 0,1 1,-1-1,1 1,5 4,-9-5,0 0,1 0,-1 0,0 0,0 1,0-1,0 0,0 1,0-1,0 1,0 0,0-1,-1 1,1-1,-1 1,1 0,-1 0,0-1,0 1,0 0,0 0,0-1,0 1,0 0,0-1,-1 1,1 0,0 0,-1-1,0 1,1-1,-1 1,0 0,0-1,0 0,-2 3,-5 9,-1 0,0 0,-2-1,1 0,-1-1,-20 16,26-23,-1 1,0-1,0 0,0-1,-1 1,1-1,-1 0,0-1,1 0,-1 0,0 0,-1-1,1 0,0 0,0-1,-12 0,14-2,0 0,0 1,0-2,0 1,1-1,-1 1,0-1,1-1,0 1,0 0,0-1,0 0,1 0,0 0,-6-9,-5-9,-21-48,24 49,1-2,-2 2,-17-26,25 42,1 0,-1 0,0 0,-1 1,1 0,-1 0,0 0,0 0,0 1,-1-1,1 1,-1 1,1-1,-11-2,-11 1,0 0,0 2,0 2,-27 1,-111 18,95-10,19-2,-332 54,367-54,37-4,40-4,165-35,-168 25,-89 12,0-2,-50-7,81 8,-1 0,0 0,0 0,0 0,0 0,0-1,0 1,0 0,1-1,-1 1,0 0,0-1,0 1,1-1,-1 0,0 1,1-1,-1 1,0-1,1 0,-1 0,1 1,-1-1,1 0,0 0,-1 0,1 1,0-1,-1 0,1 0,0 0,0 0,0 0,0 0,0 0,0 1,0-1,0 0,0 0,0 0,0 0,1 0,-1 0,0 0,0 1,1-1,-1 0,1 0,-1 0,1 1,-1-1,1 0,0 1,-1-1,2 0,5-7,1 0,0 1,16-11,-13 9,-10 9,0-1,0 1,0-1,-1 0,1 1,0-1,0 0,0 0,-1 0,1 1,0-1,-1 0,1 0,-1 0,1 0,-1 0,0 0,1 0,-1-1,0 1,0 0,0 0,0 0,0 0,0 0,0-2,-1 2,1 0,-1-1,0 1,0 0,0 0,0 0,-1 0,1 0,0 0,0 0,-1 0,1 1,0-1,-1 0,1 1,-3-1,-7-3,-1 1,0 1,-17-2,29 4,-239-3,236 3,102-19,378 10,-279 12,-167-3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21.141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481 5,'-368'0,"475"-2,-30 0,78 7,-145-1,-18 0,-19 4,-2-5,-46-1,52-3,1 2,-1 1,-40 7,63-9,0 0,-1 0,1-1,0 1,-1 0,1 0,0 0,-1 0,1 0,0 0,-1 0,1 1,0-1,-1 0,1 0,0 0,-1 0,1 0,0 0,-1 1,1-1,0 0,-1 0,1 0,0 1,0-1,-1 0,1 0,0 1,0-1,0 0,-1 1,1-1,0 0,0 1,0-1,0 0,0 1,0-1,0 0,0 1,0 0,17 5,28 0,13-4,138 13,-137-9,-22-2,-79-3,-5-1,-14 1,0-3,-86-14,85 9,-104 3,159 4,473-13,0 0,-267 13,-145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23.214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212 0,'24'2,"1"1,0 0,36 12,30 4,96-6,-166-8,-30 1,-41 2,-435-2,383-7,639-30,-484 26,-44 4,45-3,77-16,-115 14,-18 2,-27 3,-328 62,333-53,34-4,46-3,-49 0,861-4,-817 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9.154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1 131,'299'17,"-121"-4,2281 24,-1936-66,-439 17,-83 11,0 1,0 0,0-1,0 1,0 0,0-1,0 1,0-1,0 0,0 1,0-1,0 0,0 1,-1-1,1 0,0 0,0 0,0-1,-1 1,0 1,0-1,0 1,0-1,0 1,0-1,0 0,0 1,-1-1,1 1,0-1,0 1,0-1,-1 1,1-1,0 1,-1-1,1 1,0-1,-1 1,1 0,-1-1,1 1,-1-1,-37-19,-16 5,1 2,-1 3,-100-7,68 9,-718-39,-2 47,470 3,-28-1,333-1,60 2,1373 74,133-33,-1448-42,-59 2,-39 0,-45 3,-455 8,197-10,-501 14,-204 5,969-22,-5-1,-87 13,124-8,27-1,37 2,638 7,-450-15,1543-1,-1701 2,-57 2,-19 1,-27 2,-380 29,78-8,-350 47,640-67,36-4,9-1,67 2,727-10,597-64,-1365 69,-57 0,-177 2,-740 1,-1693 23,2588-22,63-1,74-1,1361 34,-1309-18,-488-12,112-5,-907 59,1094-55,35-4,-1 2,1-1,-1 2,1 0,0 0,0 1,-21 8,30-5,16 1,21 1,0-1,0-2,48 1,-42-3,491 29,169 15,-684-46,45 4,0 3,65 16,-121-23,1 1,-1-1,0 1,0 0,0 0,0 1,0-1,0 1,-1 0,1 0,7 8,-11-10,-1 0,1 0,-1-1,0 1,1 0,-1 0,0 0,1 0,-1 0,0 0,0 0,0 0,0 0,0 0,0 0,0 0,0 0,0 0,0 0,-1 0,1 0,0 0,-1 1,-1 1,0 0,0 0,-1 0,1-1,-1 1,1-1,-1 1,0-1,-4 3,-33 19,-1-2,-71 27,41-20,-134 57,-118 54,322-140,-11 6,1 0,0 0,1 1,-17 14,26-20,-1 0,1 0,0 0,0 0,0 0,0 0,0 1,0-1,1 0,-1 0,0 1,1-1,-1 1,1-1,-1 1,1-1,-1 1,1-1,0 1,0-1,0 1,0-1,0 1,0-1,0 1,1-1,-1 1,1-1,-1 0,1 1,-1-1,1 1,0-1,-1 0,1 1,0-1,0 0,0 0,0 0,0 0,0 0,1 0,-1 0,0 0,0 0,1-1,-1 1,1 0,-1-1,2 1,36 20,1-2,1-1,83 22,135 18,-238-54,-14-3,2 1,-1-1,0 1,1 1,-1-1,10 6,-18-8,1 1,0-1,0 1,-1-1,1 1,0-1,-1 1,1-1,-1 1,1 0,-1-1,1 1,-1 0,1 0,-1-1,1 1,-1 0,0 0,0 0,1-1,-1 1,0 0,0 1,0 0,-1 0,0-1,1 1,-1 0,0-1,0 1,0 0,0-1,0 1,0-1,0 0,0 1,-1-1,1 0,-3 2,-24 17,0-1,-36 18,29-18,-38 27,71-44,0-1,0 1,-1 0,1 0,1 0,-1 0,0 0,0 0,1 0,-1 0,1 1,0-1,-2 5,2-5,1-1,0 1,0-1,0 1,0-1,0 1,0-1,1 1,-1-1,0 1,1-1,-1 0,1 1,-1-1,1 0,0 1,0-1,1 2,6 5,-1-2,1 1,0-1,0 0,1-1,11 6,-13-7,1 0,-1 0,0 1,-1 0,9 8,-14-12,0 0,0 1,0-1,-1 1,1-1,-1 0,1 1,-1-1,1 1,-1-1,0 1,0 0,0-1,0 1,0-1,0 1,0-1,0 1,-1-1,1 1,-1-1,1 1,-1-1,1 1,-1-1,0 0,0 1,0-1,0 0,0 0,0 0,0 1,0-1,0 0,0 0,-3 1,-5 5,-2 0,1 0,-18 8,15-8,-42 28,44-26,0-2,0 0,0 0,-1-1,0 0,0-1,-1-1,-17 5,-56 2,1-4,-94-3,-539-5,711 1,1-1,-1 0,1-1,-1 0,1 1,0-2,0 1,0-1,0 0,0 0,0-1,1 0,-10-8,1-1,0-1,1 0,-17-24,9-2,20 38,0 1,1-1,-1 0,1 0,-1 1,1-1,0 0,0 0,0 0,0 1,0-1,0 0,0 0,0 0,1 1,-1-1,1 0,-1 0,1 1,0-1,1-1,10-9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31.345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474 2,'101'-2,"117"5,-215-3,-1 0,1 0,0 1,-1-1,1 0,-1 1,1 0,-1-1,1 1,-1 0,1 1,-1-1,0 0,1 1,-1-1,4 4,-6-4,1 0,-1 1,0-1,0 0,1 0,-1 0,0 0,0 1,0-1,0 0,0 0,0 0,0 0,-1 1,1-1,0 0,-1 0,1 0,-1 0,1 0,-1 0,1 0,-1 0,0 0,-1 2,-9 9,0-1,-1 1,0-2,-18 12,9-5,19-16,-5 5,0-1,1 1,0 0,0 1,-6 9,11-15,0 0,1 0,-1 0,1 0,0 0,-1 0,1 0,0 0,-1 0,1 0,0 0,0 0,0 0,0 1,0-1,0 0,0 0,1 0,-1 0,1 1,0 0,0-1,0 0,0 1,0-1,0 0,1 0,-1 0,1 0,-1 0,1 0,-1 0,1 0,-1-1,1 1,0 0,-1-1,3 1,17 4,1-1,28 1,-30-3,-1 0,-1 1,22 6,-26 1,-20 0,-26 5,-3-6,27-8,1 1,-1 0,1 0,-1 1,1 0,0 0,-11 6,18-9,0 0,0 1,0-1,0 0,0 0,0 0,0 1,0-1,0 0,0 0,0 0,0 1,0-1,0 0,0 0,1 0,-1 1,0-1,0 0,0 0,0 0,0 0,0 1,0-1,1 0,-1 0,0 0,0 0,0 0,0 1,1-1,-1 0,0 0,0 0,0 0,0 0,1 0,-1 0,0 0,0 0,0 0,1 0,-1 0,0 0,0 0,0 0,1 0,-1 0,0 0,0 0,0 0,1 0,16 2,165-2,-58-1,-637 16,489-13,19-1,0 0,1 0,-1-1,0 1,0-1,0 0,0-1,0 1,0-1,1 0,-1 0,-8-4,13 5,-1 0,1-1,0 1,0-1,0 1,-1 0,1-1,0 1,0 0,0-1,0 1,0-1,0 1,0 0,0-1,0 1,0-1,0 1,0-1,0 1,0 0,0-1,1 1,-1 0,0-1,0 1,0-1,1 1,-1 0,0-1,0 1,1 0,-1 0,0-1,0 1,1 0,-1 0,1-1,-1 1,0 0,1 0,0-1,14-11,1 0,1 1,0 0,1 1,35-13,103-30,270-49,-238 62,-676 168,5-25,165-37,297-62,17-4,-1 1,1-1,-1 1,1 0,-1 0,1 1,0-1,-1 1,1 0,0 0,0 0,-4 3,9-4,-1-1,0 1,1-1,-1 1,0-1,1 0,-1 1,0-1,1 0,-1 1,1-1,-1 0,1 1,-1-1,1 0,-1 0,1 0,-1 1,1-1,-1 0,1 0,-1 0,1 0,-1 0,1 0,-1 0,1 0,-1 0,1 0,-1 0,1-1,-1 1,1 0,0 0,96-2,139-18,-106 6,-53 6,252-17,-312 24,41 0,-55 1,-1 0,0 0,1 1,-1-1,0 0,0 1,1 0,-1-1,0 1,0 0,0 0,0 0,0 1,0-1,0 0,0 1,-1-1,3 3,-3-2,-1-1,1 0,-1 0,0 1,0-1,0 0,1 0,-1 1,0-1,0 0,-1 0,1 1,0-1,0 0,-1 0,1 0,0 1,-1-1,1 0,-1 0,0 0,1 0,-1 0,0 0,0 0,0 0,1 0,-2 1,-35 30,35-31,-323 206,94-68,193-111,38-28,-1 0,1 0,0 0,-1 1,1-1,0 0,-1 0,1 1,0-1,-1 0,1 1,0-1,0 0,-1 1,1-1,0 0,0 1,0-1,-1 0,1 1,0-1,0 1,0-1,0 0,0 1,0-1,0 1,0-1,0 0,0 1,0-1,0 1,0-1,0 0,0 1,0-1,0 1,1-1,-1 0,0 1,0-1,1 0,-1 1,24 7,39-6,229-26,-96 5,-158 18,-37 1,-1 0,0 0,0 0,1 0,-1 0,0 0,0 0,1 0,-1 0,0 0,1 1,-1-1,0 0,0 0,1 0,-1 0,0 0,0 0,0 1,1-1,-1 0,0 0,0 0,0 1,0-1,1 0,-1 0,0 1,0-1,0 0,0 0,0 1,0-1,0 0,0 0,0 1,0-1,0 0,0 0,0 1,0-1,0 0,0 1,0-1,0 0,0 0,0 1,0-1,0 0,0 0,0 1,-1-1,1 0,0 0,0 0,0 1,0-1,-1 0,1 0,0 0,0 1,-1-1,1 0,0 0,0 0,-1 0,-16 13,-38 13,46-22,-1-1,1 1,0 1,0 0,1 0,0 1,-1 0,-7 8,15-13,1-1,0 0,0 1,-1-1,1 0,0 1,0-1,0 0,-1 1,1-1,0 0,0 1,0-1,0 0,0 1,0-1,0 1,0-1,0 0,0 1,0-1,0 0,0 1,0-1,0 1,0-1,0 0,1 1,-1-1,0 0,0 1,0-1,0 0,1 1,-1-1,0 0,1 0,-1 1,0-1,0 0,1 0,-1 1,0-1,1 0,-1 0,0 0,1 0,-1 0,1 1,-1-1,0 0,1 0,-1 0,0 0,1 0,-1 0,1 0,-1 0,0 0,1 0,-1-1,0 1,1 0,34 0,438-60,-164 16,-257 38,-81 11,-40 7,-364 101,253-61,112-33,-311 92,340-94,30-9,17-4,39-3,-1-2,85-13,-58 4,86-9,227-19,-328 40,-57-2,-1 0,0 0,1 0,-1 0,1 0,-1 0,0 0,1 0,-1 0,1 0,-1 0,1 0,-1 0,0 0,1 0,-1 1,0-1,1 0,-1 0,0 0,1 1,-1-1,0 0,1 1,-1-1,0 0,0 1,1-1,-1 0,0 1,0-1,0 0,1 1,-1-1,0 1,0-1,0 0,0 1,0-1,0 1,0-1,0 0,0 1,0-1,0 1,0-1,0 0,0 1,0-1,-1 1,1-1,0 0,0 1,0-1,0 0,-1 1,1-1,0 0,-1 1,1-1,0 0,0 1,-1-1,-27 20,-91 41,-171 62,170-75,98-38,22-10,0 0,0 0,0 0,0 0,0 0,0 0,1 0,-1-1,0 1,0 0,0 0,0 0,0 0,0 1,0-1,0 0,0 0,1 0,-1 0,0 0,0 0,0 0,0 0,0 0,0 0,0 0,0 0,0 0,0 0,0 0,0 0,0 0,1 0,-1 0,0 1,0-1,0 0,0 0,0 0,0 0,0 0,0 0,0 0,0 0,0 0,0 0,0 1,0-1,0 0,0 0,42-8,-40 7,389-96,-370 90,-49 11,-587 154,581-148,10-4,1 2,0 0,0 1,-36 20,50-19,14-5,49-3,405-49,-207 17,258-24,-440 52,-60 5,-16 2,-12 3,0-1,-1 0,0-1,-29 5,-15 3,-139 41,-552 133,676-174,76-13,1-1,-1 0,0 1,1-1,-1 0,0 0,0 0,1 0,-1 0,0 0,0 0,1-1,-1 1,0-1,-3 0,6-1,-1 1,1 0,-1 0,1-1,0 1,-1 0,1 0,0 0,0 0,0 0,-1 0,1 0,0 0,0 0,1 0,-1 1,0-1,0 0,0 1,2-1,34-23,1 2,68-28,91-26,-162 64,312-106,-1060 356,697-231,3-3,1 1,0 0,0 1,0 0,0 1,-13 11,25-18,0 0,1 0,-1 0,0 0,1 0,-1 0,0 0,1 0,-1 0,0 0,1 1,-1-1,0 0,0 0,1 0,-1 0,0 1,0-1,1 0,-1 0,0 0,0 1,1-1,-1 0,0 0,0 1,0-1,0 0,1 1,-1-1,0 0,0 1,0-1,0 0,0 0,0 1,0-1,0 0,0 1,0-1,0 0,0 1,0-1,0 0,0 1,0-1,0 0,-1 1,1-1,0 0,0 0,0 1,0-1,-1 0,1 0,0 1,0-1,-1 0,1 0,0 1,0-1,-1 0,1 0,0 0,-1 0,1 0,0 1,0-1,-1 0,29-1,-27 1,51-8,62-17,-66 13,62-8,-109 23,-10 3,-20 9,-258 95,-188 82,396-148,63-26,16-17,0-1,0 1,0-1,0 1,0-1,0 1,0-1,0 1,0-1,0 1,1-1,-1 0,0 1,0-1,1 1,-1-1,0 1,0-1,1 0,-1 1,0-1,1 0,-1 1,1-1,-1 0,0 0,1 1,0-1,3 2,1 0,-1-1,1 0,0 0,0 0,7 0,27 1,0-2,0-1,45-8,121-29,-118 20,204-42,-256 54,-35 6,0 1,0-1,0 0,1 0,-1 0,0 0,0 0,1 0,-1 0,0 0,0 0,0 1,0-1,1 0,-1 0,0 0,0 0,0 0,0 1,1-1,-1 0,0 0,0 0,0 1,0-1,0 0,0 0,0 1,0-1,0 0,0 0,0 0,0 1,0-1,0 0,0 0,0 1,0-1,0 0,0 0,0 0,0 1,0-1,0 0,0 0,0 0,-1 1,1-1,0 0,0 0,0 0,0 1,0-1,-1 0,1 0,0 0,0 0,0 0,-1 0,1 0,0 1,0-1,0 0,-1 0,1 0,0 0,-21 21,6-5,15-15,0 0,0 0,0-1,0 1,1 0,-1-1,0 1,1 0,-1-1,0 1,1 0,-1-1,0 1,1-1,-1 1,1-1,-1 1,1-1,0 1,-1-1,1 1,-1-1,1 0,0 1,-1-1,1 0,0 0,0 1,-1-1,1 0,0 0,-1 0,1 0,1 0,31 4,-31-4,68-1,0-3,-1-3,109-26,-66 12,40-2,-149 24,-7 1,-22 6,-43 12,-797 244,835-253,25-8,-1 0,0-1,1 0,-1 0,0 0,0-1,-13 0,18-3,9-4,45-26,111-47,-88 45,184-86,-280 134,17-10,-1-1,0 0,0 1,0-1,0-1,-1 1,1-1,-1 0,1 0,-1-1,-6 1,12-2,0 1,-1-1,1 0,0 0,-1 0,1 0,0 0,-1 0,1 0,0-1,-1 1,1 0,0 0,-1 0,1 0,0 0,-1 0,1-1,0 1,0 0,-1 0,1 0,0-1,0 1,-1 0,1 0,0-1,0 1,0 0,-1-1,1 1,0 0,0 0,0-1,0 1,0 0,0-1,0 1,0 0,0-1,0 1,0 0,0-1,0 1,0 0,0-1,0 0,10-19,27-31,3 2,88-84,-47 52,-56 55,-17 18,-13 16,1-4,-35 44,-3-3,-1-1,-58 45,96-85,0 0,0 0,0 0,1 1,-8 8,12-13,0 1,0-1,0 0,-1 0,1 0,0 0,0 1,0-1,0 0,0 0,0 0,0 1,0-1,0 0,0 0,0 0,0 1,0-1,0 0,0 0,0 1,0-1,0 0,0 0,0 0,0 1,0-1,1 0,-1 0,0 0,0 0,0 1,0-1,0 0,0 0,1 0,-1 0,0 0,0 0,0 1,1-1,-1 0,0 0,0 0,0 0,0 0,1 0,-1 0,0 0,0 0,1 0,-1 0,0 0,32-5,288-93,-303 97,-21 11,-29 19,29-25,-87 66,-4-3,-176 93,245-143,26-17,0 0,0 0,-1 1,1-1,0 0,0 0,-1 0,1 1,0-1,0 0,0 0,-1 1,1-1,0 0,0 1,0-1,0 0,0 0,0 1,0-1,0 0,0 1,0-1,0 0,0 1,0-1,0 0,0 0,0 1,0-1,0 0,0 1,0-1,0 0,0 0,0 1,1-1,2 2,1-1,0 0,-1 0,1 0,0 0,-1-1,1 0,0 1,0-1,6-1,372-40,-242 21,264-39,-367 56,-48 9,-59 11,-1022 230,1023-229,49-8,43-9,272-43,-198 25,-45 7,-34 4,-38 8,-550 72,307-43,203-23,1853-230,-1675 216,242-21,-323 22,-33 4,-7 0,-50 4,-418 60,451-59,30-3,39-1,441-44,-462 40,-25 0,-47 3,-791 63,431-23,68-13,485-23,697-31,-17 0,-791 28,-26 0,-22 1,-937 0,581-1,930-13,-134 0,-409 13,-16 0,-21 1,-488 43,151-9,126-20,-250 28,452-37,34-2,47 0,1106 12,-901-13,159 4,-371-3,-47 0,-12 0,-25 4,-506 18,432-24,-501 10,-301 3,2813-86,-1852 66,-89 3,-1707 4,3336-2,-2275 40,640-34,59-3,80 0,822-28,-318 4,-383 18,275-12,-438 10,-50 3,-13 0,-82-2,-895 62,893-49,69-8,40-7,48-8,671-73,3 72,-710 17,-25-1,-15 2,-514 39,429-37,-297 8,-104 6,427-13,53-1,32-2,39 0,437-24,-101 1,487 12,-848 8,-46 1,-18 0,-623 52,595-43,50-6,17-1,23 0,45-2,1-3,95-16,-92 9,98-16,-141 17,-30 8,0 0,0 0,-1 0,1 0,0 0,0 0,0 0,0 0,0-1,0 1,0 0,-1 0,1 0,0 0,0 0,0 0,0 0,0 0,0 0,0-1,0 1,0 0,0 0,0 0,0 0,0 0,0 0,0-1,0 1,0 0,0 0,0 0,0 0,0 0,0-1,0 1,0 0,0 0,0 0,0 0,0 0,0 0,0 0,0-1,0 1,0 0,0 0,0 0,0 0,0 0,1 0,-1 0,0 0,0-1,0 1,0 0,0 0,0 0,0 0,1 0,-1 0,0 0,0 0,0 0,0 0,0 0,1 0,-56-6,-845 13,479 4,-250-4,648-8,40-1,-3 0,1021-117,-1005 115,-73 2,22 2,-1127-38,876 28,297 9,1-1,28-6,16-1,221-19,935-52,-1218 80,-24 1,-42 0,-1345 1,1313-3,60-2,32 0,19-1,382-32,-226 24,545-32,-703 43,-49 2,-1582 26,1738-39,798-138,-904 146,7-2,49-15,-76 21,0 0,0 0,0 0,-1 0,1 0,0 0,0-1,0 1,0 0,0 0,0 0,0 0,0 0,0 0,-1-1,1 1,0 0,0 0,0 0,0 0,0 0,0-1,0 1,0 0,0 0,0 0,0 0,0 0,0-1,0 1,0 0,0 0,1 0,-1 0,0 0,0-1,0 1,0 0,0 0,0 0,0 0,0 0,0 0,0 0,1-1,-1 1,0 0,0 0,0 0,0 0,0 0,1 0,-1 0,0 0,0 0,0 0,-24-4,-34 1,-298-7,-33 0,154 8,188-2,35 1,11-1,24-4,240-34,-120 23,-73 8,302-58,-351 60,-33 5,-36 4,-367 54,375-45,40-9,-1 0,1 0,0 0,0 0,0 0,0 0,-1 0,1 0,0 0,0 0,0 0,0 0,-1 0,1 0,0 0,0 0,0 0,0 0,-1 0,1 0,0 0,0 0,0 0,0 0,-1 1,1-1,0 0,0 0,0 0,0 0,0 0,0 0,0 1,-1-1,1 0,0 0,0 0,0 0,0 1,0-1,0 0,0 0,0 0,0 0,0 1,0-1,0 0,0 0,0 0,0 0,0 1,0-1,0 0,0 0,0 0,0 0,0 1,0-1,1 0,-1 0,0 0,0 0,0 0,0 1,0-1,18 7,28 2,1221 102,-580-93,-635-16,-21-1,0 1,33 7,-64-10,1 1,-1 0,1 0,-1 0,0 0,1 0,-1 0,1 0,-1 0,1 0,-1 0,0 0,1 1,-1-1,1 0,-1 0,1 0,-1 1,0-1,1 0,-1 0,0 1,1-1,-1 0,0 0,1 1,-1-1,0 0,0 1,1-1,-1 1,0-1,0 0,0 1,0-1,1 1,-17 7,-33 4,-302 37,-35 8,359-49,27-8,0 0,0 1,0-1,0 0,1 0,-1 1,0-1,0 0,0 0,0 0,0 1,0-1,0 0,0 0,0 0,0 0,1 1,-1-1,0 0,0 0,0 0,0 0,0 1,1-1,-1 0,0 0,0 0,0 0,1 0,-1 0,0 0,0 0,0 0,1 0,-1 1,0-1,0 0,0 0,1 0,-1 0,0 0,0-1,1 1,-1 0,0 0,0 0,0 0,1 0,-1 0,55 3,388-4,50 1,-464 3,-41 2,-51 5,-676 62,341-37,674-50,385 3,-612 13,-25-2,-17 1,1-1,-1 1,1 1,-1-1,0 2,11 2,-18-4,0 1,0-1,0 1,0 0,-1-1,1 1,0-1,-1 1,1 0,0-1,-1 1,1-1,-1 1,1-1,-1 0,1 1,-1-1,1 1,-1-1,1 0,-1 1,0-1,1 0,-1 0,1 0,-1 1,0-1,1 0,-1 0,-1 0,-26 12,27-12,1 1,0-1,0 0,0 0,0 0,0 0,0 0,1 0,-1 0,0 1,0-1,0 0,0 0,0 0,0 0,0 0,0 1,0-1,0 0,0 0,0 0,0 0,0 0,0 1,0-1,0 0,0 0,0 0,0 0,0 0,0 1,0-1,0 0,0 0,-1 0,1 0,0 0,0 0,0 0,0 1,0-1,0 0,0 0,0 0,-1 0,1 0,0 0,0 0,0 0,0 0,-1 0,28 2,48-5,573-77,-933 118,266-34,-106 17,-155 48,234-50,46-19,0 0,0 0,-1 0,1 0,0 0,-1 0,1 0,0 0,-1 0,1 0,0 1,-1-1,1 0,0 0,0 0,-1 0,1 1,0-1,0 0,-1 0,1 1,0-1,0 0,0 0,0 1,-1-1,1 0,0 1,0-1,0 0,0 1,0-1,0 0,0 1,0-1,0 0,0 1,0-1,0 0,0 1,0-1,0 0,0 1,0-1,0 0,0 0,1 1,-1-1,0 1,21 6,31-2,136-6,-226 0,-1 2,1 2,-71 14,169-13,168-5,-219 7,-8-5,0 0,-1 0,1 0,0 0,0 0,0 0,0 0,0-1,0 1,0 0,0-1,0 1,0 0,0-1,0 0,0 1,1-1,1 1,59 5,0-2,94-6,-53 0,-50 2,-11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4:23.214"/>
    </inkml:context>
    <inkml:brush xml:id="br0">
      <inkml:brushProperty name="width" value="0.05" units="cm"/>
      <inkml:brushProperty name="height" value="0.05" units="cm"/>
      <inkml:brushProperty name="color" value="#3D3D3D"/>
      <inkml:brushProperty name="ignorePressure" value="1"/>
    </inkml:brush>
  </inkml:definitions>
  <inkml:trace contextRef="#ctx0" brushRef="#br0">212 0,'24'2,"1"1,0 0,36 12,30 4,96-6,-166-8,-30 1,-41 2,-435-2,383-7,639-30,-484 26,-44 4,45-3,77-16,-115 14,-18 2,-27 3,-328 62,333-53,34-4,46-3,-49 0,861-4,-817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59.14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346 0,'519'34,"-363"-20,-151-13,-11 1,-23 4,-44 4,27-5,-309 44,350-46,19 1,26 0,-38-4,349 19,-325-13,-26-5,0-1,0 0,0 0,0 1,0-1,0 0,0 0,0 1,0-1,0 0,0 1,0-1,0 0,0 0,0 1,0-1,0 0,0 0,0 1,0-1,-1 0,1 0,0 1,0-1,0 0,0 0,-1 0,1 1,0-1,0 0,-1 0,1 0,0 0,0 0,0 1,-1-1,1 0,0 0,0 0,-1 0,1 0,-1 0,-45 15,-110 7,31-6,91-8,34-8,0 0,0 0,0 0,-1 0,1 0,0 1,0-1,0 0,-1 0,1 0,0 0,0 0,0 0,0 0,-1 0,1 1,0-1,0 0,0 0,0 0,0 0,0 1,0-1,-1 0,1 0,0 0,0 0,0 1,0-1,0 0,0 0,0 0,0 1,0-1,0 0,0 0,0 0,0 1,0-1,0 0,0 0,0 0,0 1,0-1,0 0,1 0,-1 0,0 0,0 1,0-1,0 0,0 0,0 0,1 0,-1 0,0 1,0-1,0 0,0 0,1 0,-1 0,0 0,0 0,23 11,28 4,294 39,-287-45,-43-3,-15 1,-23 5,-54 12,-110 19,-28 8,207-47,14-1,29 1,44-2,-65-2,-4-1,-15 2,-24 1,-551 38,492-35,222-17,0-6,137-37,-246 46,-25 9,0 0,0 0,0 0,0 0,1 0,-1 0,0 0,0 0,0 0,0 0,0 0,0-1,1 1,-1 0,0 0,0 0,0 0,0 0,0 0,0 0,0 0,0-1,0 1,0 0,0 0,1 0,-1 0,0 0,0 0,0-1,0 1,0 0,0 0,0 0,0 0,0 0,0 0,0-1,0 1,0 0,0 0,0 0,-1 0,1 0,0 0,0-1,0 1,0 0,0 0,0 0,0 0,0 0,0 0,0 0,0 0,-1 0,1-1,0 1,0 0,0 0,0 0,-3-1,0 1,0-1,0 1,0 0,0 0,-1 0,1 0,0 1,0-1,-3 2,3-1,0-1,-1 1,1 0,0 1,0-1,0 1,0-1,0 1,0 0,0 0,1 0,-1 0,0 1,1-1,-3 5,4-7,1 1,0 0,-1 0,1-1,0 1,0 0,0 0,-1 0,1-1,0 1,0 0,0 0,0 0,0-1,1 1,-1 0,0 0,0 0,0-1,1 1,-1 0,0 0,1-1,0 2,0 0,1 0,0-1,0 1,0-1,0 1,0-1,0 1,0-1,0 0,0 0,1 0,2 0,35 9,1-2,1-2,-1-1,1-3,50-3,-22 2,106-3,93 5,-261-1,-11 0,-17 3,-246 38,196-35,-129-1,194-7,-1-1,1 1,0-1,0 0,0 0,0 0,0-1,-6-2,11 4,-1 0,0-1,1 1,-1-1,1 1,-1 0,1-1,-1 1,1-1,0 0,-1 1,1-1,-1 1,1-1,0 0,0 1,-1-1,1 0,0 1,0-1,0 0,0 1,0-2,0 0,0 0,1 0,0 0,-1 1,1-1,0 0,0 1,0-1,0 0,0 1,0-1,3-1,20-21,1 1,1 1,47-29,-40 29,-1-2,34-31,-65 54,1-1,0 0,0 0,-1 0,1 0,-1 0,1 0,-1 0,0 0,0 0,0-1,0 1,0 0,-1-1,1 1,-1-1,1-3,-1 4,-1 0,1 0,-1 0,1 0,-1 0,0 1,0-1,0 0,0 0,0 1,0-1,0 0,0 1,-1 0,1-1,-1 1,-2-2,-7-5,-2 1,1 1,-1 0,0 1,-16-5,2 0,12 5,1-2,0 0,-14-10,8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2.10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1,'2'0,"2"0,4 0,1 0,2 0,0 0,1 2,1 1,-1-1,0 0,0 0,0 1,0 0,0-1,0 0,-3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9.57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2198 13,'-448'0,"307"-12,72 12,10-1,-95 12,-92 24,149-30,69-5,-51 6,-20 2,15-4,-64 5,35-3,-55 6,7 0,67 0,84-12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25.22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06.29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 1,'-2'142,"5"152,-2-274,9 171,-5-156,-3-25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10.08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3,'145'-3,"150"6,-243 6,-41-7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52.61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1 326,'0'1219,"0"-2764,0 2595,0-1727,0 2695,0-3819,0 2310,0-1224,0 1417,0-915,0 168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2:55.67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2100,'0'-624,"0"1424,0-1506,0 1447,0-1236,0 1173,0-2074,0 3005,0-2594,0 1993,0-1940,0-865,0 3391,0-3008,0 2635,0-2439,0 2491,0-2256,0 1982,0-2260,0 1184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3:14.61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1 124,'0'818,"0"-1680,0 1261,0-877,0 946,0-503,0 30,0 22,0 88,0-63,0-35,0-12,0-235,0 165,0 44,0 25,0 10,0 233,0-379,0 359,0-492,0 244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3:23.14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3259 379,'-1'51,"-1"-24,2 0,1 0,5 28,-6-55,0 1,0-1,0 0,0 0,0 0,0 1,0-1,0 0,0 0,0 1,0-1,0 0,0 0,0 0,0 1,0-1,0 0,0 0,0 0,0 1,0-1,0 0,0 0,1 0,-1 1,0-1,0 0,0 0,0 0,0 0,1 1,-1-1,0 0,0 0,0 0,1 0,-1 0,0 0,0 0,0 0,1 0,-1 1,0-1,0 0,0 0,1 0,-1 0,0 0,6-13,2-22,23-187,-26 368,-6 526,-1-651,-3-33,-4-40,-1-10,-49-283,37 248,-49-141,68 230,0 0,0 1,-1-1,0 1,-8-12,11 18,0 0,0 0,0 0,0 0,0 0,0 0,0 0,0 1,-1-1,1 0,0 1,-1-1,1 1,0-1,-1 1,1-1,-1 1,1 0,0 0,-1 0,1 0,-1 0,1 0,-1 0,1 0,-1 1,1-1,0 0,-1 1,1-1,0 1,-1 0,1-1,0 1,0 0,0 0,-1 0,1 0,0 0,-1 1,-19 20,1 1,0 0,2 2,-27 46,7-11,-189 261,197-289,16-26,13-6,1-1,0 1,-1-1,1 1,-1-1,1 1,0-1,-1 0,1 1,0-1,0 1,-1-1,1 0,0 1,0-1,0 0,0 1,0-1,0 0,0 1,0-1,0 0,0 1,0-1,1 0,-1 0,4-26,2 1,0 0,19-45,41-77,-38 88,138-285,-153 324,-13 21,0 0,0 1,0-1,0 0,0 0,-1 0,1 0,0 0,0 0,0 0,0 0,0 0,0 1,0-1,0 0,0 0,0 0,0 0,0 0,0 0,0 0,0 0,0 1,0-1,0 0,0 0,0 0,0 0,0 0,0 0,1 0,-1 0,0 0,0 1,0-1,0 0,0 0,0 0,0 0,0 0,0 0,0 0,0 0,1 0,-1 0,0 0,0 0,0 0,0 0,0 0,0 0,0 0,0 0,1 0,-1 0,0 0,0 0,0 0,0 0,0 0,0 0,0 0,-13 43,-67 125,-22 56,101-221,-1 1,1-1,0 1,1-1,-1 1,1-1,-1 1,1 5,8-2,11-15,39-35,59-56,-49 40,-66 56,1 1,0-1,0 1,0 0,0 0,0 0,0 1,0-1,1 1,-1 0,4-1,-6 2,-1 0,0 0,1 0,-1 0,1 0,-1 0,1 0,-1 0,1 0,-1 1,0-1,1 0,-1 0,1 0,-1 1,0-1,1 0,-1 1,0-1,1 0,-1 1,0-1,0 0,1 1,-1-1,0 1,0-1,0 0,1 1,-1 27,-23 65,16-70,1 1,1 0,-3 35,7-58,1-1,0 1,0-1,0 0,0 1,0-1,0 1,0-1,0 1,0-1,0 1,0-1,0 1,0-1,0 1,1-1,-1 0,0 1,0-1,0 1,1-1,-1 0,0 1,1-1,-1 0,0 1,0-1,1 0,-1 1,1-1,-1 0,0 0,1 1,-1-1,1 0,0 0,17-7,17-26,-34 33,20-24,-14 15,1 0,0 1,0 1,12-10,-10 14,-12 11,-12 14,-15 19,-2 0,-2-3,-54 51,86-88,0 0,0 0,0 0,0 0,0-1,0 1,0 0,0 0,0-1,-1 1,1 0,0-1,0 1,-1-1,1 0,0 1,-1-1,1 0,0 0,-3 0,4 0,-1-1,1 0,-1 1,1-1,0 0,-1 0,1 0,0 1,-1-1,1 0,0 0,0 0,0 1,0-1,0 0,0 0,0 0,0 0,0 1,0-1,0 0,1-1,18-58,-18 60,16-43,-1 7,-1-1,-2 0,-2-1,9-52,-20 87,0-1,0 1,0 0,0 0,0 0,0-1,-1 1,0 0,1 0,-1 0,0 0,-1 0,1 0,-1 0,1 0,-1 0,0 1,0-1,0 1,0-1,0 1,-1 0,1 0,-1 0,1 0,-1 0,0 1,0-1,0 1,1 0,-2-1,1 1,0 1,0-1,0 0,-4 1,-14-3,-1 0,1 2,-1 1,-28 3,27-2,-38 3,0 1,1 4,-101 27,152-33,10-1,24-3,43-8,190-48,-258 57,0 0,0 0,0 0,0 1,0-1,0 0,0 0,0 0,0 0,0 0,0 0,0 1,0-1,0 0,0 0,0 0,0 0,0 0,0 0,0 0,0 0,0 1,0-1,0 0,0 0,0 0,1 0,-1 0,0 0,0 0,0 0,0 0,0 0,0 0,0 0,0 0,1 1,-1-1,0 0,0 0,0 0,0 0,0 0,0 0,0 0,1 0,-1 0,0 0,0 0,0 0,0-1,-17 15,-32 17,46-29,-392 269,366-249,29-22,-1 0,1 0,0 0,0 0,0 0,-1 0,1 0,0 0,0 0,0 0,-1 0,1 0,0 1,0-1,0 0,0 0,-1 0,1 0,0 0,0 0,0 1,0-1,0 0,-1 0,1 0,0 0,0 1,0-1,0 0,0 0,0 0,0 1,0-1,0 0,0 0,0 0,0 1,0-1,0 0,0 0,0 0,0 1,0-1,0 0,0 0,0 0,0 1,0-1,0 0,0 0,0 0,1 0,-1 1,0-1,15-3,25-13,168-78,184-78,-545 237,39-14,-180 53,249-98,45-6,-1 0,1 0,0 0,-1 0,1 0,0 0,-1 0,1 0,0 0,0-1,-1 1,1 0,0 0,-1 0,1 0,0-1,-1 1,1 0,0 0,0 0,0-1,-1 1,1 0,0 0,0-1,0 1,-1 0,1-1,0 1,0 0,0 0,0-1,0 1,0 0,0-1,13-18,37-22,-35 30,0 0,-1-1,21-24,-35 36,1-1,-1 1,1-1,-1 1,1-1,-1 0,1 1,-1-1,1 1,-1-1,0 0,1 1,-1-1,0 0,0 1,0-1,1 0,-1 1,0-1,0 0,0 1,0-1,0 0,0 0,0 1,-1-1,1 0,0 1,0-1,0 0,-1 1,1-1,-1-1,-1 1,1 0,-1 0,0 1,1-1,-1 0,0 1,0-1,1 1,-1-1,0 1,0 0,-3 0,-65 5,66-4,-431 78,106-16,302-62,27-1,0 0,0 0,-1 0,1 0,0 0,0 0,0 0,0 0,-1 0,1 0,0 0,0 0,0 0,0 0,0 0,-1 0,1 0,0 0,0-1,0 1,0 0,0 0,0 0,0 0,-1 0,1 0,0-1,0 1,0 0,0 0,0 0,0 0,0 0,0-1,0 1,0 0,0 0,0 0,0 0,0-1,0 1,0 0,0 0,0 0,0 0,0 0,0-1,0 1,0 0,0 0,0 0,0 0,1 0,-1-1,0 1,0 0,34-24,93-36,190-62,-140 57,-155 57,-32 11,-37 13,-518 147,-12-45,508-105,16-4,-22 5,528-138,-40 12,-374 98,-30 9,-10 1,-19 3,-53 11,-118 32,81-16,-559 117,614-129,49-10,34-8,509-108,-116 22,-363 78,-49 9,-27 3,-35 6,-399 79,-199 25,631-111,26-4,36-11,-35 14,458-148,-444 141,-35 11,-41 13,53-15,-288 73,-373 43,642-115,21-1,0 0,0 0,0 0,0 0,0 0,1 0,-1 0,0 0,0 0,0 0,0 0,0 0,0 0,0 0,0 0,0 0,1 0,-1 0,0 0,0 0,0 0,0 0,0 0,0-1,0 1,0 0,0 0,0 0,0 0,0 0,0 0,0 0,0 0,0 0,0-1,0 1,0 0,0 0,0 0,0 0,0 0,0 0,0 0,0 0,0 0,0-1,0 1,0 0,0 0,0 0,0 0,0 0,0 0,0 0,0 0,0 0,0 0,0-1,0 1,0 0,-1 0,1 0,0 0,0 0,0 0,0 0,0 0,35-15,945-239,-935 244,-24 5,-24 3,-35 6,-951 227,938-215,35-7,17-9,-1 0,0 1,0-1,1 1,-1-1,0 0,1 1,-1-1,1 0,-1 0,0 1,1-1,-1 0,1 0,-1 0,1 1,-1-1,1 0,-1 0,0 0,1 0,-1 0,1 0,-1 0,1 0,-1 0,1 0,-1 0,1 0,-1-1,1 1,-1 0,1 0,-1 0,0-1,1 1,271-35,-144 16,561-80,-646 97,-325 79,121-37,44-8,-296 87,364-101,41-11,18-5,28-4,198-31,19-4,1547-202,-1721 232,-58 8,-29 5,-41 8,38-11,-82 23,-317 109,377-118,31-17,0 0,-1 0,1 0,0 0,0 0,-1 0,1 0,0 0,0 0,-1 0,1 0,0 0,0 0,0 1,-1-1,1 0,0 0,0 0,0 0,-1 1,1-1,0 0,0 0,0 0,0 1,0-1,0 0,-1 0,1 0,0 1,0-1,0 0,0 0,0 1,0-1,0 0,0 0,0 1,0-1,0 0,0 0,0 1,0-1,0 0,0 0,1 1,-1-1,0 0,0 0,0 1,0-1,0 0,0 0,1 0,-1 0,0 1,0-1,20 2,66-10,158-34,-114 16,108-18,-440 88,181-37,36-7,45-9,-56 8,132-23,221-70,-356 93,18-7,-18 3,-16 2,-76 0,-101 8,85 0,-1124 59,65-3,1091-57,40-1,0-1,0-2,-39-5,60-1,16-3,8 1,0 1,1 1,-1 0,1 0,1 1,-1 1,19-5,0-2,719-239,-213 75,-501 164,-21 7,0 0,-1-1,1-1,-1 0,14-10,-25 12,-11 2,-13 2,-707 117,541-83,156-27,32-7,0 0,0 0,0 0,0 0,1 0,-1 0,0 0,0 0,0 0,0 0,0 0,0 0,0 0,0 0,0 0,0 1,0-1,1 0,-1 0,0 0,0 0,0 0,0 0,0 0,0 0,0 0,0 1,0-1,0 0,0 0,0 0,0 0,0 0,0 0,0 0,0 0,0 1,0-1,0 0,58-3,271-46,-892 188,537-131,30-7,45-10,127-35,-50 11,168-23,-265 57,-23 5,-14 5,-3-3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9.154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1 131,'299'17,"-121"-4,2281 24,-1936-66,-439 17,-83 11,0 1,0 0,0-1,0 1,0 0,0-1,0 1,0-1,0 0,0 1,0-1,0 0,0 1,-1-1,1 0,0 0,0 0,0-1,-1 1,0 1,0-1,0 1,0-1,0 1,0-1,0 0,0 1,-1-1,1 1,0-1,0 1,0-1,-1 1,1-1,0 1,-1-1,1 1,0-1,-1 1,1 0,-1-1,1 1,-1-1,-37-19,-16 5,1 2,-1 3,-100-7,68 9,-718-39,-2 47,470 3,-28-1,333-1,60 2,1373 74,133-33,-1448-42,-59 2,-39 0,-45 3,-455 8,197-10,-501 14,-204 5,969-22,-5-1,-87 13,124-8,27-1,37 2,638 7,-450-15,1543-1,-1701 2,-57 2,-19 1,-27 2,-380 29,78-8,-350 47,640-67,36-4,9-1,67 2,727-10,597-64,-1365 69,-57 0,-177 2,-740 1,-1693 23,2588-22,63-1,74-1,1361 34,-1309-18,-488-12,112-5,-907 59,1094-55,35-4,-1 2,1-1,-1 2,1 0,0 0,0 1,-21 8,30-5,16 1,21 1,0-1,0-2,48 1,-42-3,491 29,169 15,-684-46,45 4,0 3,65 16,-121-23,1 1,-1-1,0 1,0 0,0 0,0 1,0-1,0 1,-1 0,1 0,7 8,-11-10,-1 0,1 0,-1-1,0 1,1 0,-1 0,0 0,1 0,-1 0,0 0,0 0,0 0,0 0,0 0,0 0,0 0,0 0,0 0,0 0,-1 0,1 0,0 0,-1 1,-1 1,0 0,0 0,-1 0,1-1,-1 1,1-1,-1 1,0-1,-4 3,-33 19,-1-2,-71 27,41-20,-134 57,-118 54,322-140,-11 6,1 0,0 0,1 1,-17 14,26-20,-1 0,1 0,0 0,0 0,0 0,0 0,0 1,0-1,1 0,-1 0,0 1,1-1,-1 1,1-1,-1 1,1-1,-1 1,1-1,0 1,0-1,0 1,0-1,0 1,0-1,0 1,1-1,-1 1,1-1,-1 0,1 1,-1-1,1 1,0-1,-1 0,1 1,0-1,0 0,0 0,0 0,0 0,0 0,1 0,-1 0,0 0,0 0,1-1,-1 1,1 0,-1-1,2 1,36 20,1-2,1-1,83 22,135 18,-238-54,-14-3,2 1,-1-1,0 1,1 1,-1-1,10 6,-18-8,1 1,0-1,0 1,-1-1,1 1,0-1,-1 1,1-1,-1 1,1 0,-1-1,1 1,-1 0,1 0,-1-1,1 1,-1 0,0 0,0 0,1-1,-1 1,0 0,0 1,0 0,-1 0,0-1,1 1,-1 0,0-1,0 1,0 0,0-1,0 1,0-1,0 0,0 1,-1-1,1 0,-3 2,-24 17,0-1,-36 18,29-18,-38 27,71-44,0-1,0 1,-1 0,1 0,1 0,-1 0,0 0,0 0,1 0,-1 0,1 1,0-1,-2 5,2-5,1-1,0 1,0-1,0 1,0-1,0 1,0-1,1 1,-1-1,0 1,1-1,-1 0,1 1,-1-1,1 0,0 1,0-1,1 2,6 5,-1-2,1 1,0-1,0 0,1-1,11 6,-13-7,1 0,-1 0,0 1,-1 0,9 8,-14-12,0 0,0 1,0-1,-1 1,1-1,-1 0,1 1,-1-1,1 1,-1-1,0 1,0 0,0-1,0 1,0-1,0 1,0-1,0 1,-1-1,1 1,-1-1,1 1,-1-1,1 1,-1-1,0 0,0 1,0-1,0 0,0 0,0 0,0 1,0-1,0 0,0 0,-3 1,-5 5,-2 0,1 0,-18 8,15-8,-42 28,44-26,0-2,0 0,0 0,-1-1,0 0,0-1,-1-1,-17 5,-56 2,1-4,-94-3,-539-5,711 1,1-1,-1 0,1-1,-1 0,1 1,0-2,0 1,0-1,0 0,0 0,0-1,1 0,-10-8,1-1,0-1,1 0,-17-24,9-2,20 38,0 1,1-1,-1 0,1 0,-1 1,1-1,0 0,0 0,0 0,0 1,0-1,0 0,0 0,0 0,1 1,-1-1,1 0,-1 0,1 1,0-1,1-1,10-9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3:25.879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4:44.58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2486 0,'-870'0,"2723"0,-3443 0,1969 0,-1585 0,1949 0,-1803 0,1495 0,-1233 0,1274 0,-814 0,870 0,-1574 0,2264 0,-1907 0,1528 0,-1511 0,638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52.84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3,'148'-2,"159"5,-224 9,-51-7,54 3,1667-7,-815-3,-898 4,71 13,-61-6,7 1,-31-4,0-2,40 1,-56-4,0-1,-1 1,1 1,16 4,-9-1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55.21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1,'4'0,"6"0,6 0,3 4,4 1,2 1,1-2,4-1,2-1,0-1,-2-1,-6 5,-6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5.17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1,'25'7,"0"-1,0-1,0-1,37 1,107-6,-63-2,94 15,47 0,-95 0,-23 0,-65-11,-1 4,111 22,-174-27,-1 0,1 0,0 0,0 0,0 1,0-1,0 0,0 0,0 0,0 0,0 0,-1 1,1-1,0 0,0 0,0 0,0 0,0 0,0 1,0-1,0 0,0 0,0 0,0 0,0 0,0 1,0-1,0 0,0 0,0 0,1 0,-1 1,0-1,0 0,0 0,0 0,0 0,0 0,0 0,0 0,0 1,1-1,-1 0,0 0,0 0,0 0,0 0,0 0,1 0,-1 0,0 0,0 0,0 0,0 0,0 0,1 0,-1 0,0 0,0 0,0 0,0 0,1 0,-1 0,0 0,0 0,0 0,0 0,0 0,1 0,-18 7,-24 4,-156 13,101-15,76-4,20-5,0 0,0 0,0 0,0 1,-1-1,1 0,0 0,0 0,0 0,0 0,0 0,0 1,0-1,0 0,0 0,0 0,0 0,0 0,0 1,0-1,0 0,0 0,0 0,0 0,0 0,0 0,0 1,0-1,0 0,0 0,0 0,0 0,0 0,0 1,0-1,0 0,0 0,1 0,-1 0,0 0,0 0,0 0,0 0,0 1,0-1,0 0,1 0,-1 0,0 0,0 0,0 0,0 0,0 0,1 0,36 9,142-5,-123-5,84 8,-140-7,0 0,0 0,0 0,0 0,0 0,0 0,0 0,-1 1,1-1,0 0,0 0,0 0,0 0,0 0,0 0,0 0,0 0,0 0,0 0,0 0,0 1,0-1,0 0,-1 0,1 0,0 0,0 0,0 0,0 0,0 0,0 1,0-1,0 0,0 0,0 0,0 0,0 0,1 0,-1 0,0 0,0 1,0-1,0 0,0 0,0 0,0 0,-22 7,-31 4,-183 25,37-8,-305 84,473-100,31-12,0 0,0 0,0 0,0 0,0 0,-1 0,1 0,0 0,0 0,0 1,0-1,0 0,0 0,-1 0,1 0,0 0,0 0,0 0,0 1,0-1,0 0,0 0,0 0,0 0,0 0,0 1,-1-1,1 0,0 0,0 0,0 0,0 0,0 1,0-1,0 0,0 0,0 0,1 0,-1 0,0 1,0-1,0 0,0 0,0 0,0 0,0 0,0 1,0-1,0 0,0 0,1 0,-1 0,0 0,0 0,0 0,0 0,0 1,1-1,14 5,19 2,322 7,21 3,-343-10,-31-2,-19 0,-22 3,35-5,27-1,116 2,197-20,-326 13,-11-1,-23-6,-37-5,-64 0,-245 3,346 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25.87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12,'2'0,"5"-2,1-3,-1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43.26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1,'310'11,"-224"-10,-35-1,68 8,-60-3,0-2,65-6,-15 1,822 2,-768 12,-138-12,-15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1:44.533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1,'289'12,"20"0,165 14,-366-17,52 4,924 44,-1004-57,-67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6.17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6.56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26,'0'-5,"0"-5,0-1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31.345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474 2,'101'-2,"117"5,-215-3,-1 0,1 0,0 1,-1-1,1 0,-1 1,1 0,-1-1,1 1,-1 0,1 1,-1-1,0 0,1 1,-1-1,4 4,-6-4,1 0,-1 1,0-1,0 0,1 0,-1 0,0 0,0 1,0-1,0 0,0 0,0 0,0 0,-1 1,1-1,0 0,-1 0,1 0,-1 0,1 0,-1 0,1 0,-1 0,0 0,-1 2,-9 9,0-1,-1 1,0-2,-18 12,9-5,19-16,-5 5,0-1,1 1,0 0,0 1,-6 9,11-15,0 0,1 0,-1 0,1 0,0 0,-1 0,1 0,0 0,-1 0,1 0,0 0,0 0,0 0,0 1,0-1,0 0,0 0,1 0,-1 0,1 1,0 0,0-1,0 0,0 1,0-1,0 0,1 0,-1 0,1 0,-1 0,1 0,-1 0,1 0,-1-1,1 1,0 0,-1-1,3 1,17 4,1-1,28 1,-30-3,-1 0,-1 1,22 6,-26 1,-20 0,-26 5,-3-6,27-8,1 1,-1 0,1 0,-1 1,1 0,0 0,-11 6,18-9,0 0,0 1,0-1,0 0,0 0,0 0,0 1,0-1,0 0,0 0,0 0,0 1,0-1,0 0,0 0,1 0,-1 1,0-1,0 0,0 0,0 0,0 0,0 1,0-1,1 0,-1 0,0 0,0 0,0 0,0 1,1-1,-1 0,0 0,0 0,0 0,0 0,1 0,-1 0,0 0,0 0,0 0,1 0,-1 0,0 0,0 0,0 0,1 0,-1 0,0 0,0 0,0 0,1 0,16 2,165-2,-58-1,-637 16,489-13,19-1,0 0,1 0,-1-1,0 1,0-1,0 0,0-1,0 1,0-1,1 0,-1 0,-8-4,13 5,-1 0,1-1,0 1,0-1,0 1,-1 0,1-1,0 1,0 0,0-1,0 1,0-1,0 1,0 0,0-1,0 1,0-1,0 1,0-1,0 1,0 0,0-1,1 1,-1 0,0-1,0 1,0-1,1 1,-1 0,0-1,0 1,1 0,-1 0,0-1,0 1,1 0,-1 0,1-1,-1 1,0 0,1 0,0-1,14-11,1 0,1 1,0 0,1 1,35-13,103-30,270-49,-238 62,-676 168,5-25,165-37,297-62,17-4,-1 1,1-1,-1 1,1 0,-1 0,1 1,0-1,-1 1,1 0,0 0,0 0,-4 3,9-4,-1-1,0 1,1-1,-1 1,0-1,1 0,-1 1,0-1,1 0,-1 1,1-1,-1 0,1 1,-1-1,1 0,-1 0,1 0,-1 1,1-1,-1 0,1 0,-1 0,1 0,-1 0,1 0,-1 0,1 0,-1 0,1 0,-1 0,1-1,-1 1,1 0,0 0,96-2,139-18,-106 6,-53 6,252-17,-312 24,41 0,-55 1,-1 0,0 0,1 1,-1-1,0 0,0 1,1 0,-1-1,0 1,0 0,0 0,0 0,0 1,0-1,0 0,0 1,-1-1,3 3,-3-2,-1-1,1 0,-1 0,0 1,0-1,0 0,1 0,-1 1,0-1,0 0,-1 0,1 1,0-1,0 0,-1 0,1 0,0 1,-1-1,1 0,-1 0,0 0,1 0,-1 0,0 0,0 0,0 0,1 0,-2 1,-35 30,35-31,-323 206,94-68,193-111,38-28,-1 0,1 0,0 0,-1 1,1-1,0 0,-1 0,1 1,0-1,-1 0,1 1,0-1,0 0,-1 1,1-1,0 0,0 1,0-1,-1 0,1 1,0-1,0 1,0-1,0 0,0 1,0-1,0 1,0-1,0 0,0 1,0-1,0 1,0-1,0 0,0 1,0-1,0 1,1-1,-1 0,0 1,0-1,1 0,-1 1,24 7,39-6,229-26,-96 5,-158 18,-37 1,-1 0,0 0,0 0,1 0,-1 0,0 0,0 0,1 0,-1 0,0 0,1 1,-1-1,0 0,0 0,1 0,-1 0,0 0,0 0,0 1,1-1,-1 0,0 0,0 0,0 1,0-1,1 0,-1 0,0 1,0-1,0 0,0 0,0 1,0-1,0 0,0 0,0 1,0-1,0 0,0 0,0 1,0-1,0 0,0 1,0-1,0 0,0 0,0 1,0-1,0 0,0 0,0 1,-1-1,1 0,0 0,0 0,0 1,0-1,-1 0,1 0,0 0,0 1,-1-1,1 0,0 0,0 0,-1 0,-16 13,-38 13,46-22,-1-1,1 1,0 1,0 0,1 0,0 1,-1 0,-7 8,15-13,1-1,0 0,0 1,-1-1,1 0,0 1,0-1,0 0,-1 1,1-1,0 0,0 1,0-1,0 0,0 1,0-1,0 1,0-1,0 0,0 1,0-1,0 0,0 1,0-1,0 1,0-1,0 0,1 1,-1-1,0 0,0 1,0-1,0 0,1 1,-1-1,0 0,1 0,-1 1,0-1,0 0,1 0,-1 1,0-1,1 0,-1 0,0 0,1 0,-1 0,1 1,-1-1,0 0,1 0,-1 0,0 0,1 0,-1 0,1 0,-1 0,0 0,1 0,-1-1,0 1,1 0,34 0,438-60,-164 16,-257 38,-81 11,-40 7,-364 101,253-61,112-33,-311 92,340-94,30-9,17-4,39-3,-1-2,85-13,-58 4,86-9,227-19,-328 40,-57-2,-1 0,0 0,1 0,-1 0,1 0,-1 0,0 0,1 0,-1 0,1 0,-1 0,1 0,-1 0,0 0,1 0,-1 1,0-1,1 0,-1 0,0 0,1 1,-1-1,0 0,1 1,-1-1,0 0,0 1,1-1,-1 0,0 1,0-1,0 0,1 1,-1-1,0 1,0-1,0 0,0 1,0-1,0 1,0-1,0 0,0 1,0-1,0 1,0-1,0 0,0 1,0-1,-1 1,1-1,0 0,0 1,0-1,0 0,-1 1,1-1,0 0,-1 1,1-1,0 0,0 1,-1-1,-27 20,-91 41,-171 62,170-75,98-38,22-10,0 0,0 0,0 0,0 0,0 0,0 0,1 0,-1-1,0 1,0 0,0 0,0 0,0 0,0 1,0-1,0 0,0 0,1 0,-1 0,0 0,0 0,0 0,0 0,0 0,0 0,0 0,0 0,0 0,0 0,0 0,0 0,0 0,1 0,-1 0,0 1,0-1,0 0,0 0,0 0,0 0,0 0,0 0,0 0,0 0,0 0,0 0,0 1,0-1,0 0,0 0,42-8,-40 7,389-96,-370 90,-49 11,-587 154,581-148,10-4,1 2,0 0,0 1,-36 20,50-19,14-5,49-3,405-49,-207 17,258-24,-440 52,-60 5,-16 2,-12 3,0-1,-1 0,0-1,-29 5,-15 3,-139 41,-552 133,676-174,76-13,1-1,-1 0,0 1,1-1,-1 0,0 0,0 0,1 0,-1 0,0 0,0 0,1-1,-1 1,0-1,-3 0,6-1,-1 1,1 0,-1 0,1-1,0 1,-1 0,1 0,0 0,0 0,0 0,-1 0,1 0,0 0,0 0,1 0,-1 1,0-1,0 0,0 1,2-1,34-23,1 2,68-28,91-26,-162 64,312-106,-1060 356,697-231,3-3,1 1,0 0,0 1,0 0,0 1,-13 11,25-18,0 0,1 0,-1 0,0 0,1 0,-1 0,0 0,1 0,-1 0,0 0,1 1,-1-1,0 0,0 0,1 0,-1 0,0 1,0-1,1 0,-1 0,0 0,0 1,1-1,-1 0,0 0,0 1,0-1,0 0,1 1,-1-1,0 0,0 1,0-1,0 0,0 0,0 1,0-1,0 0,0 1,0-1,0 0,0 1,0-1,0 0,0 1,0-1,0 0,-1 1,1-1,0 0,0 0,0 1,0-1,-1 0,1 0,0 1,0-1,-1 0,1 0,0 1,0-1,-1 0,1 0,0 0,-1 0,1 0,0 1,0-1,-1 0,29-1,-27 1,51-8,62-17,-66 13,62-8,-109 23,-10 3,-20 9,-258 95,-188 82,396-148,63-26,16-17,0-1,0 1,0-1,0 1,0-1,0 1,0-1,0 1,0-1,0 1,1-1,-1 0,0 1,0-1,1 1,-1-1,0 1,0-1,1 0,-1 1,0-1,1 0,-1 1,1-1,-1 0,0 0,1 1,0-1,3 2,1 0,-1-1,1 0,0 0,0 0,7 0,27 1,0-2,0-1,45-8,121-29,-118 20,204-42,-256 54,-35 6,0 1,0-1,0 0,1 0,-1 0,0 0,0 0,1 0,-1 0,0 0,0 0,0 1,0-1,1 0,-1 0,0 0,0 0,0 0,0 1,1-1,-1 0,0 0,0 0,0 1,0-1,0 0,0 0,0 1,0-1,0 0,0 0,0 0,0 1,0-1,0 0,0 0,0 1,0-1,0 0,0 0,0 0,0 1,0-1,0 0,0 0,0 0,-1 1,1-1,0 0,0 0,0 0,0 1,0-1,-1 0,1 0,0 0,0 0,0 0,-1 0,1 0,0 1,0-1,0 0,-1 0,1 0,0 0,-21 21,6-5,15-15,0 0,0 0,0-1,0 1,1 0,-1-1,0 1,1 0,-1-1,0 1,1 0,-1-1,0 1,1-1,-1 1,1-1,-1 1,1-1,0 1,-1-1,1 1,-1-1,1 0,0 1,-1-1,1 0,0 0,0 1,-1-1,1 0,0 0,-1 0,1 0,1 0,31 4,-31-4,68-1,0-3,-1-3,109-26,-66 12,40-2,-149 24,-7 1,-22 6,-43 12,-797 244,835-253,25-8,-1 0,0-1,1 0,-1 0,0 0,0-1,-13 0,18-3,9-4,45-26,111-47,-88 45,184-86,-280 134,17-10,-1-1,0 0,0 1,0-1,0-1,-1 1,1-1,-1 0,1 0,-1-1,-6 1,12-2,0 1,-1-1,1 0,0 0,-1 0,1 0,0 0,-1 0,1 0,0-1,-1 1,1 0,0 0,-1 0,1 0,0 0,-1 0,1-1,0 1,0 0,-1 0,1 0,0-1,0 1,-1 0,1 0,0-1,0 1,0 0,-1-1,1 1,0 0,0 0,0-1,0 1,0 0,0-1,0 1,0 0,0-1,0 1,0 0,0-1,0 1,0 0,0-1,0 0,10-19,27-31,3 2,88-84,-47 52,-56 55,-17 18,-13 16,1-4,-35 44,-3-3,-1-1,-58 45,96-85,0 0,0 0,0 0,1 1,-8 8,12-13,0 1,0-1,0 0,-1 0,1 0,0 0,0 1,0-1,0 0,0 0,0 0,0 1,0-1,0 0,0 0,0 0,0 1,0-1,0 0,0 0,0 1,0-1,0 0,0 0,0 0,0 1,0-1,1 0,-1 0,0 0,0 0,0 1,0-1,0 0,0 0,1 0,-1 0,0 0,0 0,0 1,1-1,-1 0,0 0,0 0,0 0,0 0,1 0,-1 0,0 0,0 0,1 0,-1 0,0 0,32-5,288-93,-303 97,-21 11,-29 19,29-25,-87 66,-4-3,-176 93,245-143,26-17,0 0,0 0,-1 1,1-1,0 0,0 0,-1 0,1 1,0-1,0 0,0 0,-1 1,1-1,0 0,0 1,0-1,0 0,0 0,0 1,0-1,0 0,0 1,0-1,0 0,0 1,0-1,0 0,0 0,0 1,0-1,0 0,0 1,0-1,0 0,0 0,0 1,1-1,2 2,1-1,0 0,-1 0,1 0,0 0,-1-1,1 0,0 1,0-1,6-1,372-40,-242 21,264-39,-367 56,-48 9,-59 11,-1022 230,1023-229,49-8,43-9,272-43,-198 25,-45 7,-34 4,-38 8,-550 72,307-43,203-23,1853-230,-1675 216,242-21,-323 22,-33 4,-7 0,-50 4,-418 60,451-59,30-3,39-1,441-44,-462 40,-25 0,-47 3,-791 63,431-23,68-13,485-23,697-31,-17 0,-791 28,-26 0,-22 1,-937 0,581-1,930-13,-134 0,-409 13,-16 0,-21 1,-488 43,151-9,126-20,-250 28,452-37,34-2,47 0,1106 12,-901-13,159 4,-371-3,-47 0,-12 0,-25 4,-506 18,432-24,-501 10,-301 3,2813-86,-1852 66,-89 3,-1707 4,3336-2,-2275 40,640-34,59-3,80 0,822-28,-318 4,-383 18,275-12,-438 10,-50 3,-13 0,-82-2,-895 62,893-49,69-8,40-7,48-8,671-73,3 72,-710 17,-25-1,-15 2,-514 39,429-37,-297 8,-104 6,427-13,53-1,32-2,39 0,437-24,-101 1,487 12,-848 8,-46 1,-18 0,-623 52,595-43,50-6,17-1,23 0,45-2,1-3,95-16,-92 9,98-16,-141 17,-30 8,0 0,0 0,-1 0,1 0,0 0,0 0,0 0,0 0,0-1,0 1,0 0,-1 0,1 0,0 0,0 0,0 0,0 0,0 0,0 0,0-1,0 1,0 0,0 0,0 0,0 0,0 0,0 0,0-1,0 1,0 0,0 0,0 0,0 0,0 0,0-1,0 1,0 0,0 0,0 0,0 0,0 0,0 0,0 0,0-1,0 1,0 0,0 0,0 0,0 0,0 0,1 0,-1 0,0 0,0-1,0 1,0 0,0 0,0 0,0 0,1 0,-1 0,0 0,0 0,0 0,0 0,0 0,1 0,-56-6,-845 13,479 4,-250-4,648-8,40-1,-3 0,1021-117,-1005 115,-73 2,22 2,-1127-38,876 28,297 9,1-1,28-6,16-1,221-19,935-52,-1218 80,-24 1,-42 0,-1345 1,1313-3,60-2,32 0,19-1,382-32,-226 24,545-32,-703 43,-49 2,-1582 26,1738-39,798-138,-904 146,7-2,49-15,-76 21,0 0,0 0,0 0,-1 0,1 0,0 0,0-1,0 1,0 0,0 0,0 0,0 0,0 0,0 0,-1-1,1 1,0 0,0 0,0 0,0 0,0 0,0-1,0 1,0 0,0 0,0 0,0 0,0 0,0-1,0 1,0 0,0 0,1 0,-1 0,0 0,0-1,0 1,0 0,0 0,0 0,0 0,0 0,0 0,0 0,1-1,-1 1,0 0,0 0,0 0,0 0,0 0,1 0,-1 0,0 0,0 0,0 0,-24-4,-34 1,-298-7,-33 0,154 8,188-2,35 1,11-1,24-4,240-34,-120 23,-73 8,302-58,-351 60,-33 5,-36 4,-367 54,375-45,40-9,-1 0,1 0,0 0,0 0,0 0,0 0,-1 0,1 0,0 0,0 0,0 0,0 0,-1 0,1 0,0 0,0 0,0 0,0 0,-1 0,1 0,0 0,0 0,0 0,0 0,-1 1,1-1,0 0,0 0,0 0,0 0,0 0,0 0,0 1,-1-1,1 0,0 0,0 0,0 0,0 1,0-1,0 0,0 0,0 0,0 0,0 1,0-1,0 0,0 0,0 0,0 0,0 1,0-1,0 0,0 0,0 0,0 0,0 1,0-1,1 0,-1 0,0 0,0 0,0 0,0 1,0-1,18 7,28 2,1221 102,-580-93,-635-16,-21-1,0 1,33 7,-64-10,1 1,-1 0,1 0,-1 0,0 0,1 0,-1 0,1 0,-1 0,1 0,-1 0,0 0,1 1,-1-1,1 0,-1 0,1 0,-1 1,0-1,1 0,-1 0,0 1,1-1,-1 0,0 0,1 1,-1-1,0 0,0 1,1-1,-1 1,0-1,0 0,0 1,0-1,1 1,-17 7,-33 4,-302 37,-35 8,359-49,27-8,0 0,0 1,0-1,0 0,1 0,-1 1,0-1,0 0,0 0,0 0,0 1,0-1,0 0,0 0,0 0,0 0,1 1,-1-1,0 0,0 0,0 0,0 0,0 1,1-1,-1 0,0 0,0 0,0 0,1 0,-1 0,0 0,0 0,0 0,1 0,-1 1,0-1,0 0,0 0,1 0,-1 0,0 0,0-1,1 1,-1 0,0 0,0 0,0 0,1 0,-1 0,55 3,388-4,50 1,-464 3,-41 2,-51 5,-676 62,341-37,674-50,385 3,-612 13,-25-2,-17 1,1-1,-1 1,1 1,-1-1,0 2,11 2,-18-4,0 1,0-1,0 1,0 0,-1-1,1 1,0-1,-1 1,1 0,0-1,-1 1,1-1,-1 1,1-1,-1 0,1 1,-1-1,1 1,-1-1,1 0,-1 1,0-1,1 0,-1 0,1 0,-1 1,0-1,1 0,-1 0,-1 0,-26 12,27-12,1 1,0-1,0 0,0 0,0 0,0 0,0 0,1 0,-1 0,0 1,0-1,0 0,0 0,0 0,0 0,0 0,0 1,0-1,0 0,0 0,0 0,0 0,0 0,0 1,0-1,0 0,0 0,0 0,0 0,0 0,0 1,0-1,0 0,0 0,-1 0,1 0,0 0,0 0,0 0,0 1,0-1,0 0,0 0,0 0,-1 0,1 0,0 0,0 0,0 0,0 0,-1 0,28 2,48-5,573-77,-933 118,266-34,-106 17,-155 48,234-50,46-19,0 0,0 0,-1 0,1 0,0 0,-1 0,1 0,0 0,-1 0,1 0,0 1,-1-1,1 0,0 0,0 0,-1 0,1 1,0-1,0 0,-1 0,1 1,0-1,0 0,0 0,0 1,-1-1,1 0,0 1,0-1,0 0,0 1,0-1,0 0,0 1,0-1,0 0,0 1,0-1,0 0,0 1,0-1,0 0,0 1,0-1,0 0,0 0,1 1,-1-1,0 1,21 6,31-2,136-6,-226 0,-1 2,1 2,-71 14,169-13,168-5,-219 7,-8-5,0 0,-1 0,1 0,0 0,0 0,0 0,0 0,0-1,0 1,0 0,0-1,0 1,0 0,0-1,0 0,0 1,1-1,1 1,59 5,0-2,94-6,-53 0,-50 2,-11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6.88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26,'4'0,"11"-4,2-2</inkml:trace>
  <inkml:trace contextRef="#ctx0" brushRef="#br0" timeOffset="1">127 0,'5'0,"5"0,1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7.21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171 0,'-9'0,"-11"0,-11 0,-4 0,-5 0,4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7.542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0,'0'5,"0"5,0 5,0 1</inkml:trace>
  <inkml:trace contextRef="#ctx0" brushRef="#br0" timeOffset="1">1 101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7.92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8.24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152 0,'-4'0,"-6"0,-6 9,-3 7,-4 5,-2 3,3-2</inkml:trace>
  <inkml:trace contextRef="#ctx0" brushRef="#br0" timeOffset="1">1 127,'0'0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8.582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8.91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9.29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1 126</inkml:trace>
  <inkml:trace contextRef="#ctx0" brushRef="#br0" timeOffset="1">76 1,'0'0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9.63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1,'0'4,"0"6,0 6,0 3,0 0</inkml:trace>
  <inkml:trace contextRef="#ctx0" brushRef="#br0" timeOffset="1">1 101,'0'0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19.96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0,'4'0,"6"5,0 5,4 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59.14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346 0,'519'34,"-363"-20,-151-13,-11 1,-23 4,-44 4,27-5,-309 44,350-46,19 1,26 0,-38-4,349 19,-325-13,-26-5,0-1,0 0,0 0,0 1,0-1,0 0,0 0,0 1,0-1,0 0,0 1,0-1,0 0,0 0,0 1,0-1,0 0,0 0,0 1,0-1,-1 0,1 0,0 1,0-1,0 0,0 0,-1 0,1 1,0-1,0 0,-1 0,1 0,0 0,0 0,0 1,-1-1,1 0,0 0,0 0,-1 0,1 0,-1 0,-45 15,-110 7,31-6,91-8,34-8,0 0,0 0,0 0,-1 0,1 0,0 1,0-1,0 0,-1 0,1 0,0 0,0 0,0 0,0 0,-1 0,1 1,0-1,0 0,0 0,0 0,0 0,0 1,0-1,-1 0,1 0,0 0,0 0,0 1,0-1,0 0,0 0,0 0,0 1,0-1,0 0,0 0,0 0,0 1,0-1,0 0,0 0,0 0,0 1,0-1,0 0,1 0,-1 0,0 0,0 1,0-1,0 0,0 0,0 0,1 0,-1 0,0 1,0-1,0 0,0 0,1 0,-1 0,0 0,0 0,23 11,28 4,294 39,-287-45,-43-3,-15 1,-23 5,-54 12,-110 19,-28 8,207-47,14-1,29 1,44-2,-65-2,-4-1,-15 2,-24 1,-551 38,492-35,222-17,0-6,137-37,-246 46,-25 9,0 0,0 0,0 0,0 0,1 0,-1 0,0 0,0 0,0 0,0 0,0 0,0-1,1 1,-1 0,0 0,0 0,0 0,0 0,0 0,0 0,0 0,0-1,0 1,0 0,0 0,1 0,-1 0,0 0,0 0,0-1,0 1,0 0,0 0,0 0,0 0,0 0,0 0,0-1,0 1,0 0,0 0,0 0,-1 0,1 0,0 0,0-1,0 1,0 0,0 0,0 0,0 0,0 0,0 0,0 0,0 0,-1 0,1-1,0 1,0 0,0 0,0 0,-3-1,0 1,0-1,0 1,0 0,0 0,-1 0,1 0,0 1,0-1,-3 2,3-1,0-1,-1 1,1 0,0 1,0-1,0 1,0-1,0 1,0 0,0 0,1 0,-1 0,0 1,1-1,-3 5,4-7,1 1,0 0,-1 0,1-1,0 1,0 0,0 0,-1 0,1-1,0 1,0 0,0 0,0 0,0-1,1 1,-1 0,0 0,0 0,0-1,1 1,-1 0,0 0,1-1,0 2,0 0,1 0,0-1,0 1,0-1,0 1,0-1,0 1,0-1,0 0,0 0,1 0,2 0,35 9,1-2,1-2,-1-1,1-3,50-3,-22 2,106-3,93 5,-261-1,-11 0,-17 3,-246 38,196-35,-129-1,194-7,-1-1,1 1,0-1,0 0,0 0,0 0,0-1,-6-2,11 4,-1 0,0-1,1 1,-1-1,1 1,-1 0,1-1,-1 1,1-1,0 0,-1 1,1-1,-1 1,1-1,0 0,0 1,-1-1,1 0,0 1,0-1,0 0,0 1,0-2,0 0,0 0,1 0,0 0,-1 1,1-1,0 0,0 1,0-1,0 0,0 1,0-1,3-1,20-21,1 1,1 1,47-29,-40 29,-1-2,34-31,-65 54,1-1,0 0,0 0,-1 0,1 0,-1 0,1 0,-1 0,0 0,0 0,0-1,0 1,0 0,-1-1,1 1,-1-1,1-3,-1 4,-1 0,1 0,-1 0,1 0,-1 0,0 1,0-1,0 0,0 0,0 1,0-1,0 0,0 1,-1 0,1-1,-1 1,-2-2,-7-5,-2 1,1 1,-1 0,0 1,-16-5,2 0,12 5,1-2,0 0,-14-10,8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20.36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76,'4'0,"1"4,5 2,0 4,3 0,-1 3,-3-1</inkml:trace>
  <inkml:trace contextRef="#ctx0" brushRef="#br0" timeOffset="1">101 1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35.87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9:36.587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5:19.930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1447,'0'-1447,"0"3780,0-2321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9:06:01.068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574 0,'725'0,"-2012"0,1275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06.365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388 2,'55'-1,"65"3,-119-3,1 1,0 0,0 0,0 1,0-1,0 0,0 1,-1-1,1 1,0-1,0 1,0 0,-1 0,1 0,-1 0,1 0,-1 0,1 0,2 3,-4-3,0 0,0 0,0 1,0-1,0 0,0 0,0 0,0 0,0 0,0 0,-1 0,1 0,0 0,-1 0,1 0,-1 0,1 0,-1 0,1 0,-1 0,0 0,0-1,1 1,-2 1,-5 4,0 0,0 0,-1 0,1-1,-1 0,-11 5,9-3,12-2,30 1,64-6,-84 0,50-2,-31 0,1 2,-1 0,39 7,-69-7,0 0,0 0,0 0,0 0,0 0,0 1,0-1,0 0,0 1,0-1,0 1,0-1,0 1,0-1,0 1,0-1,-1 1,1 0,0-1,0 1,-1 0,1 0,0 0,0 1,-1-1,-1 0,1 0,0 0,-1 0,1 0,0 0,-1 0,1 0,-1 0,0-1,1 1,-1 0,0 0,1-1,-1 1,0 0,0-1,0 1,-1 0,-51 26,-43 3,0-4,-113 15,103-22,69-10,37-9,0 0,0 0,0 0,0 0,0 0,1 0,-1 0,0 0,0 0,0 1,0-1,0 0,0 0,0 0,0 0,0 0,0 0,0 0,0 0,0 1,0-1,0 0,0 0,0 0,0 0,0 0,0 0,0 0,0 0,0 1,0-1,0 0,0 0,0 0,0 0,0 0,0 0,0 0,0 1,0-1,0 0,0 0,0 0,0 0,0 0,0 0,-1 0,1 0,0 0,0 0,0 0,0 0,0 0,0 1,0-1,0 0,-1 0,1 0,0 0,0 0,0 0,0 0,0 0,15 4,24 1,288-3,-309 1,-23 2,-28 5,32-10,-68 19,-318 91,384-110,1 1,-1 0,1 0,-1 0,1 0,0 0,-1 0,1 1,0-1,0 1,-3 2,5-3,0-1,0 1,0-1,-1 0,1 1,0-1,0 1,0-1,0 1,0-1,1 0,-1 1,0-1,0 1,0-1,0 0,0 1,0-1,1 0,-1 1,0-1,0 1,1-1,-1 0,0 0,0 1,1-1,-1 0,0 1,1-1,-1 0,1 0,-1 0,0 1,1-1,-1 0,0 0,1 0,0 0,9 4,-1-1,1-1,0 0,19 2,172 3,-48-3,-100 5,-52-9,-1-1,1 1,0 0,-1 0,1 0,-1 1,1-1,-1 0,1 0,-1 0,1 0,-1 0,1 1,-1-1,1 0,-1 0,0 1,1-1,-1 0,1 1,-1-1,0 0,1 1,-1-1,0 1,1-1,-1 1,0-1,0 0,1 1,-1-1,0 1,0-1,0 1,0-1,1 1,-1 0,0-1,0 1,0-1,0 1,0-1,-1 1,1-1,0 1,0-1,0 1,0-1,-1 1,1-1,0 1,0-1,-1 1,1-1,-1 1,-26 18,-33 11,-118 39,112-47,-102 52,166-73,-38 25,39-26,1 0,-1 0,1 1,-1-1,1 0,-1 0,1 1,-1-1,1 1,-1-1,1 0,-1 1,1-1,0 1,-1-1,1 1,0-1,-1 1,1-1,0 1,0-1,-1 1,1 0,0-1,0 1,0-1,0 1,0-1,0 1,0 0,0-1,0 1,0-1,0 1,0 0,0-1,1 1,-1-1,0 1,0-1,1 1,-1-1,0 1,1-1,-1 1,0-1,1 1,-1-1,1 1,-1-1,1 0,-1 1,1-1,-1 0,1 1,-1-1,1 0,-1 0,1 0,0 1,-1-1,2 0,23 5,0-1,1-1,-1-2,1 0,51-6,-12 2,65 0,-262 40,125-34,10 1,20 0,34-1,189-19,-242 18,-19 3,-30 8,-504 90,537-101,0 0,-1-1,1-1,-1 0,-23-4,36 4,-1 0,0 0,1 0,-1-1,1 1,-1 0,0 0,1-1,-1 1,1 0,-1-1,1 1,-1-1,1 1,-1 0,1-1,0 1,-1-1,1 1,0-1,-1 1,1-1,0 0,-1 1,1-1,0 1,0-1,0 0,0 1,0-1,0 1,-1-1,1 0,1 1,-1-1,0 1,0-1,0 0,0 1,0-1,0 1,1-1,-1 0,0 1,1-1,-1 1,0-1,1 1,-1-1,1 1,-1-1,0 1,2-1,27-29,-27 28,18-15,0 2,1 0,1 2,0 0,28-11,123-39,-68 26,-71 21,-24 10,-17 7,-19 9,0 1,1 1,0 1,1 1,-39 30,62-43,0-1,0 1,1 0,-1-1,0 1,0 0,1 0,-1 0,0-1,1 1,-1 0,1 0,-1 0,1 0,-1 0,1 0,0 0,-1 0,1 0,0 0,0 0,0 3,0-4,1 1,-1 0,1 0,-1 0,1-1,0 1,-1 0,1-1,0 1,0 0,-1-1,1 1,0-1,0 0,0 1,0-1,0 1,0-1,1 0,58 6,-52-5,90-2,21 2,-118-1,0-1,0 1,0 0,0 0,0 1,0-1,-1 0,1 0,0 0,0 0,0 1,0-1,0 1,0-1,0 0,-1 1,1 0,0-1,0 1,-1-1,1 1,0 0,-1-1,1 1,0 2,-1-2,0 0,0 0,0 0,0 0,0 0,-1 0,1 0,-1 0,1 1,0-1,-1 0,0 0,1-1,-1 1,0 0,1 0,-1 0,-1 1,-47 37,43-35,-62 40,43-29,1 0,-43 37,67-51,-1-1,0 1,1-1,-1 0,0 1,1-1,-1 1,0 0,1-1,-1 1,1-1,-1 1,1 0,0-1,-1 1,1 0,-1 0,1-1,0 1,0 0,-1 0,1-1,0 1,0 0,0 0,0 0,0 0,0-1,0 1,0 0,1 0,-1 0,0-1,0 1,1 0,-1 0,0-1,1 1,-1 0,1-1,-1 1,1 0,-1-1,1 1,-1-1,1 1,-1-1,1 1,0-1,0 1,-1-1,1 1,0-1,-1 0,1 0,0 1,1-1,53 10,-52-10,121 5,185-17,-256 9,-8 2,-41 4,-10 2,-13 5,-132 45,-253 56,399-110,-3 3,28-4,36-5,151-24,89-10,-255 37,-42 3,1-1,0 0,0 0,0 0,0 0,-1 0,1 0,0 0,0 1,0-1,0 0,-1 0,1 0,0 0,0 1,0-1,0 0,0 0,0 0,0 0,0 1,0-1,0 0,0 0,0 0,-1 1,1-1,0 0,1 0,-1 1,0-1,0 0,0 0,0 0,0 1,0-1,0 0,0 0,0 0,0 0,0 1,0-1,1 0,-1 0,0 0,0 0,0 1,0-1,1 0,-1 0,0 0,0 0,0 0,0 0,1 0,-1 0,0 1,0-1,0 0,1 0,-1 0,0 0,-20 12,-1 0,0-1,-1-2,0 0,-35 9,1 1,-380 125,392-124,44-21,1 1,-1 0,0 0,0 0,1 0,-1 0,0 0,0 0,1 0,-1 0,0 1,0-1,1 0,-1 0,0 0,0 0,1 0,-1 0,0 0,0 1,1-1,-1 0,0 0,0 0,0 1,1-1,-1 0,0 0,0 0,0 1,0-1,0 0,0 0,1 1,-1-1,0 0,0 0,0 1,0-1,0 0,0 1,0-1,0 0,0 0,0 1,0-1,0 0,0 0,-1 1,1-1,0 0,0 0,0 1,0-1,0 0,0 0,-1 1,1-1,0 0,0 0,0 0,-1 0,1 1,0-1,0 0,-1 0,26 4,1-1,0-1,-1-1,1-2,38-5,2 1,47-2,140-6,-253 13,0 0,-1 0,1 0,0 0,0 0,0 0,0 0,0 0,0 0,0 0,0 1,0-1,0 0,0 0,-1 0,1 0,0 0,0 0,0 0,0 0,0 1,0-1,0 0,0 0,0 0,0 0,0 0,0 0,0 0,0 0,0 1,0-1,0 0,0 0,0 0,0 0,0 0,0 0,0 0,0 0,1 1,-1-1,0 0,0 0,0 0,0 0,0 0,0 0,0 0,0 0,-19 11,-28 10,-169 53,215-74,0 0,0 0,1 0,-1 0,0 1,0-1,1 0,-1 0,0 1,0-1,1 0,-1 1,0-1,0 0,1 1,-1-1,1 1,-1 0,0-1,1 1,-1-1,1 1,-1 0,1-1,0 1,-1 1,21 3,50-4,-63-2,6 1,-1 0,0-1,0 2,20 3,-31-4,-1 0,1 0,-1 0,1 0,-1 0,1 0,-1 0,0 0,1 0,-1 0,1 1,-1-1,0 0,1 0,-1 0,1 1,-1-1,0 0,1 1,-1-1,0 0,0 1,1-1,-1 0,0 1,0-1,1 0,-1 1,0-1,0 1,0-1,0 1,-11 9,-30 6,-329 87,52-18,255-62,62-23,-1 0,1 1,0-1,0 0,0 1,0-1,0 1,0-1,-1 1,1 0,1-1,-1 1,0 0,0 0,0 0,0-1,0 1,1 0,-1 0,0 2,2-2,0-1,1 1,-1 0,0-1,1 1,-1-1,1 0,-1 1,1-1,-1 0,1 0,-1 0,1 0,-1 0,3-1,92-6,161-32,-161 22,-72 13,-23 3,-62 16,39-3,21-12,1 0,0 0,0 0,0 1,0-1,0 0,0 0,0 0,0 0,0 1,0-1,0 0,0 0,0 0,0 1,0-1,0 0,0 0,0 0,0 1,0-1,0 0,0 0,0 0,0 0,0 1,0-1,1 0,-1 0,0 0,0 0,0 0,0 1,0-1,1 0,-1 0,0 0,0 0,0 0,0 0,1 0,-1 0,0 0,0 1,0-1,0 0,1 0,-1 0,0 0,0 0,0 0,1 0,47 1,6-7,74-18,-228 44,36-9,1 3,-96 33,159-47,-1 0,1 0,-1 0,1 0,-1 0,1 0,-1 0,1 0,0 1,-1-1,1 0,-1 0,1 0,0 1,-1-1,1 0,0 0,-1 1,1-1,0 0,-1 1,1-1,0 0,0 1,-1-1,1 1,0-1,0 0,0 1,-1-1,1 1,0-1,0 0,0 1,0-1,0 1,0-1,0 1,0 0,19 7,32-2,147-3,258-31,-65 2,-366 28,-45 7,-106 25,-234 31,151-32,12 0,195-32,5-1,15 1,30-3,140-18,490-37,-647 59,-58 7,-410 76,-34 8,446-84,25-9,0 0,0 0,0 0,-1 0,1 1,0-1,0 0,0 0,0 0,0 1,0-1,0 0,0 0,0 0,0 0,0 1,0-1,1 0,-1 0,0 0,0 0,0 1,0-1,0 0,0 0,0 0,0 0,0 0,1 1,-1-1,0 0,0 0,0 0,0 0,0 0,1 0,-1 0,0 0,0 0,0 0,0 1,1-1,-1 0,0 0,0 0,0 0,0 0,1 0,-1 0,0 0,0 0,0 0,0-1,1 1,-1 0,0 0,52 4,1043-26,-1182 41,-1071 129,1129-145,36-2,45-4,-21 1,-21 2,-1-1,0 0,0 0,0 0,0-1,0-1,10-3,-47 0,-15 8,-1 2,0 1,-72 20,105-20,12-2,27 2,41-3,-25-1,0 1,0 2,-1 2,47 12,-62-12,0-1,0-1,39 0,-44-4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08.389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52,'25'-11,"2"2,-1 1,1 2,0 0,0 1,41 0,180 4,-119 2,-108-1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09.39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1,'504'0,"-483"0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0.456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1 20,'393'0,"-612"-15,184 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8:58:11.291"/>
    </inkml:context>
    <inkml:brush xml:id="br0">
      <inkml:brushProperty name="width" value="0.35" units="cm"/>
      <inkml:brushProperty name="height" value="0.35" units="cm"/>
      <inkml:brushProperty name="color" value="#3D3D3D"/>
      <inkml:brushProperty name="ignorePressure" value="1"/>
    </inkml:brush>
  </inkml:definitions>
  <inkml:trace contextRef="#ctx0" brushRef="#br0">0 1,'480'0,"-459"0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F7A1C-8E34-470D-BBC3-845EC6E0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A80644-8C6F-4A6F-8934-CFC9C6C5F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A4363-07F3-4D62-A33C-8F5507AD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EE154-54B5-4EF2-A031-C7F70B5A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A0DF-4524-45D1-863A-FC6DE6CB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19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54D81-CAC1-4EAF-AD68-046C053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B703E7-E19C-4A5A-8A53-4AE0561F1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7C750-2616-4304-8737-33F487DC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760DC-D001-4E97-9471-854E9F42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D53C17-9327-4222-8F4F-B30B068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99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963D44-47D3-40F2-9C0E-C59E7E39B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4206DF-4B31-4703-8F96-1715DE71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72CEC-6A09-4096-AAED-21FA1EC8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327BB-4CAD-43DB-B25B-1F93C2AF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0861D-E425-48E4-8C8F-FB3FF266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700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01162-6E43-4952-9C6E-75813E9B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89DCA-143C-4C54-8433-C58F273D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400F1-77FC-43C1-A04A-E786BF20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6D8BF-DE80-4FA6-9DE7-1751D52E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3D61A-CEEF-4ACE-A876-537CBF04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163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5DB4C-A463-44E4-9DB7-6D620D00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E07167-61AB-47BC-A151-FD145E58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6F816-DFB7-41F8-94D8-41FC3D89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864E1-DF82-49AD-B886-4E1EDC90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CF4C1-747B-4B96-92F6-6F9C80F6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69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AED06-3395-48A6-B1BE-9EF9717F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571DA-07CE-4335-98D9-4351C6464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8AC4E-E65C-4CDC-A2A9-FD56735B5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78C92-4A09-415B-ACBA-31D5AB0C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2B0DD-D104-4A42-ACE8-D42A3692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A00ED1-9D27-40E2-9A4F-27BA161C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63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B25C2-1652-48EE-9FAD-E972096A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3AFD60-DE9D-4092-97A7-8D3F785D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E18A65-5F08-4200-A329-9321B039C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1E7AF-13FE-4747-B48B-1D48987A3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5482FD-6C87-49CA-A058-701DFCC6E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F6EC3F-1855-4EEC-8A87-1FBCDCC4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896EE1-4959-4856-B7E5-D58086F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37891-4E10-4524-AF9B-EDFB00B1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10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A67DA-0641-4A02-B238-6B7A4DF6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A08D6F-25E2-441F-A920-70D4C19C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E8300A-04AE-4A40-A751-64E41E0B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009E4-E67A-4A1B-81B4-33ED9F32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5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90147D-BC7A-474D-8F41-E53FDEC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359481-C953-43CD-ADA4-D1CB0611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ACE3C0-3DF8-443F-A797-65C270E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3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7DD13-4A1C-4CAF-83C5-25FD34AA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8974A-76B6-4AA1-8F69-C33531BF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63E8F0-41E9-41FE-9660-3D3C96C8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448F0-34FC-447E-836D-1F421B5E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1EB52E-B8FE-4AC4-A2C6-68085517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D1AE0F-E1FB-48BB-8498-A6FE0D7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913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7062-2326-404D-8AA9-EBF24E9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7BBF3-9A7F-40D8-966C-FAA493D2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E4E1D3-05C6-49E2-A155-7A08260D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AE1BA-D433-4A11-B9DA-FF40D9B4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28421F-BBFD-4643-8CCF-CCFE27E6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10AAA-0D05-4B64-8870-330C7B99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81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405BF7-71BD-4DF6-8C7C-F0333EF0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62530A-71D6-48BB-9493-5C6D4D67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70496-8CF1-42DE-8D74-26B895D7E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7A2D-68C2-4F24-ADB9-0BF45C76E316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CB53B-0B3F-4033-AC1C-6DE9F4D2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6B0FF-276D-4263-93DB-54F75D5A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E374-17E4-432E-80F8-FA18A065AB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3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image" Target="../media/image31.png"/><Relationship Id="rId68" Type="http://schemas.openxmlformats.org/officeDocument/2006/relationships/customXml" Target="../ink/ink35.xml"/><Relationship Id="rId84" Type="http://schemas.openxmlformats.org/officeDocument/2006/relationships/image" Target="../media/image39.png"/><Relationship Id="rId89" Type="http://schemas.openxmlformats.org/officeDocument/2006/relationships/customXml" Target="../ink/ink47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customXml" Target="../ink/ink29.xml"/><Relationship Id="rId74" Type="http://schemas.openxmlformats.org/officeDocument/2006/relationships/image" Target="../media/image35.png"/><Relationship Id="rId79" Type="http://schemas.openxmlformats.org/officeDocument/2006/relationships/customXml" Target="../ink/ink42.xml"/><Relationship Id="rId5" Type="http://schemas.openxmlformats.org/officeDocument/2006/relationships/customXml" Target="../ink/ink2.xml"/><Relationship Id="rId90" Type="http://schemas.openxmlformats.org/officeDocument/2006/relationships/image" Target="../media/image42.png"/><Relationship Id="rId95" Type="http://schemas.openxmlformats.org/officeDocument/2006/relationships/customXml" Target="../ink/ink50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customXml" Target="../ink/ink32.xml"/><Relationship Id="rId69" Type="http://schemas.openxmlformats.org/officeDocument/2006/relationships/customXml" Target="../ink/ink36.xml"/><Relationship Id="rId80" Type="http://schemas.openxmlformats.org/officeDocument/2006/relationships/image" Target="../media/image37.png"/><Relationship Id="rId85" Type="http://schemas.openxmlformats.org/officeDocument/2006/relationships/customXml" Target="../ink/ink4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image" Target="../media/image29.png"/><Relationship Id="rId67" Type="http://schemas.openxmlformats.org/officeDocument/2006/relationships/customXml" Target="../ink/ink3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customXml" Target="../ink/ink31.xml"/><Relationship Id="rId70" Type="http://schemas.openxmlformats.org/officeDocument/2006/relationships/image" Target="../media/image33.png"/><Relationship Id="rId75" Type="http://schemas.openxmlformats.org/officeDocument/2006/relationships/customXml" Target="../ink/ink39.xml"/><Relationship Id="rId83" Type="http://schemas.openxmlformats.org/officeDocument/2006/relationships/customXml" Target="../ink/ink44.xml"/><Relationship Id="rId88" Type="http://schemas.openxmlformats.org/officeDocument/2006/relationships/image" Target="../media/image41.png"/><Relationship Id="rId91" Type="http://schemas.openxmlformats.org/officeDocument/2006/relationships/customXml" Target="../ink/ink48.xml"/><Relationship Id="rId9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image" Target="../media/image28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customXml" Target="../ink/ink30.xml"/><Relationship Id="rId65" Type="http://schemas.openxmlformats.org/officeDocument/2006/relationships/customXml" Target="../ink/ink33.xml"/><Relationship Id="rId73" Type="http://schemas.openxmlformats.org/officeDocument/2006/relationships/customXml" Target="../ink/ink38.xml"/><Relationship Id="rId78" Type="http://schemas.openxmlformats.org/officeDocument/2006/relationships/customXml" Target="../ink/ink41.xml"/><Relationship Id="rId81" Type="http://schemas.openxmlformats.org/officeDocument/2006/relationships/customXml" Target="../ink/ink43.xml"/><Relationship Id="rId86" Type="http://schemas.openxmlformats.org/officeDocument/2006/relationships/image" Target="../media/image40.png"/><Relationship Id="rId94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6.png"/><Relationship Id="rId97" Type="http://schemas.openxmlformats.org/officeDocument/2006/relationships/customXml" Target="../ink/ink51.xml"/><Relationship Id="rId7" Type="http://schemas.openxmlformats.org/officeDocument/2006/relationships/customXml" Target="../ink/ink3.xml"/><Relationship Id="rId71" Type="http://schemas.openxmlformats.org/officeDocument/2006/relationships/customXml" Target="../ink/ink37.xml"/><Relationship Id="rId92" Type="http://schemas.openxmlformats.org/officeDocument/2006/relationships/image" Target="../media/image43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6.xml"/><Relationship Id="rId61" Type="http://schemas.openxmlformats.org/officeDocument/2006/relationships/image" Target="../media/image30.png"/><Relationship Id="rId82" Type="http://schemas.openxmlformats.org/officeDocument/2006/relationships/image" Target="../media/image38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8.xml"/><Relationship Id="rId77" Type="http://schemas.openxmlformats.org/officeDocument/2006/relationships/customXml" Target="../ink/ink40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4.png"/><Relationship Id="rId93" Type="http://schemas.openxmlformats.org/officeDocument/2006/relationships/customXml" Target="../ink/ink49.xml"/><Relationship Id="rId98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1.xml"/><Relationship Id="rId42" Type="http://schemas.openxmlformats.org/officeDocument/2006/relationships/image" Target="../media/image62.png"/><Relationship Id="rId47" Type="http://schemas.openxmlformats.org/officeDocument/2006/relationships/customXml" Target="../ink/ink74.xml"/><Relationship Id="rId63" Type="http://schemas.openxmlformats.org/officeDocument/2006/relationships/image" Target="../media/image71.png"/><Relationship Id="rId68" Type="http://schemas.openxmlformats.org/officeDocument/2006/relationships/customXml" Target="../ink/ink86.xml"/><Relationship Id="rId84" Type="http://schemas.openxmlformats.org/officeDocument/2006/relationships/image" Target="../media/image78.png"/><Relationship Id="rId89" Type="http://schemas.openxmlformats.org/officeDocument/2006/relationships/customXml" Target="../ink/ink98.xml"/><Relationship Id="rId16" Type="http://schemas.openxmlformats.org/officeDocument/2006/relationships/image" Target="../media/image51.png"/><Relationship Id="rId11" Type="http://schemas.openxmlformats.org/officeDocument/2006/relationships/customXml" Target="../ink/ink56.xml"/><Relationship Id="rId32" Type="http://schemas.openxmlformats.org/officeDocument/2006/relationships/image" Target="../media/image58.png"/><Relationship Id="rId37" Type="http://schemas.openxmlformats.org/officeDocument/2006/relationships/customXml" Target="../ink/ink69.xml"/><Relationship Id="rId53" Type="http://schemas.openxmlformats.org/officeDocument/2006/relationships/customXml" Target="../ink/ink77.xml"/><Relationship Id="rId58" Type="http://schemas.openxmlformats.org/officeDocument/2006/relationships/customXml" Target="../ink/ink80.xml"/><Relationship Id="rId74" Type="http://schemas.openxmlformats.org/officeDocument/2006/relationships/image" Target="../media/image75.png"/><Relationship Id="rId79" Type="http://schemas.openxmlformats.org/officeDocument/2006/relationships/customXml" Target="../ink/ink93.xml"/><Relationship Id="rId5" Type="http://schemas.openxmlformats.org/officeDocument/2006/relationships/customXml" Target="../ink/ink53.xml"/><Relationship Id="rId90" Type="http://schemas.openxmlformats.org/officeDocument/2006/relationships/image" Target="../media/image80.png"/><Relationship Id="rId95" Type="http://schemas.openxmlformats.org/officeDocument/2006/relationships/customXml" Target="../ink/ink101.xml"/><Relationship Id="rId22" Type="http://schemas.openxmlformats.org/officeDocument/2006/relationships/image" Target="../media/image54.png"/><Relationship Id="rId27" Type="http://schemas.openxmlformats.org/officeDocument/2006/relationships/customXml" Target="../ink/ink64.xml"/><Relationship Id="rId43" Type="http://schemas.openxmlformats.org/officeDocument/2006/relationships/customXml" Target="../ink/ink72.xml"/><Relationship Id="rId48" Type="http://schemas.openxmlformats.org/officeDocument/2006/relationships/image" Target="../media/image65.png"/><Relationship Id="rId64" Type="http://schemas.openxmlformats.org/officeDocument/2006/relationships/customXml" Target="../ink/ink83.xml"/><Relationship Id="rId69" Type="http://schemas.openxmlformats.org/officeDocument/2006/relationships/customXml" Target="../ink/ink87.xml"/><Relationship Id="rId80" Type="http://schemas.openxmlformats.org/officeDocument/2006/relationships/image" Target="../media/image77.png"/><Relationship Id="rId85" Type="http://schemas.openxmlformats.org/officeDocument/2006/relationships/customXml" Target="../ink/ink96.xml"/><Relationship Id="rId3" Type="http://schemas.openxmlformats.org/officeDocument/2006/relationships/customXml" Target="../ink/ink52.xml"/><Relationship Id="rId12" Type="http://schemas.openxmlformats.org/officeDocument/2006/relationships/image" Target="../media/image49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61.png"/><Relationship Id="rId46" Type="http://schemas.openxmlformats.org/officeDocument/2006/relationships/image" Target="../media/image64.png"/><Relationship Id="rId59" Type="http://schemas.openxmlformats.org/officeDocument/2006/relationships/image" Target="../media/image69.png"/><Relationship Id="rId67" Type="http://schemas.openxmlformats.org/officeDocument/2006/relationships/customXml" Target="../ink/ink85.xml"/><Relationship Id="rId20" Type="http://schemas.openxmlformats.org/officeDocument/2006/relationships/image" Target="../media/image53.png"/><Relationship Id="rId41" Type="http://schemas.openxmlformats.org/officeDocument/2006/relationships/customXml" Target="../ink/ink71.xml"/><Relationship Id="rId54" Type="http://schemas.openxmlformats.org/officeDocument/2006/relationships/image" Target="../media/image67.png"/><Relationship Id="rId62" Type="http://schemas.openxmlformats.org/officeDocument/2006/relationships/customXml" Target="../ink/ink82.xml"/><Relationship Id="rId70" Type="http://schemas.openxmlformats.org/officeDocument/2006/relationships/image" Target="../media/image73.png"/><Relationship Id="rId75" Type="http://schemas.openxmlformats.org/officeDocument/2006/relationships/customXml" Target="../ink/ink90.xml"/><Relationship Id="rId83" Type="http://schemas.openxmlformats.org/officeDocument/2006/relationships/customXml" Target="../ink/ink95.xml"/><Relationship Id="rId88" Type="http://schemas.openxmlformats.org/officeDocument/2006/relationships/image" Target="../media/image41.png"/><Relationship Id="rId91" Type="http://schemas.openxmlformats.org/officeDocument/2006/relationships/customXml" Target="../ink/ink99.xml"/><Relationship Id="rId9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49" Type="http://schemas.openxmlformats.org/officeDocument/2006/relationships/customXml" Target="../ink/ink75.xml"/><Relationship Id="rId57" Type="http://schemas.openxmlformats.org/officeDocument/2006/relationships/image" Target="../media/image68.png"/><Relationship Id="rId10" Type="http://schemas.openxmlformats.org/officeDocument/2006/relationships/image" Target="../media/image48.png"/><Relationship Id="rId31" Type="http://schemas.openxmlformats.org/officeDocument/2006/relationships/customXml" Target="../ink/ink66.xml"/><Relationship Id="rId44" Type="http://schemas.openxmlformats.org/officeDocument/2006/relationships/image" Target="../media/image63.png"/><Relationship Id="rId52" Type="http://schemas.openxmlformats.org/officeDocument/2006/relationships/image" Target="../media/image66.png"/><Relationship Id="rId60" Type="http://schemas.openxmlformats.org/officeDocument/2006/relationships/customXml" Target="../ink/ink81.xml"/><Relationship Id="rId65" Type="http://schemas.openxmlformats.org/officeDocument/2006/relationships/customXml" Target="../ink/ink84.xml"/><Relationship Id="rId73" Type="http://schemas.openxmlformats.org/officeDocument/2006/relationships/customXml" Target="../ink/ink89.xml"/><Relationship Id="rId78" Type="http://schemas.openxmlformats.org/officeDocument/2006/relationships/customXml" Target="../ink/ink92.xml"/><Relationship Id="rId81" Type="http://schemas.openxmlformats.org/officeDocument/2006/relationships/customXml" Target="../ink/ink94.xml"/><Relationship Id="rId86" Type="http://schemas.openxmlformats.org/officeDocument/2006/relationships/image" Target="../media/image79.png"/><Relationship Id="rId94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customXml" Target="../ink/ink55.xml"/><Relationship Id="rId13" Type="http://schemas.openxmlformats.org/officeDocument/2006/relationships/customXml" Target="../ink/ink57.xml"/><Relationship Id="rId18" Type="http://schemas.openxmlformats.org/officeDocument/2006/relationships/image" Target="../media/image52.png"/><Relationship Id="rId39" Type="http://schemas.openxmlformats.org/officeDocument/2006/relationships/customXml" Target="../ink/ink70.xml"/><Relationship Id="rId34" Type="http://schemas.openxmlformats.org/officeDocument/2006/relationships/image" Target="../media/image59.png"/><Relationship Id="rId50" Type="http://schemas.openxmlformats.org/officeDocument/2006/relationships/image" Target="../media/image25.png"/><Relationship Id="rId55" Type="http://schemas.openxmlformats.org/officeDocument/2006/relationships/customXml" Target="../ink/ink78.xml"/><Relationship Id="rId76" Type="http://schemas.openxmlformats.org/officeDocument/2006/relationships/image" Target="../media/image76.png"/><Relationship Id="rId97" Type="http://schemas.openxmlformats.org/officeDocument/2006/relationships/customXml" Target="../ink/ink102.xml"/><Relationship Id="rId7" Type="http://schemas.openxmlformats.org/officeDocument/2006/relationships/customXml" Target="../ink/ink54.xml"/><Relationship Id="rId71" Type="http://schemas.openxmlformats.org/officeDocument/2006/relationships/customXml" Target="../ink/ink88.xml"/><Relationship Id="rId92" Type="http://schemas.openxmlformats.org/officeDocument/2006/relationships/image" Target="../media/image43.png"/><Relationship Id="rId2" Type="http://schemas.openxmlformats.org/officeDocument/2006/relationships/image" Target="../media/image1.png"/><Relationship Id="rId29" Type="http://schemas.openxmlformats.org/officeDocument/2006/relationships/customXml" Target="../ink/ink65.xml"/><Relationship Id="rId24" Type="http://schemas.openxmlformats.org/officeDocument/2006/relationships/image" Target="../media/image55.png"/><Relationship Id="rId40" Type="http://schemas.openxmlformats.org/officeDocument/2006/relationships/image" Target="../media/image20.png"/><Relationship Id="rId45" Type="http://schemas.openxmlformats.org/officeDocument/2006/relationships/customXml" Target="../ink/ink73.xml"/><Relationship Id="rId66" Type="http://schemas.openxmlformats.org/officeDocument/2006/relationships/image" Target="../media/image72.png"/><Relationship Id="rId87" Type="http://schemas.openxmlformats.org/officeDocument/2006/relationships/customXml" Target="../ink/ink97.xml"/><Relationship Id="rId61" Type="http://schemas.openxmlformats.org/officeDocument/2006/relationships/image" Target="../media/image70.png"/><Relationship Id="rId82" Type="http://schemas.openxmlformats.org/officeDocument/2006/relationships/image" Target="../media/image38.png"/><Relationship Id="rId19" Type="http://schemas.openxmlformats.org/officeDocument/2006/relationships/customXml" Target="../ink/ink60.xml"/><Relationship Id="rId14" Type="http://schemas.openxmlformats.org/officeDocument/2006/relationships/image" Target="../media/image50.png"/><Relationship Id="rId30" Type="http://schemas.openxmlformats.org/officeDocument/2006/relationships/image" Target="../media/image57.png"/><Relationship Id="rId35" Type="http://schemas.openxmlformats.org/officeDocument/2006/relationships/customXml" Target="../ink/ink68.xml"/><Relationship Id="rId56" Type="http://schemas.openxmlformats.org/officeDocument/2006/relationships/customXml" Target="../ink/ink79.xml"/><Relationship Id="rId77" Type="http://schemas.openxmlformats.org/officeDocument/2006/relationships/customXml" Target="../ink/ink91.xml"/><Relationship Id="rId8" Type="http://schemas.openxmlformats.org/officeDocument/2006/relationships/image" Target="../media/image47.png"/><Relationship Id="rId51" Type="http://schemas.openxmlformats.org/officeDocument/2006/relationships/customXml" Target="../ink/ink76.xml"/><Relationship Id="rId72" Type="http://schemas.openxmlformats.org/officeDocument/2006/relationships/image" Target="../media/image74.png"/><Relationship Id="rId93" Type="http://schemas.openxmlformats.org/officeDocument/2006/relationships/customXml" Target="../ink/ink100.xml"/><Relationship Id="rId98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EFB48D-2B2D-49A8-B5E4-AA9C92F8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3198"/>
            <a:ext cx="12192000" cy="78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5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EFB48D-2B2D-49A8-B5E4-AA9C92F8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3198"/>
            <a:ext cx="12192000" cy="78816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E79D363-FFF5-4C39-8C66-657744EB2F81}"/>
                  </a:ext>
                </a:extLst>
              </p14:cNvPr>
              <p14:cNvContentPartPr/>
              <p14:nvPr/>
            </p14:nvContentPartPr>
            <p14:xfrm>
              <a:off x="4972785" y="5067090"/>
              <a:ext cx="205560" cy="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E79D363-FFF5-4C39-8C66-657744EB2F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785" y="5058090"/>
                <a:ext cx="223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4225C6F-0C99-4E30-BAF3-F07F1C26DAB9}"/>
                  </a:ext>
                </a:extLst>
              </p14:cNvPr>
              <p14:cNvContentPartPr/>
              <p14:nvPr/>
            </p14:nvContentPartPr>
            <p14:xfrm>
              <a:off x="3055773" y="5270772"/>
              <a:ext cx="36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4225C6F-0C99-4E30-BAF3-F07F1C26D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6773" y="52621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4B38C7F-3422-4B50-8A2F-EABA47964F10}"/>
                  </a:ext>
                </a:extLst>
              </p14:cNvPr>
              <p14:cNvContentPartPr/>
              <p14:nvPr/>
            </p14:nvContentPartPr>
            <p14:xfrm>
              <a:off x="2754029" y="5241080"/>
              <a:ext cx="604800" cy="7344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4B38C7F-3422-4B50-8A2F-EABA47964F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1389" y="5178440"/>
                <a:ext cx="730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10848119-3D59-4243-A09A-B8C26AA6FD10}"/>
                  </a:ext>
                </a:extLst>
              </p14:cNvPr>
              <p14:cNvContentPartPr/>
              <p14:nvPr/>
            </p14:nvContentPartPr>
            <p14:xfrm>
              <a:off x="2824589" y="5022920"/>
              <a:ext cx="632880" cy="2181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10848119-3D59-4243-A09A-B8C26AA6FD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1589" y="4960280"/>
                <a:ext cx="758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BC0F0D07-66F7-414C-984E-EAC50AC3339C}"/>
                  </a:ext>
                </a:extLst>
              </p14:cNvPr>
              <p14:cNvContentPartPr/>
              <p14:nvPr/>
            </p14:nvContentPartPr>
            <p14:xfrm>
              <a:off x="4960905" y="5055570"/>
              <a:ext cx="427320" cy="3132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BC0F0D07-66F7-414C-984E-EAC50AC333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52265" y="5046930"/>
                <a:ext cx="4449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24ACEF21-278C-45A7-8C8F-503DEFEFF49E}"/>
                  </a:ext>
                </a:extLst>
              </p14:cNvPr>
              <p14:cNvContentPartPr/>
              <p14:nvPr/>
            </p14:nvContentPartPr>
            <p14:xfrm>
              <a:off x="6333945" y="5048010"/>
              <a:ext cx="497160" cy="2952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24ACEF21-278C-45A7-8C8F-503DEFEFF4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4945" y="5039010"/>
                <a:ext cx="514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5633CED-E029-4DE6-9785-5B0AB3FF9875}"/>
                  </a:ext>
                </a:extLst>
              </p14:cNvPr>
              <p14:cNvContentPartPr/>
              <p14:nvPr/>
            </p14:nvContentPartPr>
            <p14:xfrm>
              <a:off x="4888469" y="5149280"/>
              <a:ext cx="1632600" cy="69048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5633CED-E029-4DE6-9785-5B0AB3FF98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5829" y="5086640"/>
                <a:ext cx="17582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3F24C4A7-1EA1-4300-9895-C4C48A9FB25D}"/>
                  </a:ext>
                </a:extLst>
              </p14:cNvPr>
              <p14:cNvContentPartPr/>
              <p14:nvPr/>
            </p14:nvContentPartPr>
            <p14:xfrm>
              <a:off x="6130469" y="5033000"/>
              <a:ext cx="1867320" cy="84312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3F24C4A7-1EA1-4300-9895-C4C48A9FB2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67829" y="4970000"/>
                <a:ext cx="1992960" cy="9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9F98DFC-62BA-44C1-8DC7-CC035FCA3F35}"/>
                  </a:ext>
                </a:extLst>
              </p14:cNvPr>
              <p14:cNvContentPartPr/>
              <p14:nvPr/>
            </p14:nvContentPartPr>
            <p14:xfrm>
              <a:off x="7480469" y="5305160"/>
              <a:ext cx="479160" cy="21492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9F98DFC-62BA-44C1-8DC7-CC035FCA3F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17829" y="5242160"/>
                <a:ext cx="6048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23B52596-1CDA-48EC-9392-CB6E47FC9C8E}"/>
                  </a:ext>
                </a:extLst>
              </p14:cNvPr>
              <p14:cNvContentPartPr/>
              <p14:nvPr/>
            </p14:nvContentPartPr>
            <p14:xfrm>
              <a:off x="8402733" y="5210827"/>
              <a:ext cx="59400" cy="8640"/>
            </p14:xfrm>
          </p:contentPart>
        </mc:Choice>
        <mc:Fallback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23B52596-1CDA-48EC-9392-CB6E47FC9C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40093" y="5148187"/>
                <a:ext cx="1850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A86E8CAA-B81F-4BE9-9C97-D3041F4C5C77}"/>
                  </a:ext>
                </a:extLst>
              </p14:cNvPr>
              <p14:cNvContentPartPr/>
              <p14:nvPr/>
            </p14:nvContentPartPr>
            <p14:xfrm>
              <a:off x="8213013" y="5202187"/>
              <a:ext cx="791640" cy="43200"/>
            </p14:xfrm>
          </p:contentPart>
        </mc:Choice>
        <mc:Fallback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A86E8CAA-B81F-4BE9-9C97-D3041F4C5C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50013" y="5139187"/>
                <a:ext cx="917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BD1C7D4E-7F71-4A65-A87D-FC499831B4B9}"/>
                  </a:ext>
                </a:extLst>
              </p14:cNvPr>
              <p14:cNvContentPartPr/>
              <p14:nvPr/>
            </p14:nvContentPartPr>
            <p14:xfrm>
              <a:off x="7840109" y="5060360"/>
              <a:ext cx="360" cy="360"/>
            </p14:xfrm>
          </p:contentPart>
        </mc:Choice>
        <mc:Fallback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BD1C7D4E-7F71-4A65-A87D-FC499831B4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77469" y="49977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6" name="Freihand 135">
                <a:extLst>
                  <a:ext uri="{FF2B5EF4-FFF2-40B4-BE49-F238E27FC236}">
                    <a16:creationId xmlns:a16="http://schemas.microsoft.com/office/drawing/2014/main" id="{675BEDF6-5094-42FD-A2DD-484694D9D15B}"/>
                  </a:ext>
                </a:extLst>
              </p14:cNvPr>
              <p14:cNvContentPartPr/>
              <p14:nvPr/>
            </p14:nvContentPartPr>
            <p14:xfrm>
              <a:off x="7834653" y="4846867"/>
              <a:ext cx="7920" cy="249480"/>
            </p14:xfrm>
          </p:contentPart>
        </mc:Choice>
        <mc:Fallback>
          <p:pic>
            <p:nvPicPr>
              <p:cNvPr id="136" name="Freihand 135">
                <a:extLst>
                  <a:ext uri="{FF2B5EF4-FFF2-40B4-BE49-F238E27FC236}">
                    <a16:creationId xmlns:a16="http://schemas.microsoft.com/office/drawing/2014/main" id="{675BEDF6-5094-42FD-A2DD-484694D9D1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72013" y="4784227"/>
                <a:ext cx="1335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7" name="Freihand 136">
                <a:extLst>
                  <a:ext uri="{FF2B5EF4-FFF2-40B4-BE49-F238E27FC236}">
                    <a16:creationId xmlns:a16="http://schemas.microsoft.com/office/drawing/2014/main" id="{192CC0A3-A0AE-4379-A52B-E5BBA4F9A518}"/>
                  </a:ext>
                </a:extLst>
              </p14:cNvPr>
              <p14:cNvContentPartPr/>
              <p14:nvPr/>
            </p14:nvContentPartPr>
            <p14:xfrm>
              <a:off x="7827093" y="5053507"/>
              <a:ext cx="181440" cy="5040"/>
            </p14:xfrm>
          </p:contentPart>
        </mc:Choice>
        <mc:Fallback>
          <p:pic>
            <p:nvPicPr>
              <p:cNvPr id="137" name="Freihand 136">
                <a:extLst>
                  <a:ext uri="{FF2B5EF4-FFF2-40B4-BE49-F238E27FC236}">
                    <a16:creationId xmlns:a16="http://schemas.microsoft.com/office/drawing/2014/main" id="{192CC0A3-A0AE-4379-A52B-E5BBA4F9A51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64453" y="4990507"/>
                <a:ext cx="3070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3" name="Freihand 142">
                <a:extLst>
                  <a:ext uri="{FF2B5EF4-FFF2-40B4-BE49-F238E27FC236}">
                    <a16:creationId xmlns:a16="http://schemas.microsoft.com/office/drawing/2014/main" id="{38021475-C355-44AD-8392-5282B1BE6CDA}"/>
                  </a:ext>
                </a:extLst>
              </p14:cNvPr>
              <p14:cNvContentPartPr/>
              <p14:nvPr/>
            </p14:nvContentPartPr>
            <p14:xfrm>
              <a:off x="7835733" y="4463107"/>
              <a:ext cx="360" cy="861120"/>
            </p14:xfrm>
          </p:contentPart>
        </mc:Choice>
        <mc:Fallback>
          <p:pic>
            <p:nvPicPr>
              <p:cNvPr id="143" name="Freihand 142">
                <a:extLst>
                  <a:ext uri="{FF2B5EF4-FFF2-40B4-BE49-F238E27FC236}">
                    <a16:creationId xmlns:a16="http://schemas.microsoft.com/office/drawing/2014/main" id="{38021475-C355-44AD-8392-5282B1BE6C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73093" y="4400107"/>
                <a:ext cx="12600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4" name="Freihand 143">
                <a:extLst>
                  <a:ext uri="{FF2B5EF4-FFF2-40B4-BE49-F238E27FC236}">
                    <a16:creationId xmlns:a16="http://schemas.microsoft.com/office/drawing/2014/main" id="{1C9217EE-2DCA-4E21-ACC0-B73FEDDBA265}"/>
                  </a:ext>
                </a:extLst>
              </p14:cNvPr>
              <p14:cNvContentPartPr/>
              <p14:nvPr/>
            </p14:nvContentPartPr>
            <p14:xfrm>
              <a:off x="7835733" y="4108147"/>
              <a:ext cx="360" cy="983160"/>
            </p14:xfrm>
          </p:contentPart>
        </mc:Choice>
        <mc:Fallback>
          <p:pic>
            <p:nvPicPr>
              <p:cNvPr id="144" name="Freihand 143">
                <a:extLst>
                  <a:ext uri="{FF2B5EF4-FFF2-40B4-BE49-F238E27FC236}">
                    <a16:creationId xmlns:a16="http://schemas.microsoft.com/office/drawing/2014/main" id="{1C9217EE-2DCA-4E21-ACC0-B73FEDDBA26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73093" y="4045507"/>
                <a:ext cx="12600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7" name="Freihand 146">
                <a:extLst>
                  <a:ext uri="{FF2B5EF4-FFF2-40B4-BE49-F238E27FC236}">
                    <a16:creationId xmlns:a16="http://schemas.microsoft.com/office/drawing/2014/main" id="{59AFA39A-22C9-405F-A81C-9ADAC773A97A}"/>
                  </a:ext>
                </a:extLst>
              </p14:cNvPr>
              <p14:cNvContentPartPr/>
              <p14:nvPr/>
            </p14:nvContentPartPr>
            <p14:xfrm>
              <a:off x="9308853" y="5361260"/>
              <a:ext cx="360" cy="339480"/>
            </p14:xfrm>
          </p:contentPart>
        </mc:Choice>
        <mc:Fallback>
          <p:pic>
            <p:nvPicPr>
              <p:cNvPr id="147" name="Freihand 146">
                <a:extLst>
                  <a:ext uri="{FF2B5EF4-FFF2-40B4-BE49-F238E27FC236}">
                    <a16:creationId xmlns:a16="http://schemas.microsoft.com/office/drawing/2014/main" id="{59AFA39A-22C9-405F-A81C-9ADAC773A9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46213" y="5298620"/>
                <a:ext cx="1260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9" name="Freihand 148">
                <a:extLst>
                  <a:ext uri="{FF2B5EF4-FFF2-40B4-BE49-F238E27FC236}">
                    <a16:creationId xmlns:a16="http://schemas.microsoft.com/office/drawing/2014/main" id="{9BC4D2BF-000C-4330-9B86-045F04BA271B}"/>
                  </a:ext>
                </a:extLst>
              </p14:cNvPr>
              <p14:cNvContentPartPr/>
              <p14:nvPr/>
            </p14:nvContentPartPr>
            <p14:xfrm>
              <a:off x="8008893" y="5307620"/>
              <a:ext cx="1194840" cy="411480"/>
            </p14:xfrm>
          </p:contentPart>
        </mc:Choice>
        <mc:Fallback>
          <p:pic>
            <p:nvPicPr>
              <p:cNvPr id="149" name="Freihand 148">
                <a:extLst>
                  <a:ext uri="{FF2B5EF4-FFF2-40B4-BE49-F238E27FC236}">
                    <a16:creationId xmlns:a16="http://schemas.microsoft.com/office/drawing/2014/main" id="{9BC4D2BF-000C-4330-9B86-045F04BA271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46253" y="5244980"/>
                <a:ext cx="13204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7AB978A1-B24F-4820-B8DB-0738D4F9AFC2}"/>
                  </a:ext>
                </a:extLst>
              </p14:cNvPr>
              <p14:cNvContentPartPr/>
              <p14:nvPr/>
            </p14:nvContentPartPr>
            <p14:xfrm>
              <a:off x="6866253" y="5126180"/>
              <a:ext cx="360" cy="360"/>
            </p14:xfrm>
          </p:contentPart>
        </mc:Choice>
        <mc:Fallback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7AB978A1-B24F-4820-B8DB-0738D4F9AFC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03253" y="50635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2" name="Freihand 151">
                <a:extLst>
                  <a:ext uri="{FF2B5EF4-FFF2-40B4-BE49-F238E27FC236}">
                    <a16:creationId xmlns:a16="http://schemas.microsoft.com/office/drawing/2014/main" id="{BDBFFD05-3E03-418D-BA29-1362F6F55A13}"/>
                  </a:ext>
                </a:extLst>
              </p14:cNvPr>
              <p14:cNvContentPartPr/>
              <p14:nvPr/>
            </p14:nvContentPartPr>
            <p14:xfrm>
              <a:off x="7997711" y="5052464"/>
              <a:ext cx="1249200" cy="360"/>
            </p14:xfrm>
          </p:contentPart>
        </mc:Choice>
        <mc:Fallback>
          <p:pic>
            <p:nvPicPr>
              <p:cNvPr id="152" name="Freihand 151">
                <a:extLst>
                  <a:ext uri="{FF2B5EF4-FFF2-40B4-BE49-F238E27FC236}">
                    <a16:creationId xmlns:a16="http://schemas.microsoft.com/office/drawing/2014/main" id="{BDBFFD05-3E03-418D-BA29-1362F6F55A1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34711" y="4989464"/>
                <a:ext cx="13748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23E4A4DC-81E8-4461-B724-38D8ADB0AAFE}"/>
              </a:ext>
            </a:extLst>
          </p:cNvPr>
          <p:cNvGrpSpPr/>
          <p:nvPr/>
        </p:nvGrpSpPr>
        <p:grpSpPr>
          <a:xfrm>
            <a:off x="7559309" y="4970000"/>
            <a:ext cx="1806406" cy="947151"/>
            <a:chOff x="7559309" y="4970000"/>
            <a:chExt cx="1806406" cy="94715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1ECC3C1-D039-4C4B-91C4-B47B92A9A2EA}"/>
                    </a:ext>
                  </a:extLst>
                </p14:cNvPr>
                <p14:cNvContentPartPr/>
                <p14:nvPr/>
              </p14:nvContentPartPr>
              <p14:xfrm>
                <a:off x="7559309" y="5602880"/>
                <a:ext cx="1369800" cy="3420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1ECC3C1-D039-4C4B-91C4-B47B92A9A2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6309" y="5540240"/>
                  <a:ext cx="1495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9C7846CF-5DD1-4B13-9839-7309BC935BC8}"/>
                    </a:ext>
                  </a:extLst>
                </p14:cNvPr>
                <p14:cNvContentPartPr/>
                <p14:nvPr/>
              </p14:nvContentPartPr>
              <p14:xfrm>
                <a:off x="7830749" y="5648960"/>
                <a:ext cx="104400" cy="1332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9C7846CF-5DD1-4B13-9839-7309BC935B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68109" y="5586320"/>
                  <a:ext cx="230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74188012-E4A0-4EA1-9A91-47071748F650}"/>
                    </a:ext>
                  </a:extLst>
                </p14:cNvPr>
                <p14:cNvContentPartPr/>
                <p14:nvPr/>
              </p14:nvContentPartPr>
              <p14:xfrm>
                <a:off x="8415693" y="5232067"/>
                <a:ext cx="627120" cy="175320"/>
              </p14:xfrm>
            </p:contentPart>
          </mc:Choice>
          <mc:Fallback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74188012-E4A0-4EA1-9A91-47071748F6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52693" y="5169427"/>
                  <a:ext cx="752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29C6F41A-3186-49D0-9166-5D79DE084E6A}"/>
                    </a:ext>
                  </a:extLst>
                </p14:cNvPr>
                <p14:cNvContentPartPr/>
                <p14:nvPr/>
              </p14:nvContentPartPr>
              <p14:xfrm>
                <a:off x="8974413" y="5240707"/>
                <a:ext cx="9000" cy="468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29C6F41A-3186-49D0-9166-5D79DE084E6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11413" y="5177707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3CFF6049-E0FE-4EBE-876C-6681C9268C5C}"/>
                    </a:ext>
                  </a:extLst>
                </p14:cNvPr>
                <p14:cNvContentPartPr/>
                <p14:nvPr/>
              </p14:nvContentPartPr>
              <p14:xfrm>
                <a:off x="8356293" y="5168707"/>
                <a:ext cx="736920" cy="12960"/>
              </p14:xfrm>
            </p:contentPart>
          </mc:Choice>
          <mc:Fallback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3CFF6049-E0FE-4EBE-876C-6681C9268C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93293" y="5106067"/>
                  <a:ext cx="862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99972E82-CF07-4D4F-82FB-E68CC2E24694}"/>
                    </a:ext>
                  </a:extLst>
                </p14:cNvPr>
                <p14:cNvContentPartPr/>
                <p14:nvPr/>
              </p14:nvContentPartPr>
              <p14:xfrm>
                <a:off x="8271693" y="5248987"/>
                <a:ext cx="906480" cy="46800"/>
              </p14:xfrm>
            </p:contentPart>
          </mc:Choice>
          <mc:Fallback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99972E82-CF07-4D4F-82FB-E68CC2E246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08693" y="5186347"/>
                  <a:ext cx="1032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5CBFC43-F334-4076-BAAE-EC382FA2168F}"/>
                    </a:ext>
                  </a:extLst>
                </p14:cNvPr>
                <p14:cNvContentPartPr/>
                <p14:nvPr/>
              </p14:nvContentPartPr>
              <p14:xfrm>
                <a:off x="7740029" y="5241440"/>
                <a:ext cx="360" cy="36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5CBFC43-F334-4076-BAAE-EC382FA216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77389" y="5178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D32084C0-9066-4456-B509-18F7984E4374}"/>
                    </a:ext>
                  </a:extLst>
                </p14:cNvPr>
                <p14:cNvContentPartPr/>
                <p14:nvPr/>
              </p14:nvContentPartPr>
              <p14:xfrm>
                <a:off x="7740029" y="5232440"/>
                <a:ext cx="360" cy="936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D32084C0-9066-4456-B509-18F7984E43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7389" y="5169440"/>
                  <a:ext cx="126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1F880DD-2A6B-4783-9946-254A1F724F8C}"/>
                    </a:ext>
                  </a:extLst>
                </p14:cNvPr>
                <p14:cNvContentPartPr/>
                <p14:nvPr/>
              </p14:nvContentPartPr>
              <p14:xfrm>
                <a:off x="7740029" y="5160080"/>
                <a:ext cx="55080" cy="97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1F880DD-2A6B-4783-9946-254A1F724F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77389" y="5097080"/>
                  <a:ext cx="180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94C5BEF5-2D54-4710-9BE9-DF513F3FD62A}"/>
                    </a:ext>
                  </a:extLst>
                </p14:cNvPr>
                <p14:cNvContentPartPr/>
                <p14:nvPr/>
              </p14:nvContentPartPr>
              <p14:xfrm>
                <a:off x="7742549" y="5160080"/>
                <a:ext cx="61560" cy="36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94C5BEF5-2D54-4710-9BE9-DF513F3FD6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79549" y="5097080"/>
                  <a:ext cx="187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87C2991-F618-403D-A7AD-CD8680D7235F}"/>
                    </a:ext>
                  </a:extLst>
                </p14:cNvPr>
                <p14:cNvContentPartPr/>
                <p14:nvPr/>
              </p14:nvContentPartPr>
              <p14:xfrm>
                <a:off x="7686029" y="5160080"/>
                <a:ext cx="360" cy="3672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87C2991-F618-403D-A7AD-CD8680D723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23389" y="5097080"/>
                  <a:ext cx="126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D26EB70E-4D08-4212-8EC3-F5E8EF5DBE3B}"/>
                    </a:ext>
                  </a:extLst>
                </p14:cNvPr>
                <p14:cNvContentPartPr/>
                <p14:nvPr/>
              </p14:nvContentPartPr>
              <p14:xfrm>
                <a:off x="7658669" y="5169440"/>
                <a:ext cx="360" cy="3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D26EB70E-4D08-4212-8EC3-F5E8EF5DBE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96029" y="5106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032161E-5EA8-415D-BE41-534517B4F535}"/>
                    </a:ext>
                  </a:extLst>
                </p14:cNvPr>
                <p14:cNvContentPartPr/>
                <p14:nvPr/>
              </p14:nvContentPartPr>
              <p14:xfrm>
                <a:off x="7595309" y="5160080"/>
                <a:ext cx="54720" cy="4572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C032161E-5EA8-415D-BE41-534517B4F5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32669" y="5097080"/>
                  <a:ext cx="180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98E54F0-12DC-4252-934A-B38F424D2D57}"/>
                    </a:ext>
                  </a:extLst>
                </p14:cNvPr>
                <p14:cNvContentPartPr/>
                <p14:nvPr/>
              </p14:nvContentPartPr>
              <p14:xfrm>
                <a:off x="7622669" y="5096720"/>
                <a:ext cx="360" cy="36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98E54F0-12DC-4252-934A-B38F424D2D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60029" y="5034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1A838F27-BF8F-412C-9509-AB546FCEAA83}"/>
                    </a:ext>
                  </a:extLst>
                </p14:cNvPr>
                <p14:cNvContentPartPr/>
                <p14:nvPr/>
              </p14:nvContentPartPr>
              <p14:xfrm>
                <a:off x="7668029" y="5060360"/>
                <a:ext cx="360" cy="36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1A838F27-BF8F-412C-9509-AB546FCEAA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5029" y="4997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A40D8F02-51BE-445F-919C-C2500F79FDD7}"/>
                    </a:ext>
                  </a:extLst>
                </p14:cNvPr>
                <p14:cNvContentPartPr/>
                <p14:nvPr/>
              </p14:nvContentPartPr>
              <p14:xfrm>
                <a:off x="7686029" y="4970000"/>
                <a:ext cx="27360" cy="4536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A40D8F02-51BE-445F-919C-C2500F79FD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23389" y="4907360"/>
                  <a:ext cx="153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B1D55A79-3212-4D65-A093-F5A818DB7F67}"/>
                    </a:ext>
                  </a:extLst>
                </p14:cNvPr>
                <p14:cNvContentPartPr/>
                <p14:nvPr/>
              </p14:nvContentPartPr>
              <p14:xfrm>
                <a:off x="7722389" y="5006000"/>
                <a:ext cx="360" cy="3672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B1D55A79-3212-4D65-A093-F5A818DB7F6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59749" y="4943360"/>
                  <a:ext cx="126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950936C-9126-478B-9BA2-19430B1CCACD}"/>
                    </a:ext>
                  </a:extLst>
                </p14:cNvPr>
                <p14:cNvContentPartPr/>
                <p14:nvPr/>
              </p14:nvContentPartPr>
              <p14:xfrm>
                <a:off x="7722389" y="5042360"/>
                <a:ext cx="19080" cy="1296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0950936C-9126-478B-9BA2-19430B1CCA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59749" y="4979360"/>
                  <a:ext cx="144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144DE155-E592-44FF-9754-EE415EE4778D}"/>
                    </a:ext>
                  </a:extLst>
                </p14:cNvPr>
                <p14:cNvContentPartPr/>
                <p14:nvPr/>
              </p14:nvContentPartPr>
              <p14:xfrm>
                <a:off x="7749389" y="5033360"/>
                <a:ext cx="36720" cy="4716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144DE155-E592-44FF-9754-EE415EE4778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6749" y="4970720"/>
                  <a:ext cx="162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51B91AE3-070F-4810-BDA6-534228A4E26E}"/>
                    </a:ext>
                  </a:extLst>
                </p14:cNvPr>
                <p14:cNvContentPartPr/>
                <p14:nvPr/>
              </p14:nvContentPartPr>
              <p14:xfrm>
                <a:off x="7803749" y="4988360"/>
                <a:ext cx="360" cy="36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51B91AE3-070F-4810-BDA6-534228A4E2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41109" y="4925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8384D969-7C8B-4311-8360-229574CE06D8}"/>
                    </a:ext>
                  </a:extLst>
                </p14:cNvPr>
                <p14:cNvContentPartPr/>
                <p14:nvPr/>
              </p14:nvContentPartPr>
              <p14:xfrm>
                <a:off x="7822109" y="4988360"/>
                <a:ext cx="360" cy="36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8384D969-7C8B-4311-8360-229574CE06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59109" y="4925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1997E8FD-61D5-4E6F-B3EE-849F9E113F1B}"/>
                    </a:ext>
                  </a:extLst>
                </p14:cNvPr>
                <p14:cNvContentPartPr/>
                <p14:nvPr/>
              </p14:nvContentPartPr>
              <p14:xfrm>
                <a:off x="9365355" y="5072591"/>
                <a:ext cx="360" cy="844560"/>
              </p14:xfrm>
            </p:contentPart>
          </mc:Choice>
          <mc:Fallback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1997E8FD-61D5-4E6F-B3EE-849F9E113F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02355" y="5009591"/>
                  <a:ext cx="126000" cy="9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56" name="Freihand 155">
                <a:extLst>
                  <a:ext uri="{FF2B5EF4-FFF2-40B4-BE49-F238E27FC236}">
                    <a16:creationId xmlns:a16="http://schemas.microsoft.com/office/drawing/2014/main" id="{5584E188-4D23-41B5-B758-EA6726308B19}"/>
                  </a:ext>
                </a:extLst>
              </p14:cNvPr>
              <p14:cNvContentPartPr/>
              <p14:nvPr/>
            </p14:nvContentPartPr>
            <p14:xfrm>
              <a:off x="4796811" y="5986993"/>
              <a:ext cx="468000" cy="360"/>
            </p14:xfrm>
          </p:contentPart>
        </mc:Choice>
        <mc:Fallback>
          <p:pic>
            <p:nvPicPr>
              <p:cNvPr id="156" name="Freihand 155">
                <a:extLst>
                  <a:ext uri="{FF2B5EF4-FFF2-40B4-BE49-F238E27FC236}">
                    <a16:creationId xmlns:a16="http://schemas.microsoft.com/office/drawing/2014/main" id="{5584E188-4D23-41B5-B758-EA6726308B1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33811" y="5923993"/>
                <a:ext cx="5936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0BEC1AC9-9F69-4DC9-A72E-F715F05E51D7}"/>
              </a:ext>
            </a:extLst>
          </p:cNvPr>
          <p:cNvGrpSpPr/>
          <p:nvPr/>
        </p:nvGrpSpPr>
        <p:grpSpPr>
          <a:xfrm>
            <a:off x="4719051" y="5060000"/>
            <a:ext cx="755498" cy="946073"/>
            <a:chOff x="4719051" y="5060000"/>
            <a:chExt cx="755498" cy="9460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FCC3C89-26F9-4282-A490-9E4B822458BB}"/>
                    </a:ext>
                  </a:extLst>
                </p14:cNvPr>
                <p14:cNvContentPartPr/>
                <p14:nvPr/>
              </p14:nvContentPartPr>
              <p14:xfrm>
                <a:off x="4884869" y="5060000"/>
                <a:ext cx="589680" cy="85212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FCC3C89-26F9-4282-A490-9E4B822458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21869" y="4997360"/>
                  <a:ext cx="71532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FA30936-BFD9-4061-8A2B-8E1EA4F7147B}"/>
                    </a:ext>
                  </a:extLst>
                </p14:cNvPr>
                <p14:cNvContentPartPr/>
                <p14:nvPr/>
              </p14:nvContentPartPr>
              <p14:xfrm>
                <a:off x="4942829" y="5956400"/>
                <a:ext cx="225720" cy="1872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FFA30936-BFD9-4061-8A2B-8E1EA4F714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80189" y="5893760"/>
                  <a:ext cx="351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4A7C0D1-3709-4317-8DD1-752993086CFB}"/>
                    </a:ext>
                  </a:extLst>
                </p14:cNvPr>
                <p14:cNvContentPartPr/>
                <p14:nvPr/>
              </p14:nvContentPartPr>
              <p14:xfrm>
                <a:off x="4979189" y="5974760"/>
                <a:ext cx="189360" cy="3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4A7C0D1-3709-4317-8DD1-752993086C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16189" y="5912120"/>
                  <a:ext cx="315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B3BFC0AB-BAA1-4218-B67C-A68A2A9FF880}"/>
                    </a:ext>
                  </a:extLst>
                </p14:cNvPr>
                <p14:cNvContentPartPr/>
                <p14:nvPr/>
              </p14:nvContentPartPr>
              <p14:xfrm>
                <a:off x="4997189" y="5976920"/>
                <a:ext cx="141840" cy="75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B3BFC0AB-BAA1-4218-B67C-A68A2A9FF8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34549" y="5913920"/>
                  <a:ext cx="267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FAE6F0F-97E1-4A90-B64A-B9D41D16D920}"/>
                    </a:ext>
                  </a:extLst>
                </p14:cNvPr>
                <p14:cNvContentPartPr/>
                <p14:nvPr/>
              </p14:nvContentPartPr>
              <p14:xfrm>
                <a:off x="4951829" y="5974760"/>
                <a:ext cx="180720" cy="3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FAE6F0F-97E1-4A90-B64A-B9D41D16D92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88829" y="5912120"/>
                  <a:ext cx="306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78FFB1E8-2B73-41D9-ADF8-1CAE1D303010}"/>
                    </a:ext>
                  </a:extLst>
                </p14:cNvPr>
                <p14:cNvContentPartPr/>
                <p14:nvPr/>
              </p14:nvContentPartPr>
              <p14:xfrm>
                <a:off x="4942829" y="5974760"/>
                <a:ext cx="216360" cy="3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78FFB1E8-2B73-41D9-ADF8-1CAE1D3030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80189" y="5912120"/>
                  <a:ext cx="342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682BC54E-80F2-4541-AAD2-C42B9F11ADC9}"/>
                    </a:ext>
                  </a:extLst>
                </p14:cNvPr>
                <p14:cNvContentPartPr/>
                <p14:nvPr/>
              </p14:nvContentPartPr>
              <p14:xfrm>
                <a:off x="4906469" y="5992760"/>
                <a:ext cx="253080" cy="36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682BC54E-80F2-4541-AAD2-C42B9F11AD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43829" y="5930120"/>
                  <a:ext cx="378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10D9B582-193B-4D94-B189-A9F8EA7B7486}"/>
                    </a:ext>
                  </a:extLst>
                </p14:cNvPr>
                <p14:cNvContentPartPr/>
                <p14:nvPr/>
              </p14:nvContentPartPr>
              <p14:xfrm>
                <a:off x="4719051" y="6005713"/>
                <a:ext cx="747720" cy="360"/>
              </p14:xfrm>
            </p:contentPart>
          </mc:Choice>
          <mc:Fallback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10D9B582-193B-4D94-B189-A9F8EA7B74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56051" y="5943073"/>
                  <a:ext cx="87336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1FB0B3D4-28C7-48C2-A7FA-7D80DCB0BB98}"/>
              </a:ext>
            </a:extLst>
          </p:cNvPr>
          <p:cNvSpPr txBox="1"/>
          <p:nvPr/>
        </p:nvSpPr>
        <p:spPr>
          <a:xfrm>
            <a:off x="2707356" y="5078970"/>
            <a:ext cx="6777288" cy="973104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de-DE" sz="3200" dirty="0">
                <a:solidFill>
                  <a:schemeClr val="bg1"/>
                </a:solidFill>
                <a:latin typeface="Speak Pro" panose="020B0604020202020204" pitchFamily="34" charset="0"/>
                <a:cs typeface="Cavolini" panose="020B0502040204020203" pitchFamily="66" charset="0"/>
              </a:rPr>
              <a:t>Deep Learning zur Grundrissplananalyse </a:t>
            </a:r>
          </a:p>
          <a:p>
            <a:pPr algn="ctr">
              <a:lnSpc>
                <a:spcPct val="70000"/>
              </a:lnSpc>
            </a:pPr>
            <a:r>
              <a:rPr lang="de-DE" sz="3200" dirty="0">
                <a:solidFill>
                  <a:schemeClr val="bg1"/>
                </a:solidFill>
                <a:latin typeface="Speak Pro" panose="020B0604020202020204" pitchFamily="34" charset="0"/>
                <a:cs typeface="Cavolini" panose="020B0502040204020203" pitchFamily="66" charset="0"/>
              </a:rPr>
              <a:t>–</a:t>
            </a:r>
          </a:p>
          <a:p>
            <a:pPr algn="ctr">
              <a:lnSpc>
                <a:spcPct val="50000"/>
              </a:lnSpc>
            </a:pPr>
            <a:r>
              <a:rPr lang="de-DE" sz="3200" dirty="0">
                <a:solidFill>
                  <a:schemeClr val="bg1"/>
                </a:solidFill>
                <a:latin typeface="Speak Pro" panose="020B0604020202020204" pitchFamily="34" charset="0"/>
                <a:cs typeface="Cavolini" panose="020B0502040204020203" pitchFamily="66" charset="0"/>
              </a:rPr>
              <a:t> Detektion von Objektsymbolen</a:t>
            </a:r>
          </a:p>
        </p:txBody>
      </p:sp>
    </p:spTree>
    <p:extLst>
      <p:ext uri="{BB962C8B-B14F-4D97-AF65-F5344CB8AC3E}">
        <p14:creationId xmlns:p14="http://schemas.microsoft.com/office/powerpoint/2010/main" val="39960739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EFB48D-2B2D-49A8-B5E4-AA9C92F8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3198"/>
            <a:ext cx="12192000" cy="78816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E79D363-FFF5-4C39-8C66-657744EB2F81}"/>
                  </a:ext>
                </a:extLst>
              </p14:cNvPr>
              <p14:cNvContentPartPr/>
              <p14:nvPr/>
            </p14:nvContentPartPr>
            <p14:xfrm>
              <a:off x="4972785" y="5067090"/>
              <a:ext cx="205560" cy="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E79D363-FFF5-4C39-8C66-657744EB2F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785" y="5058090"/>
                <a:ext cx="223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4225C6F-0C99-4E30-BAF3-F07F1C26DAB9}"/>
                  </a:ext>
                </a:extLst>
              </p14:cNvPr>
              <p14:cNvContentPartPr/>
              <p14:nvPr/>
            </p14:nvContentPartPr>
            <p14:xfrm>
              <a:off x="3055773" y="5270772"/>
              <a:ext cx="36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4225C6F-0C99-4E30-BAF3-F07F1C26D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6773" y="52617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4B38C7F-3422-4B50-8A2F-EABA47964F10}"/>
                  </a:ext>
                </a:extLst>
              </p14:cNvPr>
              <p14:cNvContentPartPr/>
              <p14:nvPr/>
            </p14:nvContentPartPr>
            <p14:xfrm>
              <a:off x="2754029" y="5241080"/>
              <a:ext cx="604800" cy="7344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4B38C7F-3422-4B50-8A2F-EABA47964F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0991" y="5178080"/>
                <a:ext cx="730515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10848119-3D59-4243-A09A-B8C26AA6FD10}"/>
                  </a:ext>
                </a:extLst>
              </p14:cNvPr>
              <p14:cNvContentPartPr/>
              <p14:nvPr/>
            </p14:nvContentPartPr>
            <p14:xfrm>
              <a:off x="2824589" y="5022920"/>
              <a:ext cx="632880" cy="2181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10848119-3D59-4243-A09A-B8C26AA6FD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1589" y="4959816"/>
                <a:ext cx="758520" cy="34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BC0F0D07-66F7-414C-984E-EAC50AC3339C}"/>
                  </a:ext>
                </a:extLst>
              </p14:cNvPr>
              <p14:cNvContentPartPr/>
              <p14:nvPr/>
            </p14:nvContentPartPr>
            <p14:xfrm>
              <a:off x="4960905" y="5055570"/>
              <a:ext cx="427320" cy="3132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BC0F0D07-66F7-414C-984E-EAC50AC333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51897" y="5046570"/>
                <a:ext cx="444975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24ACEF21-278C-45A7-8C8F-503DEFEFF49E}"/>
                  </a:ext>
                </a:extLst>
              </p14:cNvPr>
              <p14:cNvContentPartPr/>
              <p14:nvPr/>
            </p14:nvContentPartPr>
            <p14:xfrm>
              <a:off x="6333945" y="5048010"/>
              <a:ext cx="497160" cy="2952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24ACEF21-278C-45A7-8C8F-503DEFEFF4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4945" y="5039118"/>
                <a:ext cx="514800" cy="46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5633CED-E029-4DE6-9785-5B0AB3FF9875}"/>
                  </a:ext>
                </a:extLst>
              </p14:cNvPr>
              <p14:cNvContentPartPr/>
              <p14:nvPr/>
            </p14:nvContentPartPr>
            <p14:xfrm>
              <a:off x="4888469" y="5149280"/>
              <a:ext cx="1632600" cy="69048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5633CED-E029-4DE6-9785-5B0AB3FF98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5469" y="5086280"/>
                <a:ext cx="17582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3F24C4A7-1EA1-4300-9895-C4C48A9FB25D}"/>
                  </a:ext>
                </a:extLst>
              </p14:cNvPr>
              <p14:cNvContentPartPr/>
              <p14:nvPr/>
            </p14:nvContentPartPr>
            <p14:xfrm>
              <a:off x="6130469" y="5033000"/>
              <a:ext cx="1867320" cy="84312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3F24C4A7-1EA1-4300-9895-C4C48A9FB2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67469" y="4970000"/>
                <a:ext cx="1992960" cy="9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9F98DFC-62BA-44C1-8DC7-CC035FCA3F35}"/>
                  </a:ext>
                </a:extLst>
              </p14:cNvPr>
              <p14:cNvContentPartPr/>
              <p14:nvPr/>
            </p14:nvContentPartPr>
            <p14:xfrm>
              <a:off x="7480469" y="5305160"/>
              <a:ext cx="479160" cy="21492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9F98DFC-62BA-44C1-8DC7-CC035FCA3F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17469" y="5242265"/>
                <a:ext cx="604800" cy="340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23B52596-1CDA-48EC-9392-CB6E47FC9C8E}"/>
                  </a:ext>
                </a:extLst>
              </p14:cNvPr>
              <p14:cNvContentPartPr/>
              <p14:nvPr/>
            </p14:nvContentPartPr>
            <p14:xfrm>
              <a:off x="8402733" y="5210827"/>
              <a:ext cx="59400" cy="8640"/>
            </p14:xfrm>
          </p:contentPart>
        </mc:Choice>
        <mc:Fallback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23B52596-1CDA-48EC-9392-CB6E47FC9C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39349" y="5147827"/>
                <a:ext cx="185806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A86E8CAA-B81F-4BE9-9C97-D3041F4C5C77}"/>
                  </a:ext>
                </a:extLst>
              </p14:cNvPr>
              <p14:cNvContentPartPr/>
              <p14:nvPr/>
            </p14:nvContentPartPr>
            <p14:xfrm>
              <a:off x="8213013" y="5202187"/>
              <a:ext cx="791640" cy="43200"/>
            </p14:xfrm>
          </p:contentPart>
        </mc:Choice>
        <mc:Fallback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A86E8CAA-B81F-4BE9-9C97-D3041F4C5C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50013" y="5139708"/>
                <a:ext cx="917280" cy="167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BD1C7D4E-7F71-4A65-A87D-FC499831B4B9}"/>
                  </a:ext>
                </a:extLst>
              </p14:cNvPr>
              <p14:cNvContentPartPr/>
              <p14:nvPr/>
            </p14:nvContentPartPr>
            <p14:xfrm>
              <a:off x="7840109" y="5060360"/>
              <a:ext cx="360" cy="360"/>
            </p14:xfrm>
          </p:contentPart>
        </mc:Choice>
        <mc:Fallback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BD1C7D4E-7F71-4A65-A87D-FC499831B4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77109" y="49973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6" name="Freihand 135">
                <a:extLst>
                  <a:ext uri="{FF2B5EF4-FFF2-40B4-BE49-F238E27FC236}">
                    <a16:creationId xmlns:a16="http://schemas.microsoft.com/office/drawing/2014/main" id="{675BEDF6-5094-42FD-A2DD-484694D9D15B}"/>
                  </a:ext>
                </a:extLst>
              </p14:cNvPr>
              <p14:cNvContentPartPr/>
              <p14:nvPr/>
            </p14:nvContentPartPr>
            <p14:xfrm>
              <a:off x="7834653" y="4846867"/>
              <a:ext cx="7920" cy="249480"/>
            </p14:xfrm>
          </p:contentPart>
        </mc:Choice>
        <mc:Fallback>
          <p:pic>
            <p:nvPicPr>
              <p:cNvPr id="136" name="Freihand 135">
                <a:extLst>
                  <a:ext uri="{FF2B5EF4-FFF2-40B4-BE49-F238E27FC236}">
                    <a16:creationId xmlns:a16="http://schemas.microsoft.com/office/drawing/2014/main" id="{675BEDF6-5094-42FD-A2DD-484694D9D1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71653" y="4783867"/>
                <a:ext cx="1335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7" name="Freihand 136">
                <a:extLst>
                  <a:ext uri="{FF2B5EF4-FFF2-40B4-BE49-F238E27FC236}">
                    <a16:creationId xmlns:a16="http://schemas.microsoft.com/office/drawing/2014/main" id="{192CC0A3-A0AE-4379-A52B-E5BBA4F9A518}"/>
                  </a:ext>
                </a:extLst>
              </p14:cNvPr>
              <p14:cNvContentPartPr/>
              <p14:nvPr/>
            </p14:nvContentPartPr>
            <p14:xfrm>
              <a:off x="7827093" y="5053507"/>
              <a:ext cx="181440" cy="5040"/>
            </p14:xfrm>
          </p:contentPart>
        </mc:Choice>
        <mc:Fallback>
          <p:pic>
            <p:nvPicPr>
              <p:cNvPr id="137" name="Freihand 136">
                <a:extLst>
                  <a:ext uri="{FF2B5EF4-FFF2-40B4-BE49-F238E27FC236}">
                    <a16:creationId xmlns:a16="http://schemas.microsoft.com/office/drawing/2014/main" id="{192CC0A3-A0AE-4379-A52B-E5BBA4F9A51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64093" y="4994707"/>
                <a:ext cx="307080" cy="122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3" name="Freihand 142">
                <a:extLst>
                  <a:ext uri="{FF2B5EF4-FFF2-40B4-BE49-F238E27FC236}">
                    <a16:creationId xmlns:a16="http://schemas.microsoft.com/office/drawing/2014/main" id="{38021475-C355-44AD-8392-5282B1BE6CDA}"/>
                  </a:ext>
                </a:extLst>
              </p14:cNvPr>
              <p14:cNvContentPartPr/>
              <p14:nvPr/>
            </p14:nvContentPartPr>
            <p14:xfrm>
              <a:off x="7835733" y="4463107"/>
              <a:ext cx="360" cy="861120"/>
            </p14:xfrm>
          </p:contentPart>
        </mc:Choice>
        <mc:Fallback>
          <p:pic>
            <p:nvPicPr>
              <p:cNvPr id="143" name="Freihand 142">
                <a:extLst>
                  <a:ext uri="{FF2B5EF4-FFF2-40B4-BE49-F238E27FC236}">
                    <a16:creationId xmlns:a16="http://schemas.microsoft.com/office/drawing/2014/main" id="{38021475-C355-44AD-8392-5282B1BE6C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72733" y="4400107"/>
                <a:ext cx="12600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4" name="Freihand 143">
                <a:extLst>
                  <a:ext uri="{FF2B5EF4-FFF2-40B4-BE49-F238E27FC236}">
                    <a16:creationId xmlns:a16="http://schemas.microsoft.com/office/drawing/2014/main" id="{1C9217EE-2DCA-4E21-ACC0-B73FEDDBA265}"/>
                  </a:ext>
                </a:extLst>
              </p14:cNvPr>
              <p14:cNvContentPartPr/>
              <p14:nvPr/>
            </p14:nvContentPartPr>
            <p14:xfrm>
              <a:off x="7835733" y="4108147"/>
              <a:ext cx="360" cy="983160"/>
            </p14:xfrm>
          </p:contentPart>
        </mc:Choice>
        <mc:Fallback>
          <p:pic>
            <p:nvPicPr>
              <p:cNvPr id="144" name="Freihand 143">
                <a:extLst>
                  <a:ext uri="{FF2B5EF4-FFF2-40B4-BE49-F238E27FC236}">
                    <a16:creationId xmlns:a16="http://schemas.microsoft.com/office/drawing/2014/main" id="{1C9217EE-2DCA-4E21-ACC0-B73FEDDBA26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72733" y="4045124"/>
                <a:ext cx="126000" cy="110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7" name="Freihand 146">
                <a:extLst>
                  <a:ext uri="{FF2B5EF4-FFF2-40B4-BE49-F238E27FC236}">
                    <a16:creationId xmlns:a16="http://schemas.microsoft.com/office/drawing/2014/main" id="{59AFA39A-22C9-405F-A81C-9ADAC773A97A}"/>
                  </a:ext>
                </a:extLst>
              </p14:cNvPr>
              <p14:cNvContentPartPr/>
              <p14:nvPr/>
            </p14:nvContentPartPr>
            <p14:xfrm>
              <a:off x="9308853" y="5361260"/>
              <a:ext cx="360" cy="339480"/>
            </p14:xfrm>
          </p:contentPart>
        </mc:Choice>
        <mc:Fallback>
          <p:pic>
            <p:nvPicPr>
              <p:cNvPr id="147" name="Freihand 146">
                <a:extLst>
                  <a:ext uri="{FF2B5EF4-FFF2-40B4-BE49-F238E27FC236}">
                    <a16:creationId xmlns:a16="http://schemas.microsoft.com/office/drawing/2014/main" id="{59AFA39A-22C9-405F-A81C-9ADAC773A9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45853" y="5298193"/>
                <a:ext cx="126000" cy="46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9" name="Freihand 148">
                <a:extLst>
                  <a:ext uri="{FF2B5EF4-FFF2-40B4-BE49-F238E27FC236}">
                    <a16:creationId xmlns:a16="http://schemas.microsoft.com/office/drawing/2014/main" id="{9BC4D2BF-000C-4330-9B86-045F04BA271B}"/>
                  </a:ext>
                </a:extLst>
              </p14:cNvPr>
              <p14:cNvContentPartPr/>
              <p14:nvPr/>
            </p14:nvContentPartPr>
            <p14:xfrm>
              <a:off x="8008893" y="5307620"/>
              <a:ext cx="1194840" cy="411480"/>
            </p14:xfrm>
          </p:contentPart>
        </mc:Choice>
        <mc:Fallback>
          <p:pic>
            <p:nvPicPr>
              <p:cNvPr id="149" name="Freihand 148">
                <a:extLst>
                  <a:ext uri="{FF2B5EF4-FFF2-40B4-BE49-F238E27FC236}">
                    <a16:creationId xmlns:a16="http://schemas.microsoft.com/office/drawing/2014/main" id="{9BC4D2BF-000C-4330-9B86-045F04BA271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45874" y="5244620"/>
                <a:ext cx="1320518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1" name="Freihand 150">
                <a:extLst>
                  <a:ext uri="{FF2B5EF4-FFF2-40B4-BE49-F238E27FC236}">
                    <a16:creationId xmlns:a16="http://schemas.microsoft.com/office/drawing/2014/main" id="{7AB978A1-B24F-4820-B8DB-0738D4F9AFC2}"/>
                  </a:ext>
                </a:extLst>
              </p14:cNvPr>
              <p14:cNvContentPartPr/>
              <p14:nvPr/>
            </p14:nvContentPartPr>
            <p14:xfrm>
              <a:off x="6866253" y="5126180"/>
              <a:ext cx="360" cy="360"/>
            </p14:xfrm>
          </p:contentPart>
        </mc:Choice>
        <mc:Fallback>
          <p:pic>
            <p:nvPicPr>
              <p:cNvPr id="151" name="Freihand 150">
                <a:extLst>
                  <a:ext uri="{FF2B5EF4-FFF2-40B4-BE49-F238E27FC236}">
                    <a16:creationId xmlns:a16="http://schemas.microsoft.com/office/drawing/2014/main" id="{7AB978A1-B24F-4820-B8DB-0738D4F9AFC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03253" y="50631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2" name="Freihand 151">
                <a:extLst>
                  <a:ext uri="{FF2B5EF4-FFF2-40B4-BE49-F238E27FC236}">
                    <a16:creationId xmlns:a16="http://schemas.microsoft.com/office/drawing/2014/main" id="{BDBFFD05-3E03-418D-BA29-1362F6F55A13}"/>
                  </a:ext>
                </a:extLst>
              </p14:cNvPr>
              <p14:cNvContentPartPr/>
              <p14:nvPr/>
            </p14:nvContentPartPr>
            <p14:xfrm>
              <a:off x="7997711" y="5052464"/>
              <a:ext cx="1249200" cy="360"/>
            </p14:xfrm>
          </p:contentPart>
        </mc:Choice>
        <mc:Fallback>
          <p:pic>
            <p:nvPicPr>
              <p:cNvPr id="152" name="Freihand 151">
                <a:extLst>
                  <a:ext uri="{FF2B5EF4-FFF2-40B4-BE49-F238E27FC236}">
                    <a16:creationId xmlns:a16="http://schemas.microsoft.com/office/drawing/2014/main" id="{BDBFFD05-3E03-418D-BA29-1362F6F55A1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34711" y="4989464"/>
                <a:ext cx="13748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23E4A4DC-81E8-4461-B724-38D8ADB0AAFE}"/>
              </a:ext>
            </a:extLst>
          </p:cNvPr>
          <p:cNvGrpSpPr/>
          <p:nvPr/>
        </p:nvGrpSpPr>
        <p:grpSpPr>
          <a:xfrm>
            <a:off x="7559309" y="4970000"/>
            <a:ext cx="1806406" cy="947151"/>
            <a:chOff x="7559309" y="4970000"/>
            <a:chExt cx="1806406" cy="94715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1ECC3C1-D039-4C4B-91C4-B47B92A9A2EA}"/>
                    </a:ext>
                  </a:extLst>
                </p14:cNvPr>
                <p14:cNvContentPartPr/>
                <p14:nvPr/>
              </p14:nvContentPartPr>
              <p14:xfrm>
                <a:off x="7559309" y="5602880"/>
                <a:ext cx="1369800" cy="3420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1ECC3C1-D039-4C4B-91C4-B47B92A9A2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6326" y="5539210"/>
                  <a:ext cx="1495407" cy="161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9C7846CF-5DD1-4B13-9839-7309BC935BC8}"/>
                    </a:ext>
                  </a:extLst>
                </p14:cNvPr>
                <p14:cNvContentPartPr/>
                <p14:nvPr/>
              </p14:nvContentPartPr>
              <p14:xfrm>
                <a:off x="7830749" y="5648960"/>
                <a:ext cx="104400" cy="1332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9C7846CF-5DD1-4B13-9839-7309BC935B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67749" y="5584210"/>
                  <a:ext cx="230040" cy="142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74188012-E4A0-4EA1-9A91-47071748F650}"/>
                    </a:ext>
                  </a:extLst>
                </p14:cNvPr>
                <p14:cNvContentPartPr/>
                <p14:nvPr/>
              </p14:nvContentPartPr>
              <p14:xfrm>
                <a:off x="8415693" y="5232067"/>
                <a:ext cx="627120" cy="175320"/>
              </p14:xfrm>
            </p:contentPart>
          </mc:Choice>
          <mc:Fallback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74188012-E4A0-4EA1-9A91-47071748F6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52693" y="5168937"/>
                  <a:ext cx="752760" cy="301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29C6F41A-3186-49D0-9166-5D79DE084E6A}"/>
                    </a:ext>
                  </a:extLst>
                </p14:cNvPr>
                <p14:cNvContentPartPr/>
                <p14:nvPr/>
              </p14:nvContentPartPr>
              <p14:xfrm>
                <a:off x="8974413" y="5240707"/>
                <a:ext cx="9000" cy="468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29C6F41A-3186-49D0-9166-5D79DE084E6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11413" y="5177707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3CFF6049-E0FE-4EBE-876C-6681C9268C5C}"/>
                    </a:ext>
                  </a:extLst>
                </p14:cNvPr>
                <p14:cNvContentPartPr/>
                <p14:nvPr/>
              </p14:nvContentPartPr>
              <p14:xfrm>
                <a:off x="8356293" y="5168707"/>
                <a:ext cx="736920" cy="12960"/>
              </p14:xfrm>
            </p:contentPart>
          </mc:Choice>
          <mc:Fallback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3CFF6049-E0FE-4EBE-876C-6681C9268C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93293" y="5105707"/>
                  <a:ext cx="862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99972E82-CF07-4D4F-82FB-E68CC2E24694}"/>
                    </a:ext>
                  </a:extLst>
                </p14:cNvPr>
                <p14:cNvContentPartPr/>
                <p14:nvPr/>
              </p14:nvContentPartPr>
              <p14:xfrm>
                <a:off x="8271693" y="5248987"/>
                <a:ext cx="906480" cy="46800"/>
              </p14:xfrm>
            </p:contentPart>
          </mc:Choice>
          <mc:Fallback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99972E82-CF07-4D4F-82FB-E68CC2E246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08693" y="5185987"/>
                  <a:ext cx="1032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5CBFC43-F334-4076-BAAE-EC382FA2168F}"/>
                    </a:ext>
                  </a:extLst>
                </p14:cNvPr>
                <p14:cNvContentPartPr/>
                <p14:nvPr/>
              </p14:nvContentPartPr>
              <p14:xfrm>
                <a:off x="7740029" y="5241440"/>
                <a:ext cx="360" cy="36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5CBFC43-F334-4076-BAAE-EC382FA216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77029" y="5178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D32084C0-9066-4456-B509-18F7984E4374}"/>
                    </a:ext>
                  </a:extLst>
                </p14:cNvPr>
                <p14:cNvContentPartPr/>
                <p14:nvPr/>
              </p14:nvContentPartPr>
              <p14:xfrm>
                <a:off x="7740029" y="5232440"/>
                <a:ext cx="360" cy="936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D32084C0-9066-4456-B509-18F7984E43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7029" y="5171773"/>
                  <a:ext cx="126000" cy="130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1F880DD-2A6B-4783-9946-254A1F724F8C}"/>
                    </a:ext>
                  </a:extLst>
                </p14:cNvPr>
                <p14:cNvContentPartPr/>
                <p14:nvPr/>
              </p14:nvContentPartPr>
              <p14:xfrm>
                <a:off x="7740029" y="5160080"/>
                <a:ext cx="55080" cy="97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1F880DD-2A6B-4783-9946-254A1F724F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77029" y="5097080"/>
                  <a:ext cx="180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94C5BEF5-2D54-4710-9BE9-DF513F3FD62A}"/>
                    </a:ext>
                  </a:extLst>
                </p14:cNvPr>
                <p14:cNvContentPartPr/>
                <p14:nvPr/>
              </p14:nvContentPartPr>
              <p14:xfrm>
                <a:off x="7742549" y="5160080"/>
                <a:ext cx="61560" cy="36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94C5BEF5-2D54-4710-9BE9-DF513F3FD6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79915" y="5097080"/>
                  <a:ext cx="18647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87C2991-F618-403D-A7AD-CD8680D7235F}"/>
                    </a:ext>
                  </a:extLst>
                </p14:cNvPr>
                <p14:cNvContentPartPr/>
                <p14:nvPr/>
              </p14:nvContentPartPr>
              <p14:xfrm>
                <a:off x="7686029" y="5160080"/>
                <a:ext cx="360" cy="3672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87C2991-F618-403D-A7AD-CD8680D723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23029" y="5097080"/>
                  <a:ext cx="126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D26EB70E-4D08-4212-8EC3-F5E8EF5DBE3B}"/>
                    </a:ext>
                  </a:extLst>
                </p14:cNvPr>
                <p14:cNvContentPartPr/>
                <p14:nvPr/>
              </p14:nvContentPartPr>
              <p14:xfrm>
                <a:off x="7658669" y="5169440"/>
                <a:ext cx="360" cy="3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D26EB70E-4D08-4212-8EC3-F5E8EF5DBE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95669" y="5106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032161E-5EA8-415D-BE41-534517B4F535}"/>
                    </a:ext>
                  </a:extLst>
                </p14:cNvPr>
                <p14:cNvContentPartPr/>
                <p14:nvPr/>
              </p14:nvContentPartPr>
              <p14:xfrm>
                <a:off x="7595309" y="5160080"/>
                <a:ext cx="54720" cy="4572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C032161E-5EA8-415D-BE41-534517B4F5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32309" y="5097572"/>
                  <a:ext cx="180360" cy="170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98E54F0-12DC-4252-934A-B38F424D2D57}"/>
                    </a:ext>
                  </a:extLst>
                </p14:cNvPr>
                <p14:cNvContentPartPr/>
                <p14:nvPr/>
              </p14:nvContentPartPr>
              <p14:xfrm>
                <a:off x="7622669" y="5096720"/>
                <a:ext cx="360" cy="36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98E54F0-12DC-4252-934A-B38F424D2D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59669" y="5033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1A838F27-BF8F-412C-9509-AB546FCEAA83}"/>
                    </a:ext>
                  </a:extLst>
                </p14:cNvPr>
                <p14:cNvContentPartPr/>
                <p14:nvPr/>
              </p14:nvContentPartPr>
              <p14:xfrm>
                <a:off x="7668029" y="5060360"/>
                <a:ext cx="360" cy="36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1A838F27-BF8F-412C-9509-AB546FCEAA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5029" y="4997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A40D8F02-51BE-445F-919C-C2500F79FDD7}"/>
                    </a:ext>
                  </a:extLst>
                </p14:cNvPr>
                <p14:cNvContentPartPr/>
                <p14:nvPr/>
              </p14:nvContentPartPr>
              <p14:xfrm>
                <a:off x="7686029" y="4970000"/>
                <a:ext cx="27360" cy="4536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A40D8F02-51BE-445F-919C-C2500F79FD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23029" y="4907000"/>
                  <a:ext cx="153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B1D55A79-3212-4D65-A093-F5A818DB7F67}"/>
                    </a:ext>
                  </a:extLst>
                </p14:cNvPr>
                <p14:cNvContentPartPr/>
                <p14:nvPr/>
              </p14:nvContentPartPr>
              <p14:xfrm>
                <a:off x="7722389" y="5006000"/>
                <a:ext cx="360" cy="3672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B1D55A79-3212-4D65-A093-F5A818DB7F6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59389" y="4942376"/>
                  <a:ext cx="126000" cy="1636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950936C-9126-478B-9BA2-19430B1CCACD}"/>
                    </a:ext>
                  </a:extLst>
                </p14:cNvPr>
                <p14:cNvContentPartPr/>
                <p14:nvPr/>
              </p14:nvContentPartPr>
              <p14:xfrm>
                <a:off x="7722389" y="5042360"/>
                <a:ext cx="19080" cy="1296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0950936C-9126-478B-9BA2-19430B1CCA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59389" y="4981063"/>
                  <a:ext cx="144720" cy="13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144DE155-E592-44FF-9754-EE415EE4778D}"/>
                    </a:ext>
                  </a:extLst>
                </p14:cNvPr>
                <p14:cNvContentPartPr/>
                <p14:nvPr/>
              </p14:nvContentPartPr>
              <p14:xfrm>
                <a:off x="7749389" y="5033360"/>
                <a:ext cx="36720" cy="4716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144DE155-E592-44FF-9754-EE415EE4778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5765" y="4970360"/>
                  <a:ext cx="163604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51B91AE3-070F-4810-BDA6-534228A4E26E}"/>
                    </a:ext>
                  </a:extLst>
                </p14:cNvPr>
                <p14:cNvContentPartPr/>
                <p14:nvPr/>
              </p14:nvContentPartPr>
              <p14:xfrm>
                <a:off x="7803749" y="4988360"/>
                <a:ext cx="360" cy="36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51B91AE3-070F-4810-BDA6-534228A4E2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40749" y="4925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8384D969-7C8B-4311-8360-229574CE06D8}"/>
                    </a:ext>
                  </a:extLst>
                </p14:cNvPr>
                <p14:cNvContentPartPr/>
                <p14:nvPr/>
              </p14:nvContentPartPr>
              <p14:xfrm>
                <a:off x="7822109" y="4988360"/>
                <a:ext cx="360" cy="36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8384D969-7C8B-4311-8360-229574CE06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59109" y="4925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1997E8FD-61D5-4E6F-B3EE-849F9E113F1B}"/>
                    </a:ext>
                  </a:extLst>
                </p14:cNvPr>
                <p14:cNvContentPartPr/>
                <p14:nvPr/>
              </p14:nvContentPartPr>
              <p14:xfrm>
                <a:off x="9365355" y="5072591"/>
                <a:ext cx="360" cy="844560"/>
              </p14:xfrm>
            </p:contentPart>
          </mc:Choice>
          <mc:Fallback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1997E8FD-61D5-4E6F-B3EE-849F9E113F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02355" y="5009591"/>
                  <a:ext cx="126000" cy="9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56" name="Freihand 155">
                <a:extLst>
                  <a:ext uri="{FF2B5EF4-FFF2-40B4-BE49-F238E27FC236}">
                    <a16:creationId xmlns:a16="http://schemas.microsoft.com/office/drawing/2014/main" id="{5584E188-4D23-41B5-B758-EA6726308B19}"/>
                  </a:ext>
                </a:extLst>
              </p14:cNvPr>
              <p14:cNvContentPartPr/>
              <p14:nvPr/>
            </p14:nvContentPartPr>
            <p14:xfrm>
              <a:off x="4796811" y="5986993"/>
              <a:ext cx="468000" cy="360"/>
            </p14:xfrm>
          </p:contentPart>
        </mc:Choice>
        <mc:Fallback>
          <p:pic>
            <p:nvPicPr>
              <p:cNvPr id="156" name="Freihand 155">
                <a:extLst>
                  <a:ext uri="{FF2B5EF4-FFF2-40B4-BE49-F238E27FC236}">
                    <a16:creationId xmlns:a16="http://schemas.microsoft.com/office/drawing/2014/main" id="{5584E188-4D23-41B5-B758-EA6726308B1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33811" y="5923993"/>
                <a:ext cx="5936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0BEC1AC9-9F69-4DC9-A72E-F715F05E51D7}"/>
              </a:ext>
            </a:extLst>
          </p:cNvPr>
          <p:cNvGrpSpPr/>
          <p:nvPr/>
        </p:nvGrpSpPr>
        <p:grpSpPr>
          <a:xfrm>
            <a:off x="4719051" y="5060000"/>
            <a:ext cx="755498" cy="946073"/>
            <a:chOff x="4719051" y="5060000"/>
            <a:chExt cx="755498" cy="9460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FCC3C89-26F9-4282-A490-9E4B822458BB}"/>
                    </a:ext>
                  </a:extLst>
                </p14:cNvPr>
                <p14:cNvContentPartPr/>
                <p14:nvPr/>
              </p14:nvContentPartPr>
              <p14:xfrm>
                <a:off x="4884869" y="5060000"/>
                <a:ext cx="589680" cy="85212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FCC3C89-26F9-4282-A490-9E4B822458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21907" y="4997000"/>
                  <a:ext cx="715243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FA30936-BFD9-4061-8A2B-8E1EA4F7147B}"/>
                    </a:ext>
                  </a:extLst>
                </p14:cNvPr>
                <p14:cNvContentPartPr/>
                <p14:nvPr/>
              </p14:nvContentPartPr>
              <p14:xfrm>
                <a:off x="4942829" y="5956400"/>
                <a:ext cx="225720" cy="1872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FFA30936-BFD9-4061-8A2B-8E1EA4F714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79728" y="5893400"/>
                  <a:ext cx="351561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4A7C0D1-3709-4317-8DD1-752993086CFB}"/>
                    </a:ext>
                  </a:extLst>
                </p14:cNvPr>
                <p14:cNvContentPartPr/>
                <p14:nvPr/>
              </p14:nvContentPartPr>
              <p14:xfrm>
                <a:off x="4979189" y="5974760"/>
                <a:ext cx="189360" cy="3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4A7C0D1-3709-4317-8DD1-752993086C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16189" y="5911760"/>
                  <a:ext cx="315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B3BFC0AB-BAA1-4218-B67C-A68A2A9FF880}"/>
                    </a:ext>
                  </a:extLst>
                </p14:cNvPr>
                <p14:cNvContentPartPr/>
                <p14:nvPr/>
              </p14:nvContentPartPr>
              <p14:xfrm>
                <a:off x="4997189" y="5976920"/>
                <a:ext cx="141840" cy="75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B3BFC0AB-BAA1-4218-B67C-A68A2A9FF8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34189" y="5913920"/>
                  <a:ext cx="267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FAE6F0F-97E1-4A90-B64A-B9D41D16D920}"/>
                    </a:ext>
                  </a:extLst>
                </p14:cNvPr>
                <p14:cNvContentPartPr/>
                <p14:nvPr/>
              </p14:nvContentPartPr>
              <p14:xfrm>
                <a:off x="4951829" y="5974760"/>
                <a:ext cx="180720" cy="3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FAE6F0F-97E1-4A90-B64A-B9D41D16D92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88829" y="5911760"/>
                  <a:ext cx="306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78FFB1E8-2B73-41D9-ADF8-1CAE1D303010}"/>
                    </a:ext>
                  </a:extLst>
                </p14:cNvPr>
                <p14:cNvContentPartPr/>
                <p14:nvPr/>
              </p14:nvContentPartPr>
              <p14:xfrm>
                <a:off x="4942829" y="5974760"/>
                <a:ext cx="216360" cy="3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78FFB1E8-2B73-41D9-ADF8-1CAE1D3030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79829" y="5911760"/>
                  <a:ext cx="342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682BC54E-80F2-4541-AAD2-C42B9F11ADC9}"/>
                    </a:ext>
                  </a:extLst>
                </p14:cNvPr>
                <p14:cNvContentPartPr/>
                <p14:nvPr/>
              </p14:nvContentPartPr>
              <p14:xfrm>
                <a:off x="4906469" y="5992760"/>
                <a:ext cx="253080" cy="36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682BC54E-80F2-4541-AAD2-C42B9F11AD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43469" y="5929760"/>
                  <a:ext cx="378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10D9B582-193B-4D94-B189-A9F8EA7B7486}"/>
                    </a:ext>
                  </a:extLst>
                </p14:cNvPr>
                <p14:cNvContentPartPr/>
                <p14:nvPr/>
              </p14:nvContentPartPr>
              <p14:xfrm>
                <a:off x="4719051" y="6005713"/>
                <a:ext cx="747720" cy="360"/>
              </p14:xfrm>
            </p:contentPart>
          </mc:Choice>
          <mc:Fallback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10D9B582-193B-4D94-B189-A9F8EA7B74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56081" y="5942713"/>
                  <a:ext cx="8733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1FB0B3D4-28C7-48C2-A7FA-7D80DCB0BB98}"/>
              </a:ext>
            </a:extLst>
          </p:cNvPr>
          <p:cNvSpPr txBox="1"/>
          <p:nvPr/>
        </p:nvSpPr>
        <p:spPr>
          <a:xfrm>
            <a:off x="2707356" y="5078970"/>
            <a:ext cx="6777288" cy="973104"/>
          </a:xfrm>
          <a:prstGeom prst="round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de-DE" sz="3200" dirty="0">
                <a:solidFill>
                  <a:schemeClr val="bg1"/>
                </a:solidFill>
                <a:latin typeface="Speak Pro" panose="020B0604020202020204" pitchFamily="34" charset="0"/>
                <a:cs typeface="Cavolini" panose="020B0502040204020203" pitchFamily="66" charset="0"/>
              </a:rPr>
              <a:t>Deep Learning zur Grundrissplananalyse </a:t>
            </a:r>
          </a:p>
          <a:p>
            <a:pPr algn="ctr">
              <a:lnSpc>
                <a:spcPct val="70000"/>
              </a:lnSpc>
            </a:pPr>
            <a:r>
              <a:rPr lang="de-DE" sz="3200" dirty="0">
                <a:solidFill>
                  <a:schemeClr val="bg1"/>
                </a:solidFill>
                <a:latin typeface="Speak Pro" panose="020B0604020202020204" pitchFamily="34" charset="0"/>
                <a:cs typeface="Cavolini" panose="020B0502040204020203" pitchFamily="66" charset="0"/>
              </a:rPr>
              <a:t>–</a:t>
            </a:r>
          </a:p>
          <a:p>
            <a:pPr algn="ctr">
              <a:lnSpc>
                <a:spcPct val="50000"/>
              </a:lnSpc>
            </a:pPr>
            <a:r>
              <a:rPr lang="de-DE" sz="3200" dirty="0">
                <a:solidFill>
                  <a:schemeClr val="bg1"/>
                </a:solidFill>
                <a:latin typeface="Speak Pro" panose="020B0604020202020204" pitchFamily="34" charset="0"/>
                <a:cs typeface="Cavolini" panose="020B0502040204020203" pitchFamily="66" charset="0"/>
              </a:rPr>
              <a:t> Detektion von Objektsymbolen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D2306D6-1109-4E59-9D3E-82DF5CF962DC}"/>
              </a:ext>
            </a:extLst>
          </p:cNvPr>
          <p:cNvSpPr txBox="1"/>
          <p:nvPr/>
        </p:nvSpPr>
        <p:spPr>
          <a:xfrm>
            <a:off x="3478530" y="6127490"/>
            <a:ext cx="523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Speak Pro" panose="020B0504020101020102" pitchFamily="34" charset="0"/>
              </a:rPr>
              <a:t>Annika Nassal und Niklas Nassal</a:t>
            </a:r>
          </a:p>
        </p:txBody>
      </p:sp>
    </p:spTree>
    <p:extLst>
      <p:ext uri="{BB962C8B-B14F-4D97-AF65-F5344CB8AC3E}">
        <p14:creationId xmlns:p14="http://schemas.microsoft.com/office/powerpoint/2010/main" val="7458952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Speak Pro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</dc:creator>
  <cp:lastModifiedBy>anni</cp:lastModifiedBy>
  <cp:revision>8</cp:revision>
  <dcterms:created xsi:type="dcterms:W3CDTF">2020-09-25T08:31:38Z</dcterms:created>
  <dcterms:modified xsi:type="dcterms:W3CDTF">2020-09-25T09:14:50Z</dcterms:modified>
</cp:coreProperties>
</file>