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8BD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C5812-5236-4AC0-A6FE-66E83EB5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E03DCC-1AE1-4C64-862A-66C3F0878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7F117-1F05-4961-8C96-E6874640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9974B-135D-4C15-BC2E-2C5C4D31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1AFCA-AC56-4AC4-A5E2-33534072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87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52085-77A2-4C7C-A245-CB65FB17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0CC8-AAFB-42DE-8EF7-04D20893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5FB1B-7DE9-4FE4-8922-B053F1FB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957EA-233D-4BC1-B326-0E161D3A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070DD-3CAB-4B4F-B4BB-47345BCF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25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870695-B929-43C8-BD7F-63B7ACBB0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35CA6F-D1FC-4E26-A7FB-5F506ACC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9268B-A640-4AB8-9E1A-8BE37D09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795FA-7738-4370-9D44-D1EDB28D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75600-D18C-4FED-B9A1-E3D01BF9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15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4B08-A6D1-4B08-8AAC-CF157FA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41EF7-E960-453E-ACEF-E20921E1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30906-A18B-4CD1-9832-5B3F3D6F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85EF7-0385-4111-B90E-097F3B91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17D0F-4A59-4D5A-9C09-1A59DB25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9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3B2F1-0F7F-4DF0-99B2-F9E9C2F7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BDC8FB-8820-4B6A-A16E-6A28F474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AC43D-2685-447F-9548-C40A4292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242A4-F850-48FF-8F49-36C95010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852F2-0778-4508-AF9C-96ACFC7A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1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A5AE8-A1F8-4B2A-AE55-90BF711B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BC05C-1AB9-4D92-9EF8-FC5FA05D7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62B676-1553-4985-B632-B0774B19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322235-A1D2-4451-A8C2-E5F3B3F8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2E3C50-397E-4ABE-8BD2-C404C42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CDF9BF-E8BF-4C88-820A-183E3C9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3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D1A12-BB8B-4019-A35F-FA41E9E8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9B926-19BE-4A11-9C58-17A3249D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D969F3-D644-4396-B044-51011AD7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8EBF3-CDDD-4C8B-AF05-F0AA61721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BA35D-1525-4795-A456-07151B3E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3874D9-413C-46BE-9EC1-171117F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096CAB-D8BD-4DA9-8445-52FC0921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BC0A75-C382-4E17-917E-03D5159E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C3694-860F-4497-87DE-E4F16598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59CB7-BEA8-402E-9B78-1C662890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763960-9974-4112-8B8B-A8F3FAEC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DDF29-4C8D-4644-AE1E-07996E6C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8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2AD84F-4C24-493E-B225-710331C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06451-CEA2-478E-971B-E13D6476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9DD8D7-90B2-4252-8562-5BCC8F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5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F84D-1BD8-494B-A035-BBB68D92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6C05-F6F5-4FB2-A362-2DCA5696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9CF7F3-6B4E-423B-98A7-8BA279375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36BF2F-D6D6-4610-A5E8-7F2045C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56E902-952A-433A-AF01-2149C869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3FC353-0F78-4F19-B9EE-DD37EC51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D7CB2-94BC-4DDC-B093-6E47D480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4922DC-A59A-467E-BA06-8AA8A996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52B29-633C-491B-ADE9-D32B9F4E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B678C0-606E-4B30-A284-D623D53E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78F85E-7C0F-465F-A5BC-D26E4C35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8D4D20-52CC-458E-8D4E-56F42271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7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041E7-AF52-4AE4-8295-CA26B9DD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BB9D5-23A5-48A6-A9DC-A93F32F4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A390F-1072-4731-A2B6-DEBB77A89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884D-BC97-474C-8315-D19620A08A50}" type="datetimeFigureOut">
              <a:rPr lang="de-DE" smtClean="0"/>
              <a:t>25.09.2020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01CE6-F6BC-4E81-B958-A47113F7E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B328D-7846-4388-AA16-688D19022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98283-90FA-4A58-AF77-CDA2BCAC28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43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9C6785-0978-440B-9931-5EA675C6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65" y="-476250"/>
            <a:ext cx="306466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7C756-8368-4453-9485-A6ED77EC8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356" y="2269331"/>
            <a:ext cx="8148638" cy="2681288"/>
          </a:xfrm>
        </p:spPr>
        <p:txBody>
          <a:bodyPr>
            <a:norm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Speak Pro" panose="020B0504020101020102" pitchFamily="34" charset="0"/>
              </a:rPr>
              <a:t>Danke fürs Zusehen!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9C6785-0978-440B-9931-5EA675C6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65" y="-476250"/>
            <a:ext cx="306466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4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Speak Pro</vt:lpstr>
      <vt:lpstr>Office</vt:lpstr>
      <vt:lpstr>PowerPoint-Präsentation</vt:lpstr>
      <vt:lpstr>Danke fürs Zusehen!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</dc:creator>
  <cp:lastModifiedBy>anni</cp:lastModifiedBy>
  <cp:revision>1</cp:revision>
  <dcterms:created xsi:type="dcterms:W3CDTF">2020-09-25T09:18:34Z</dcterms:created>
  <dcterms:modified xsi:type="dcterms:W3CDTF">2020-09-25T09:26:41Z</dcterms:modified>
</cp:coreProperties>
</file>