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ffenedaten-wuppertal.de/sites/default/files/Stadtbezirke_EPSG4326_JSON.json" TargetMode="External"/><Relationship Id="rId2" Type="http://schemas.openxmlformats.org/officeDocument/2006/relationships/hyperlink" Target="http://www.immobilienscout24.de/Suche/S-T/P-%25s/%25s-%25s/%25s/%25s?pagerReporting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ffenedaten-wuppertal.de/sites/default/files/Schwebebahnhoefe_EPSG4326_JSON.js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6ACC7-9DE2-43EE-8113-DB1D7F3B1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Finding</a:t>
            </a:r>
            <a:r>
              <a:rPr lang="fr-FR" dirty="0"/>
              <a:t> an </a:t>
            </a:r>
            <a:r>
              <a:rPr lang="fr-FR" dirty="0" err="1"/>
              <a:t>apartment</a:t>
            </a:r>
            <a:r>
              <a:rPr lang="fr-FR" dirty="0"/>
              <a:t> in Wuppertal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17A85E-A025-435F-B802-ABA06418B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IBM Certification</a:t>
            </a:r>
          </a:p>
        </p:txBody>
      </p:sp>
    </p:spTree>
    <p:extLst>
      <p:ext uri="{BB962C8B-B14F-4D97-AF65-F5344CB8AC3E}">
        <p14:creationId xmlns:p14="http://schemas.microsoft.com/office/powerpoint/2010/main" val="98970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8280E-9CF8-4172-8427-B6B50A6D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to solve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F443-165B-4445-A73B-A117CA8A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to resolve is being able to find a rental apartment unit in Wuppertal (Germany). Therefore, the rental unit is subject to the following conditions:</a:t>
            </a:r>
          </a:p>
          <a:p>
            <a:r>
              <a:rPr lang="en-US" dirty="0"/>
              <a:t>-	Apartment with min 1 bedroom</a:t>
            </a:r>
          </a:p>
          <a:p>
            <a:r>
              <a:rPr lang="en-US" dirty="0"/>
              <a:t>-	Kitchen included</a:t>
            </a:r>
          </a:p>
          <a:p>
            <a:r>
              <a:rPr lang="en-US" dirty="0"/>
              <a:t>-	Cold rent not to exceed 500€/month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0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C7F8A-6C4B-4958-862C-0E0B4E5F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31E6B8-5DB8-40CD-BAB4-4B9DD588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is a relevant project for anyone who is moving to a major city due to his job or anything else. The use of </a:t>
            </a:r>
            <a:r>
              <a:rPr lang="en-US" dirty="0" err="1"/>
              <a:t>FourSquare</a:t>
            </a:r>
            <a:r>
              <a:rPr lang="en-US" dirty="0"/>
              <a:t> data and mapping techniques combined with data analysis will help resolve the problem. Lastly, this project is a good practical case toward the development of Data Science skills.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8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F8BB6-66D8-40CE-B9A5-9E3611E1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Acquisition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A0E2C-8FB5-469B-9FA1-29B3D93E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order to make a good choice of a similar apartment in Wuppertal (Germany), the following data is required: 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Apartments for rent in Wuppertal area with descriptions (beds, price, location, address). For this research, We used the website: </a:t>
            </a:r>
            <a:r>
              <a:rPr lang="en-US" u="sng" dirty="0">
                <a:hlinkClick r:id="rId2"/>
              </a:rPr>
              <a:t>http://www.immobilienscout24.de/Suche/S-T/P-%s/%s-%s/%s/%s?pagerReporting=true</a:t>
            </a:r>
            <a:endParaRPr lang="en-US" dirty="0"/>
          </a:p>
          <a:p>
            <a:pPr lvl="0"/>
            <a:r>
              <a:rPr lang="en-US" dirty="0"/>
              <a:t>Information on neighborhoods in Wuppertal with their Geodata (latitude and longitude). The data has been found in this url: </a:t>
            </a:r>
            <a:r>
              <a:rPr lang="en-US" u="sng" dirty="0">
                <a:hlinkClick r:id="rId3"/>
              </a:rPr>
              <a:t>https://offenedaten-wuppertal.de/sites/default/files/Stadtbezirke_EPSG4326_JSON.json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Venues and amenities in Wuppertal neighborhoods due to </a:t>
            </a:r>
            <a:r>
              <a:rPr lang="en-US" dirty="0" err="1"/>
              <a:t>FourSquare</a:t>
            </a:r>
            <a:endParaRPr lang="en-US" dirty="0"/>
          </a:p>
          <a:p>
            <a:pPr lvl="0"/>
            <a:r>
              <a:rPr lang="en-US" dirty="0"/>
              <a:t>Subway station of Wuppertal which you will find in this url: </a:t>
            </a:r>
            <a:r>
              <a:rPr lang="en-US" u="sng" dirty="0">
                <a:hlinkClick r:id="rId4"/>
              </a:rPr>
              <a:t>https://offenedaten-wuppertal.de/sites/default/files/Schwebebahnhoefe_EPSG4326_JSON.json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55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DBC73-A5E0-4210-A54A-55ED37C5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apartments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9C116EF-3E74-4E70-AE95-DEAB8FB6BB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703" y="2603500"/>
            <a:ext cx="516490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9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4DAD6-5306-46F2-B5B9-54476B0B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0B088-B826-469C-A399-F45D645127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Based on data analysis, I feel that the apartment at 420€/month seems to be a better choice since the extra monthly rent is worth the conveniences. In fact, it's close to my work. Furthermore, the apartment is bigger than the others which can be a good solution. In fact, I can rent the 2nd room which can help me to reduce the spends.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32CA1BA-423C-436B-A882-7E96130DF25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287" y="2742643"/>
            <a:ext cx="5736713" cy="18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7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54B7A-BF67-4B66-9003-2F6A4D94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BC567-3DD9-4A65-9BC5-82CA447B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a complete way to be able to master all the data science tools. In fact, I am grateful for the time and the efforts spent during these months.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I would like to thank all the people that help me online. Especially, “Gnavia007”.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See you in the next episode of the learning step </a:t>
            </a:r>
            <a:r>
              <a:rPr lang="en-US" dirty="0">
                <a:sym typeface="Segoe UI Emoji" panose="020B0502040204020203" pitchFamily="34" charset="0"/>
              </a:rPr>
              <a:t>😊</a:t>
            </a:r>
            <a:r>
              <a:rPr lang="en-US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902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258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Salle d’ions</vt:lpstr>
      <vt:lpstr>Finding an apartment in Wuppertal</vt:lpstr>
      <vt:lpstr>Problem to solve</vt:lpstr>
      <vt:lpstr>Interest</vt:lpstr>
      <vt:lpstr>Data Acquisition</vt:lpstr>
      <vt:lpstr>Pre selection of apartments</vt:lpstr>
      <vt:lpstr>Final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 apartment in Wuppertal</dc:title>
  <dc:creator>annis hajji</dc:creator>
  <cp:lastModifiedBy>annis hajji</cp:lastModifiedBy>
  <cp:revision>2</cp:revision>
  <dcterms:created xsi:type="dcterms:W3CDTF">2019-04-18T11:33:40Z</dcterms:created>
  <dcterms:modified xsi:type="dcterms:W3CDTF">2019-04-18T11:40:12Z</dcterms:modified>
</cp:coreProperties>
</file>