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9" r:id="rId5"/>
    <p:sldId id="271" r:id="rId6"/>
    <p:sldId id="272" r:id="rId7"/>
    <p:sldId id="258" r:id="rId8"/>
    <p:sldId id="259" r:id="rId9"/>
    <p:sldId id="26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86" r:id="rId25"/>
    <p:sldId id="287" r:id="rId26"/>
    <p:sldId id="288" r:id="rId27"/>
    <p:sldId id="289" r:id="rId28"/>
    <p:sldId id="267" r:id="rId29"/>
    <p:sldId id="273" r:id="rId30"/>
    <p:sldId id="278" r:id="rId31"/>
    <p:sldId id="274" r:id="rId32"/>
    <p:sldId id="276" r:id="rId33"/>
    <p:sldId id="290" r:id="rId34"/>
    <p:sldId id="291" r:id="rId35"/>
    <p:sldId id="292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474-7A35-4B3F-9D52-7C0975D7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98997-C9C3-4DD6-A6E9-D0251378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06A7-6B6A-4455-94A6-6996EDD8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AB9C-EAD5-4370-B7C1-1595B94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4F01-5096-4C54-9218-B96564FC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2FD6-D76F-469D-92ED-3302FF6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62C35-2727-4947-897A-B8E41D8E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9DDD-990D-4FFF-9C72-BC3CA114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CDB4-4FCA-4D5B-8A28-4C390FE9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0EA2-73F6-4707-B3F5-F9ECB2CE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7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823D7-3A4A-4215-B6D2-4BC444BB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6E156-00D8-4419-B2F4-D599A4D2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5171-8B99-45F2-AC68-A6BFF5E7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E805-DCBD-41AE-BFAC-9B457003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002C-7D62-42FA-8B67-6D1B99B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0639-3A57-4D27-98E9-272AADC9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8C1A-4BCF-47CD-B444-78858A40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9D26-286C-4418-978D-69A7471C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FBC0-C1AE-41A7-B19C-DD711B8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0E57-456A-47DD-A8CB-BC0231D5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7E1B-0ECD-4EF0-9470-95AB41A6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4BBD-6550-4235-AFAC-B97ECD6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72CE-6A1B-495A-9FB8-B983FDD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B2CF-8812-483E-AB07-BD999A55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E65E-FAC0-43DC-8FFF-415E6F31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9F5-DF3C-44C2-90C9-C829E89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1C4B-C2CB-4ADD-8FFE-116687E7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641B7-588D-4BA5-9BA3-7F3EA45F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CF6C-F464-4A44-9CA0-6819A7C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FA8C-7224-49CC-88CF-3C9B9FE1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4395-4FCC-4DBA-8A2D-4E18293B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3D0D-487C-4D9A-AC02-B67A6753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C0A-7E19-419E-B2A8-67D50B96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F233-0ACE-4BBD-89E2-60C675CF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381FE-7617-40A9-8E4B-5A2473240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3F68E-22A0-415C-80A8-17D4F8912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6655-5C7F-43F7-94BF-3051A97A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4E1A5-2B37-461A-817F-96B16754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1DCC3-B3B1-422E-B948-02E74AD3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CD5C-809A-4DED-BB48-E77424E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F4CB2-263D-4B6C-A50B-0830C75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6E8B1-78C6-4570-B9D6-CE7BE8A6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D712A-6B3B-4D85-A190-3452A37E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9E64-B7D0-4A30-A1CF-98E40CC4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736FB-1FA4-4258-9FB8-702A3DF5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8FED0-83A9-46E2-8FA0-6D89D804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9797-0CA9-4AC7-B55D-64152F32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8E51-7E69-4D00-97CD-40F58772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675A5-C4D2-4CC8-84A1-06D08454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04C7-773F-4E1A-A991-7338A663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0D1A-C648-40BC-BA4D-15EA6F2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39050-48C7-4185-A8BE-CD1DB62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666B-5663-4331-84ED-0AFFFDA4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C30D8-6107-4A36-93BF-A31B9154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E78F9-695F-4111-9E81-7F1473C4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C1A3-B2D0-435F-93B1-03ABBEA1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D2A5-D7CB-48C8-8955-DDF32555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E635-0CE2-400B-A8AD-5076C74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57DF3-0FA6-47E7-960E-37A4543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1F2A-6E1E-4DFC-B135-162209E8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CAD4-6BE0-40B7-A742-084F94F3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340F-1018-4B32-A136-9B0FD86BAE0A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7B7C-D6BA-418C-81A4-E94637616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C186-BC78-4928-A4CB-7096F069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C733-1598-4054-8BC3-3552667DD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C2EC-B4EC-420F-AB2A-D01A2AD7C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Recommendation System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3184D-8B55-48E8-8E56-BF29B803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By</a:t>
            </a:r>
          </a:p>
          <a:p>
            <a:r>
              <a:rPr lang="en-IN" sz="3600" b="1" dirty="0" err="1">
                <a:solidFill>
                  <a:schemeClr val="accent2"/>
                </a:solidFill>
              </a:rPr>
              <a:t>Dr.</a:t>
            </a:r>
            <a:r>
              <a:rPr lang="en-IN" sz="3600" b="1" dirty="0">
                <a:solidFill>
                  <a:schemeClr val="accent2"/>
                </a:solidFill>
              </a:rPr>
              <a:t> S PADMANABHAN</a:t>
            </a:r>
          </a:p>
        </p:txBody>
      </p:sp>
    </p:spTree>
    <p:extLst>
      <p:ext uri="{BB962C8B-B14F-4D97-AF65-F5344CB8AC3E}">
        <p14:creationId xmlns:p14="http://schemas.microsoft.com/office/powerpoint/2010/main" val="85191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63B1-3943-4E98-A01B-999D07AF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3" y="140273"/>
            <a:ext cx="11693577" cy="113389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Python code – To Build the popularity based recommendation system and suggest top 5 items. Use the dataset: electronics_rating.csv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EBCB2-A74D-4484-BB80-13BFFD1E7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91" y="991546"/>
            <a:ext cx="7150309" cy="57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598BB3-C508-495C-BED2-861838DD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155390"/>
            <a:ext cx="8274570" cy="65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96281-E48A-4BBE-863D-2AC0817E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21" y="70339"/>
            <a:ext cx="8259581" cy="66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A0193-2D74-40CC-A9BF-F671ED13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5" y="159327"/>
            <a:ext cx="7714858" cy="65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7F8B5-E3B9-4D80-8B32-97135B9F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5" y="254833"/>
            <a:ext cx="9849556" cy="63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D733B-AC3A-4C5E-904C-AF3C2236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1" y="284812"/>
            <a:ext cx="10821698" cy="63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2954DD-DE17-4EE2-83AD-83F78C94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88" y="779488"/>
            <a:ext cx="6932030" cy="45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B912-9CA6-41DB-8F6F-F46B1BD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8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2. Content-based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588-0CBE-461B-8D3E-36791C33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8" y="1253331"/>
            <a:ext cx="11025264" cy="535733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Content filtering</a:t>
            </a:r>
            <a:r>
              <a:rPr lang="en-IN" dirty="0"/>
              <a:t>, by contrast, uses the attributes or features of an item (this is the content part) to recommend other items similar to the user’s preferences.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This approach is based on similarity of item and user features, given information about a user and items they have interacted with (e.g. a user’s age, the category of a restaurant’s cuisine, the average review for a movie), model the likelihood of a new interaction. 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For example, if a content filtering recommender sees you liked the movies You’ve Got Mail and Sleepless in Seattle, it might recommend another movie to you with the same genres and/or cast such as Joe Versus the Volcano.</a:t>
            </a:r>
          </a:p>
        </p:txBody>
      </p:sp>
    </p:spTree>
    <p:extLst>
      <p:ext uri="{BB962C8B-B14F-4D97-AF65-F5344CB8AC3E}">
        <p14:creationId xmlns:p14="http://schemas.microsoft.com/office/powerpoint/2010/main" val="38690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tent-Based Filtering">
            <a:extLst>
              <a:ext uri="{FF2B5EF4-FFF2-40B4-BE49-F238E27FC236}">
                <a16:creationId xmlns:a16="http://schemas.microsoft.com/office/drawing/2014/main" id="{42DE5FBC-A5E2-449E-9B9B-C6C14BBD1E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6" y="0"/>
            <a:ext cx="10133353" cy="6730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49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-based filtering.">
            <a:extLst>
              <a:ext uri="{FF2B5EF4-FFF2-40B4-BE49-F238E27FC236}">
                <a16:creationId xmlns:a16="http://schemas.microsoft.com/office/drawing/2014/main" id="{DC74CDBA-A437-4E76-94F5-10669B415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01" y="0"/>
            <a:ext cx="761500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4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suggest products to consumers?">
            <a:extLst>
              <a:ext uri="{FF2B5EF4-FFF2-40B4-BE49-F238E27FC236}">
                <a16:creationId xmlns:a16="http://schemas.microsoft.com/office/drawing/2014/main" id="{FE1D254A-8602-4283-8AE8-89B1FC3F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82" y="-29980"/>
            <a:ext cx="6923670" cy="688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9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C3B2-20A5-429E-A9AC-AEABFE59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3. Collaborative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B99D-B5A4-4B9F-BA73-04C9519A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133410"/>
            <a:ext cx="11528686" cy="519244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Collaborative filtering</a:t>
            </a:r>
            <a:r>
              <a:rPr lang="en-IN" dirty="0"/>
              <a:t> algorithms recommend items (this is the filtering part) based on preference information from many users (this is the collaborative part).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This approach uses similarity of user preference behaviour, given previous interactions between users and items, recommender algorithms learn to predict future interaction.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These recommender systems build a model from a user’s past behaviour, such as items purchased previously or ratings given to those items and similar decisions by other users.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3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C3B2-20A5-429E-A9AC-AEABFE59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3. Collaborative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B99D-B5A4-4B9F-BA73-04C9519A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5" y="1253330"/>
            <a:ext cx="11295089" cy="52374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idea is that if some people have made similar decisions and purchases in the past, like a movie choice, then there is a high probability they will agree on additional future selections.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For example, if a collaborative filtering recommender knows you and another user share similar tastes in movies, it might recommend a movie to you that it knows this other user already likes.</a:t>
            </a:r>
          </a:p>
        </p:txBody>
      </p:sp>
    </p:spTree>
    <p:extLst>
      <p:ext uri="{BB962C8B-B14F-4D97-AF65-F5344CB8AC3E}">
        <p14:creationId xmlns:p14="http://schemas.microsoft.com/office/powerpoint/2010/main" val="4588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laborative Filtering">
            <a:extLst>
              <a:ext uri="{FF2B5EF4-FFF2-40B4-BE49-F238E27FC236}">
                <a16:creationId xmlns:a16="http://schemas.microsoft.com/office/drawing/2014/main" id="{E98257EE-BB54-496E-B7F5-C8BC4CCC95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0"/>
            <a:ext cx="1077792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36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llaborative filtering.">
            <a:extLst>
              <a:ext uri="{FF2B5EF4-FFF2-40B4-BE49-F238E27FC236}">
                <a16:creationId xmlns:a16="http://schemas.microsoft.com/office/drawing/2014/main" id="{8B4F2ED8-16F4-4117-8C0A-4C0A53E49F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89" y="104932"/>
            <a:ext cx="7555042" cy="6753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46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97D3-6379-4D6E-B318-0A8CCA3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2" y="275184"/>
            <a:ext cx="1148246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 code – To Build a recommendation engine using KNN for collaborative filtering.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6E3E3-8AD8-4E02-B7B4-8F5C974E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752" y="1294897"/>
            <a:ext cx="7974766" cy="55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1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FEBA24-4BF7-480B-8BD1-72DDAB2B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6" y="239843"/>
            <a:ext cx="11812248" cy="59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46B36-A786-4ED4-B8FF-5D8CAFB6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54" y="158594"/>
            <a:ext cx="7045377" cy="65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0F513-ABB1-4686-94BF-49F51D34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92" y="172297"/>
            <a:ext cx="10043410" cy="65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47BD-79FD-4802-8EAC-A530A38C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3" y="200233"/>
            <a:ext cx="11768528" cy="1328764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4. Matrix factorization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1E48-503B-4169-96C2-1DD9D719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4" y="1259174"/>
            <a:ext cx="11138941" cy="44071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Matrix Factorization Recommendation System</a:t>
            </a:r>
            <a:r>
              <a:rPr lang="en-US" dirty="0"/>
              <a:t> is a popular method in collaborative filtering used to provide personalized recommendations</a:t>
            </a:r>
            <a:r>
              <a:rPr lang="en-IN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works by decomposing the user-item interaction matrix into the product of two lower-dimensional matrices, capturing latent factors for users and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47BD-79FD-4802-8EAC-A530A38C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3" y="200233"/>
            <a:ext cx="11768528" cy="1328764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4. Matrix factorization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CD8C1-6DF5-41C7-8792-71E5789A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0" y="1907654"/>
            <a:ext cx="11890193" cy="41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5AC-17D9-4572-B1DC-A31BE818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5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9B23-4DD9-40B4-B3F2-7C75803B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05" y="1029023"/>
            <a:ext cx="11444990" cy="525185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A recommendation system is an artificial intelligence or AI algorithm, usually associated with machine learning, that uses Big Data to suggest or recommend additional products to consumers.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These can be based on various criteria, including past purchases, search history, demographic information, and other factors.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Recommender systems are highly useful as they help users discover products and services they might otherwise have not found on their own.</a:t>
            </a:r>
          </a:p>
          <a:p>
            <a:pPr algn="just">
              <a:lnSpc>
                <a:spcPct val="16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47BD-79FD-4802-8EAC-A530A38C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3" y="200233"/>
            <a:ext cx="11768528" cy="1328764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4. Matrix factorization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Fundamental of Matrix Factorization For Recommender System">
            <a:extLst>
              <a:ext uri="{FF2B5EF4-FFF2-40B4-BE49-F238E27FC236}">
                <a16:creationId xmlns:a16="http://schemas.microsoft.com/office/drawing/2014/main" id="{28DB4D15-9AF1-4707-84B8-1101D8A0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8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59FA458-9D55-43EF-B9D4-93D914A1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42" y="412206"/>
            <a:ext cx="11407515" cy="4602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recommender system has two entities — users and items.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say we have m users and n items.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recommendation system is to build an m x n matrix (called the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matrix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which consists of the rating (or preference) for each user-item pair.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this matrix is usually very sparse because we only have ratings for a limited number of user-item pairs.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is populated by decomposing (or factorizing) the Utility matrix into two tall and skinny matrices. The decomposition has the equation: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 descr="https://miro.medium.com/v2/resize:fit:172/1*VsL3stRmAnK_cmz-7j2mbA.png">
            <a:extLst>
              <a:ext uri="{FF2B5EF4-FFF2-40B4-BE49-F238E27FC236}">
                <a16:creationId xmlns:a16="http://schemas.microsoft.com/office/drawing/2014/main" id="{5E02BD52-8CD1-4034-BED6-27B1FC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94" y="4776110"/>
            <a:ext cx="1638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A727FF-6B4F-403D-88AE-859C3DC720BD}"/>
              </a:ext>
            </a:extLst>
          </p:cNvPr>
          <p:cNvSpPr/>
          <p:nvPr/>
        </p:nvSpPr>
        <p:spPr>
          <a:xfrm>
            <a:off x="856455" y="5457302"/>
            <a:ext cx="5844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 is m x k and V is n x k. </a:t>
            </a:r>
          </a:p>
        </p:txBody>
      </p:sp>
    </p:spTree>
    <p:extLst>
      <p:ext uri="{BB962C8B-B14F-4D97-AF65-F5344CB8AC3E}">
        <p14:creationId xmlns:p14="http://schemas.microsoft.com/office/powerpoint/2010/main" val="226826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483D8-EC56-41C7-BC6E-B68B9B746BF8}"/>
              </a:ext>
            </a:extLst>
          </p:cNvPr>
          <p:cNvSpPr/>
          <p:nvPr/>
        </p:nvSpPr>
        <p:spPr>
          <a:xfrm>
            <a:off x="297305" y="467565"/>
            <a:ext cx="1114768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a representation of users in some low dimensional space, and V is a representation of items.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user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uᵢ gives the representation of that user, and for an item e, vₑ gives the representation of that item.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 prediction for a user-item pair is simply: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prediction for a user-item pair is simply the dot product of the user and item representations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https://miro.medium.com/v2/resize:fit:204/1*Z0vVFgUDn-xbhcyWY0DD0g.png">
            <a:extLst>
              <a:ext uri="{FF2B5EF4-FFF2-40B4-BE49-F238E27FC236}">
                <a16:creationId xmlns:a16="http://schemas.microsoft.com/office/drawing/2014/main" id="{32F9B078-8781-40DD-901F-43F53EE9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22" y="2743200"/>
            <a:ext cx="19431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6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919A-BC4E-4DC1-80FA-FCE1640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269824"/>
            <a:ext cx="11587396" cy="12741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code – To </a:t>
            </a:r>
            <a:r>
              <a:rPr lang="en-US" b="1" dirty="0">
                <a:solidFill>
                  <a:srgbClr val="FF0000"/>
                </a:solidFill>
              </a:rPr>
              <a:t>Build a recommendation engine using SVD for collaborative filtering.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AEBBE-B07A-4257-888A-930FD6F10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518" y="1309969"/>
            <a:ext cx="7674964" cy="55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14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CC788-EA76-4A79-9739-A1360527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28" y="231542"/>
            <a:ext cx="8174944" cy="6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3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2E042-EF94-4546-B2BF-308C89F3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2" y="329785"/>
            <a:ext cx="10431534" cy="62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6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43E-44F2-4687-8D06-47467E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Applications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8C04-623A-43D3-A2B5-AD2BCF93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37"/>
            <a:ext cx="10404423" cy="46672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Movie recommendations</a:t>
            </a:r>
            <a:r>
              <a:rPr lang="en-US" dirty="0"/>
              <a:t>: Predict how much a user would like a movie they haven’t rated yet.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Music recommendations</a:t>
            </a:r>
            <a:r>
              <a:rPr lang="en-US" dirty="0"/>
              <a:t>: Suggest songs based on the user's listening history.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Product recommendations</a:t>
            </a:r>
            <a:r>
              <a:rPr lang="en-US" dirty="0"/>
              <a:t>: Suggest items on an e-commerce platform.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44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5AC-17D9-4572-B1DC-A31BE818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5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9B23-4DD9-40B4-B3F2-7C75803B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05" y="1148945"/>
            <a:ext cx="11444990" cy="532680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Recommender systems are trained to understand the preferences, previous decisions, and characteristics of people and products using data gathered about their interactions. These include impressions, clicks, likes, and purchases.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Because of their capability to predict consumer interests and desires on a highly personalized level, recommender systems are a favorite with content and product providers.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They can drive consumers to just about any product or service that interests them, from books to videos to health classes to clothing.</a:t>
            </a:r>
          </a:p>
          <a:p>
            <a:pPr algn="just">
              <a:lnSpc>
                <a:spcPct val="16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3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D51A-EAF2-49C9-9A00-7296E223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4" y="99634"/>
            <a:ext cx="10515600" cy="1144589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Recommendation System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F436-4505-4491-816D-EAEB96A8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4" y="1298847"/>
            <a:ext cx="10515600" cy="5161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Netflix recommends movies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E-commerce sites recommends item based on our purchase history </a:t>
            </a:r>
          </a:p>
          <a:p>
            <a:pPr>
              <a:lnSpc>
                <a:spcPct val="100000"/>
              </a:lnSpc>
            </a:pPr>
            <a:r>
              <a:rPr lang="en-IN" sz="2400" dirty="0" err="1"/>
              <a:t>Youtube</a:t>
            </a:r>
            <a:r>
              <a:rPr lang="en-IN" sz="2400" dirty="0"/>
              <a:t> recommends videos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Song recommendations by </a:t>
            </a:r>
            <a:r>
              <a:rPr lang="en-IN" sz="2400" dirty="0" err="1"/>
              <a:t>spotify</a:t>
            </a:r>
            <a:r>
              <a:rPr lang="en-IN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Food recommendations by restaurants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Social media sites recommends content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Courses in e-learning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Jobs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Advertising messages</a:t>
            </a:r>
          </a:p>
        </p:txBody>
      </p:sp>
    </p:spTree>
    <p:extLst>
      <p:ext uri="{BB962C8B-B14F-4D97-AF65-F5344CB8AC3E}">
        <p14:creationId xmlns:p14="http://schemas.microsoft.com/office/powerpoint/2010/main" val="2027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092-A62F-4EA8-A9A4-2325B07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6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Why Recommendation Systems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3D13-A2BD-42E5-974D-E6FE7FED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253331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Increase in sales by personalizing offers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Enhanced customer experience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More time spent on platform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Helps user to find item of their interest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Helps provider to deliver an item to the right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4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6F06-F63B-4BA4-B38A-3E62466A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13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Types of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AF4C-11B1-4219-8E73-ADC4B4F7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33" y="1098679"/>
            <a:ext cx="11498705" cy="52571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rgbClr val="002060"/>
                </a:solidFill>
              </a:rPr>
              <a:t>There are majorly six types of recommender systems which work primarily in the Media and Entertainment industry: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1. Popularity based recommendation system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2. Content-based recommendation system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3. Collaborative recommendation system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4. Matrix factorization recommendation system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5. Association Rule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6. Hybrid-recommendation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4726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75A-C146-4FB7-ACD5-714FC848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1. Popularity based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BBD-4B9C-436E-9400-533F6F97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175750"/>
            <a:ext cx="11019020" cy="53749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A popularity-based recommendation system suggests the most popular or frequently purchased items to customers. 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This type of system can be useful when there isn't past data to reference, such as when recommending movies to a new user. 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Popularity-based systems are simple to implement, fast to train, and only require product information, not customer preference data.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75A-C146-4FB7-ACD5-714FC848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1. Popularity based recommendation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BBD-4B9C-436E-9400-533F6F97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4" y="1190741"/>
            <a:ext cx="11314451" cy="52850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There are two main types of popularity-based recommender systems:</a:t>
            </a:r>
          </a:p>
          <a:p>
            <a:pPr lvl="0" algn="just">
              <a:lnSpc>
                <a:spcPct val="150000"/>
              </a:lnSpc>
            </a:pPr>
            <a:r>
              <a:rPr lang="en-IN" b="1" dirty="0"/>
              <a:t>Most popular across all customers:</a:t>
            </a:r>
            <a:r>
              <a:rPr lang="en-IN" dirty="0"/>
              <a:t> Recommends the most popular items across all customers</a:t>
            </a:r>
          </a:p>
          <a:p>
            <a:pPr lvl="0" algn="just">
              <a:lnSpc>
                <a:spcPct val="150000"/>
              </a:lnSpc>
            </a:pPr>
            <a:r>
              <a:rPr lang="en-IN" b="1" dirty="0"/>
              <a:t>Most popular per customer:</a:t>
            </a:r>
            <a:r>
              <a:rPr lang="en-IN" dirty="0"/>
              <a:t> Recommends the most popular items for each individual customer 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For example, a popularity-based system might suggest a product that's often purchased by new users to a new user who just signed up.</a:t>
            </a:r>
          </a:p>
        </p:txBody>
      </p:sp>
    </p:spTree>
    <p:extLst>
      <p:ext uri="{BB962C8B-B14F-4D97-AF65-F5344CB8AC3E}">
        <p14:creationId xmlns:p14="http://schemas.microsoft.com/office/powerpoint/2010/main" val="19436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1099</Words>
  <Application>Microsoft Office PowerPoint</Application>
  <PresentationFormat>Widescreen</PresentationFormat>
  <Paragraphs>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Recommendation System</vt:lpstr>
      <vt:lpstr>PowerPoint Presentation</vt:lpstr>
      <vt:lpstr>Recommendation System</vt:lpstr>
      <vt:lpstr>Recommendation System</vt:lpstr>
      <vt:lpstr>Recommendation System Applications</vt:lpstr>
      <vt:lpstr>Why Recommendation Systems ?</vt:lpstr>
      <vt:lpstr>Types of recommendation system</vt:lpstr>
      <vt:lpstr>1. Popularity based recommendation system</vt:lpstr>
      <vt:lpstr>1. Popularity based recommendation system</vt:lpstr>
      <vt:lpstr>Python code – To Build the popularity based recommendation system and suggest top 5 items. Use the dataset: electronics_rating.csv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Content-based recommendation system</vt:lpstr>
      <vt:lpstr>PowerPoint Presentation</vt:lpstr>
      <vt:lpstr>PowerPoint Presentation</vt:lpstr>
      <vt:lpstr>3. Collaborative recommendation system</vt:lpstr>
      <vt:lpstr>3. Collaborative recommendation system</vt:lpstr>
      <vt:lpstr>PowerPoint Presentation</vt:lpstr>
      <vt:lpstr>PowerPoint Presentation</vt:lpstr>
      <vt:lpstr>Python code – To Build a recommendation engine using KNN for collaborative filtering. </vt:lpstr>
      <vt:lpstr>PowerPoint Presentation</vt:lpstr>
      <vt:lpstr>PowerPoint Presentation</vt:lpstr>
      <vt:lpstr>PowerPoint Presentation</vt:lpstr>
      <vt:lpstr>4. Matrix factorization recommendation system</vt:lpstr>
      <vt:lpstr>4. Matrix factorization recommendation system</vt:lpstr>
      <vt:lpstr>4. Matrix factorization recommendation system</vt:lpstr>
      <vt:lpstr>PowerPoint Presentation</vt:lpstr>
      <vt:lpstr>PowerPoint Presentation</vt:lpstr>
      <vt:lpstr>Python code – To Build a recommendation engine using SVD for collaborative filtering. 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DELL</dc:creator>
  <cp:lastModifiedBy>DELL</cp:lastModifiedBy>
  <cp:revision>15</cp:revision>
  <dcterms:created xsi:type="dcterms:W3CDTF">2024-09-13T04:21:22Z</dcterms:created>
  <dcterms:modified xsi:type="dcterms:W3CDTF">2024-09-17T14:54:30Z</dcterms:modified>
</cp:coreProperties>
</file>