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0A33-7EBF-4DD8-85A3-F7C31DD77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1AE21-4708-465D-96A0-EF25DC12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C7C7-E8F0-4BFA-B7A9-41DF2E5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F150-7CCE-4234-9538-64221C61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E811-BE45-44A1-A259-574A4BCA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7BD3-013F-4497-95EE-DB9EB134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9090-72BD-4ADA-B6D4-2437F998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9807-6FD2-412B-9C4E-86DD5B27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4111-55E9-4AD7-864C-64B81D59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CBE6-EEEE-413B-B112-13405027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FAD1-11DC-46F1-985D-0B97324A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9BA23-A039-4234-AF48-74509AB8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09D7-9BA4-46A3-9523-7E8E75B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2719-56DE-4DA6-BEC2-DDF99FE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F6C6-5E46-49F5-8982-8A406031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41D3-006F-4988-BCE6-D5D1130F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5A1D-238E-4409-BBA1-7E8DB90E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8470-EAE6-4661-A0EF-6BF4389D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CBF0-779C-49B8-812D-6F4CC645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DACF-6DD4-4BEE-9B33-7B97810D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FC2B-5EB2-401D-910D-55F1E3A2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4FC7-4AD7-41AF-AA6C-9877513D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3DB9-F3E2-4FA7-938F-360BE4A3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972A-887A-42AE-B0C7-14A7C48C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964E-A90D-4A0A-B666-4B5B9E71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523E-7730-4128-9469-A3525B76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589D-FC7B-4704-AB6A-DD877D063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E9AA8-9CBC-43CD-9A4C-1F04D8EF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C2A79-11A9-48AA-86F4-5CDDE61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0F61-9D96-4EE8-A47A-2A68FC18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0622-5B95-4491-BE53-C09A7142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3798-6AF2-4B95-BF15-9B66EBD5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AD60-6CFB-4704-862F-1BBD000D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F8DA5-FA42-442B-AEBC-0D13D661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799EA-EA84-4DC0-8BBC-608F0D7E7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9637F-9948-4AF4-AC05-8FBFC5CB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89105-4DD9-4DD1-ABF5-B13BCD1E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5E4A1-92A3-4EEC-A6B6-2C89DE8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036D8-A615-41BA-9282-5C7C40F5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1149-2826-4525-8023-5AB1A3A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DD365-22FA-4E80-85BE-A4DA0B72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AEE76-DBFC-46A4-A258-606667CA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879E-9281-4F8E-81DA-A9F42DF8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911A2-8E3D-4241-97B5-B512B2A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AD18E-FA99-482C-BC97-40478A0A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05FB-0CBC-453C-9EBE-833AE175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1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771C-C23C-4884-AA69-0D687598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EDBC-A241-43F1-901E-E828ABEB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3926D-7DBC-4FD2-8EBE-9F429825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9D79-398E-4C2A-A919-27E0BDD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6D44-39F5-416D-8318-F25F9A7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710C-36A8-4E8C-90CC-B3EC3AE2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C125-C5F1-4E5E-AB4B-7E5E312A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BBDFD-8F63-4A6F-BC2F-49774DEE0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0CFE-5E51-4F28-A336-EF83CA3F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0B05-8916-438C-8091-AD50CB6A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68F1-DF77-44A3-9613-E7A7AACD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B2E3-8907-4B2C-818E-9D3B3394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3F41-BF85-4DCD-9293-352E414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8319-9538-461F-80BF-A7F2E4E4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61FA-1044-4485-BED0-B382D028D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9C55-A247-455F-8DF0-B818F25B1DD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6C4C-E703-4B55-AFFA-E3D565C89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92B9-9F39-45E1-85EA-81A64627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F06-CA93-42A0-BB00-04482C13E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EC5-B284-4C81-83D6-DAB9EEB36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Distance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2014E-011E-4479-B94A-0D27F5CA7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By </a:t>
            </a:r>
          </a:p>
          <a:p>
            <a:r>
              <a:rPr lang="en-IN" sz="3600" b="1" dirty="0" err="1">
                <a:solidFill>
                  <a:schemeClr val="accent2"/>
                </a:solidFill>
              </a:rPr>
              <a:t>Dr.</a:t>
            </a:r>
            <a:r>
              <a:rPr lang="en-IN" sz="3600" b="1" dirty="0">
                <a:solidFill>
                  <a:schemeClr val="accent2"/>
                </a:solidFill>
              </a:rPr>
              <a:t> S PADMANABHAN</a:t>
            </a:r>
          </a:p>
        </p:txBody>
      </p:sp>
    </p:spTree>
    <p:extLst>
      <p:ext uri="{BB962C8B-B14F-4D97-AF65-F5344CB8AC3E}">
        <p14:creationId xmlns:p14="http://schemas.microsoft.com/office/powerpoint/2010/main" val="5196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F861-1BC1-411F-8A2C-AEE724AE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Distance measures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28E26-659E-4FE9-B439-33EE1A5B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0" y="1539068"/>
            <a:ext cx="10991378" cy="42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5128-3835-4168-89D7-72B3AF97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5" y="889781"/>
            <a:ext cx="11123952" cy="14336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rgbClr val="C00000"/>
                </a:solidFill>
              </a:rPr>
              <a:t>Problem:</a:t>
            </a:r>
            <a:r>
              <a:rPr lang="en-IN" sz="3000" b="1" dirty="0">
                <a:solidFill>
                  <a:srgbClr val="FF0000"/>
                </a:solidFill>
              </a:rPr>
              <a:t> </a:t>
            </a:r>
            <a:br>
              <a:rPr lang="en-IN" sz="3000" b="1" dirty="0">
                <a:solidFill>
                  <a:srgbClr val="FF0000"/>
                </a:solidFill>
              </a:rPr>
            </a:br>
            <a:r>
              <a:rPr lang="en-IN" sz="3000" b="1" dirty="0">
                <a:solidFill>
                  <a:srgbClr val="FF0000"/>
                </a:solidFill>
              </a:rPr>
              <a:t>At the end of 3rd iterations the two clusters formed with the following observation C1: (2,3), (4,5), (1,4), C2: (4,6), (3,5). Compute the Euclidian distance between the updated centroids and the point (4,6) during the next iteration.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98DE0-41EE-4045-ADE9-25847EA1A180}"/>
              </a:ext>
            </a:extLst>
          </p:cNvPr>
          <p:cNvSpPr/>
          <p:nvPr/>
        </p:nvSpPr>
        <p:spPr>
          <a:xfrm>
            <a:off x="418474" y="3358767"/>
            <a:ext cx="11123952" cy="253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compute the Euclidean distance between the updated centroids of the clusters C1 and C2 and the point (4,6), we need to follow these steps: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Centroids of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  <a:r>
              <a:rPr lang="en-IN" sz="2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IN" sz="2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Euclidean Distance between each Centroid and the point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(4,6)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9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98DE0-41EE-4045-ADE9-25847EA1A180}"/>
              </a:ext>
            </a:extLst>
          </p:cNvPr>
          <p:cNvSpPr/>
          <p:nvPr/>
        </p:nvSpPr>
        <p:spPr>
          <a:xfrm>
            <a:off x="534024" y="245378"/>
            <a:ext cx="11123952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Step 1: Calculate the Centroids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For C1: (2,3), (4,5), (1,4)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The centroid (xˉ1, yˉ1) is the mean of the coordinates: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xˉ1 = (2 + 4 + 1) / 3 = 7 / 3 ≈ 2.33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yˉ1 = (3 + 5 + 4) / 3 = 12 / 3 = 4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So, the centroid of C1 is (2.33, 4).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For C2: (4,6), (3,5) 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The centroid (xˉ2, yˉ2) is the mean of the coordinates: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xˉ2 = (4 + 3) / 2 = 7 / 2 = 3.5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yˉ2 = (6 + 5) / 2 = 11 / 2 = 5.5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So, the centroid of C2 is (3.5,5.5).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98DE0-41EE-4045-ADE9-25847EA1A180}"/>
              </a:ext>
            </a:extLst>
          </p:cNvPr>
          <p:cNvSpPr/>
          <p:nvPr/>
        </p:nvSpPr>
        <p:spPr>
          <a:xfrm>
            <a:off x="539646" y="245378"/>
            <a:ext cx="10987790" cy="575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Step 2: Compute the Euclidean Distances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Distance between Centroid of C1 and the Point (4,6) 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d (C1, (4, 6)) = (2.33 − 4)</a:t>
            </a:r>
            <a:r>
              <a:rPr lang="en-IN" sz="2400" baseline="30000" dirty="0"/>
              <a:t>2</a:t>
            </a:r>
            <a:r>
              <a:rPr lang="en-IN" sz="2400" dirty="0"/>
              <a:t> + (4 − 6)</a:t>
            </a:r>
            <a:r>
              <a:rPr lang="en-IN" sz="2400" baseline="30000" dirty="0"/>
              <a:t>2</a:t>
            </a:r>
            <a:r>
              <a:rPr lang="en-IN" sz="2400" dirty="0"/>
              <a:t> = (−1.67)</a:t>
            </a:r>
            <a:r>
              <a:rPr lang="en-IN" sz="2400" baseline="30000" dirty="0"/>
              <a:t>2</a:t>
            </a:r>
            <a:r>
              <a:rPr lang="en-IN" sz="2400" dirty="0"/>
              <a:t> + (−2)</a:t>
            </a:r>
            <a:r>
              <a:rPr lang="en-IN" sz="2400" baseline="30000" dirty="0"/>
              <a:t>2</a:t>
            </a:r>
            <a:r>
              <a:rPr lang="en-IN" sz="2400" dirty="0"/>
              <a:t> = 2.7889 + 4 = 6.7889 ≈ 2.61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Distance between Centroid of C2 and the Point (4,6) 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d (C2, (4, 6)) = (3.5 − 4)</a:t>
            </a:r>
            <a:r>
              <a:rPr lang="en-IN" sz="2400" baseline="30000" dirty="0"/>
              <a:t>2</a:t>
            </a:r>
            <a:r>
              <a:rPr lang="en-IN" sz="2400" dirty="0"/>
              <a:t> + (5.5 − 6)</a:t>
            </a:r>
            <a:r>
              <a:rPr lang="en-IN" sz="2400" baseline="30000" dirty="0"/>
              <a:t>2</a:t>
            </a:r>
            <a:r>
              <a:rPr lang="en-IN" sz="2400" dirty="0"/>
              <a:t> = (−0.5)</a:t>
            </a:r>
            <a:r>
              <a:rPr lang="en-IN" sz="2400" baseline="30000" dirty="0"/>
              <a:t>2</a:t>
            </a:r>
            <a:r>
              <a:rPr lang="en-IN" sz="2400" dirty="0"/>
              <a:t> + (−0.5)</a:t>
            </a:r>
            <a:r>
              <a:rPr lang="en-IN" sz="2400" baseline="30000" dirty="0"/>
              <a:t>2</a:t>
            </a:r>
            <a:r>
              <a:rPr lang="en-IN" sz="2400" dirty="0"/>
              <a:t> = 0.25 + 0.25 = 0.5 ≈ 0.71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The Euclidean distances between the updated centroids and the point (4,6) during the next iteration are:</a:t>
            </a:r>
          </a:p>
          <a:p>
            <a:pPr lvl="0" algn="just"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Distance between the centroid of C1 and (4,6): approximately 2.61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Distance between the centroid of C2 and (4,6): approximately 0.71</a:t>
            </a:r>
            <a:endParaRPr lang="en-IN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CB83-8B25-4ECE-8084-1E180B8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3536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34D-B120-4747-BFAC-62A48703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8" y="1136076"/>
            <a:ext cx="10974049" cy="47400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the initial step of clustering, each observation is considered as a cluster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distance matrix returns the pairwise distance between all these observations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The pairwise distance can be calculated using various distance measures like Manhattan, Euclidean, </a:t>
            </a:r>
            <a:r>
              <a:rPr lang="en-US" dirty="0" err="1"/>
              <a:t>Minkowski</a:t>
            </a:r>
            <a:r>
              <a:rPr lang="en-US" dirty="0"/>
              <a:t> and so on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matrix is used to find the two closest clusters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75E1-64E2-48D8-A8C9-AF0E4278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365125"/>
            <a:ext cx="11098967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Find the distance matrix for the given data using Euclidean distance.</a:t>
            </a:r>
            <a:endParaRPr lang="en-IN" sz="3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8C436-37A0-4897-857D-4271E873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62325" y="1447799"/>
            <a:ext cx="3623091" cy="2625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BE8BE-FAC1-45FD-B142-B6DB55A96A6E}"/>
              </a:ext>
            </a:extLst>
          </p:cNvPr>
          <p:cNvSpPr/>
          <p:nvPr/>
        </p:nvSpPr>
        <p:spPr>
          <a:xfrm>
            <a:off x="920647" y="4679213"/>
            <a:ext cx="10028419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70C0"/>
                </a:solidFill>
              </a:rPr>
              <a:t>To obtain a distance matrix, calculate the Euclidean distance between all the points.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3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9F0BBD-2A86-4F1A-A840-936A52B8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344695"/>
            <a:ext cx="6466901" cy="2773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6398A-E57E-48D2-AA8F-9817EC25E8A2}"/>
              </a:ext>
            </a:extLst>
          </p:cNvPr>
          <p:cNvSpPr/>
          <p:nvPr/>
        </p:nvSpPr>
        <p:spPr>
          <a:xfrm>
            <a:off x="649573" y="3117954"/>
            <a:ext cx="10892853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distance between data points A and B is 0.17.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Similarly we can calculate the distance between all the points.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By calculating all the distances, we obtain the distance matrix.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matrix returns all the pairwise distances.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03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819C8-6053-41D4-9D1F-9F8D467F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53" y="1500057"/>
            <a:ext cx="5502483" cy="38578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DBA17B-7A17-4A06-BC68-FEB7BDACAF65}"/>
              </a:ext>
            </a:extLst>
          </p:cNvPr>
          <p:cNvSpPr/>
          <p:nvPr/>
        </p:nvSpPr>
        <p:spPr>
          <a:xfrm>
            <a:off x="1298120" y="501133"/>
            <a:ext cx="4797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distance matrix 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972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Distance Measures</vt:lpstr>
      <vt:lpstr>Distance measures</vt:lpstr>
      <vt:lpstr>Problem:  At the end of 3rd iterations the two clusters formed with the following observation C1: (2,3), (4,5), (1,4), C2: (4,6), (3,5). Compute the Euclidian distance between the updated centroids and the point (4,6) during the next iteration.</vt:lpstr>
      <vt:lpstr>PowerPoint Presentation</vt:lpstr>
      <vt:lpstr>PowerPoint Presentation</vt:lpstr>
      <vt:lpstr>Distance matrix</vt:lpstr>
      <vt:lpstr>Find the distance matrix for the given data using Euclidean distance.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Matrix</dc:title>
  <dc:creator>DELL</dc:creator>
  <cp:lastModifiedBy>DELL</cp:lastModifiedBy>
  <cp:revision>6</cp:revision>
  <dcterms:created xsi:type="dcterms:W3CDTF">2024-09-11T14:51:46Z</dcterms:created>
  <dcterms:modified xsi:type="dcterms:W3CDTF">2024-09-14T12:59:52Z</dcterms:modified>
</cp:coreProperties>
</file>