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2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5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6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48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40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659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3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7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1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1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7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9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5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97C8-2231-4371-A677-8F49490F2EE0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6E6D-778E-493F-B6E4-AE5FEBCFAC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94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57887-8ED2-406A-A68D-F8DD964F6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 Game Mania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6BA1E-A9F7-4E32-A350-323BEC7F0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41291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Senai – Full 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7C1CB-BDAD-4F23-9DF6-B4FEA2DEA05A}"/>
              </a:ext>
            </a:extLst>
          </p:cNvPr>
          <p:cNvSpPr txBox="1"/>
          <p:nvPr/>
        </p:nvSpPr>
        <p:spPr>
          <a:xfrm>
            <a:off x="9291144" y="6294961"/>
            <a:ext cx="256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Tatiane Assunção Nicchetti</a:t>
            </a:r>
          </a:p>
        </p:txBody>
      </p:sp>
    </p:spTree>
    <p:extLst>
      <p:ext uri="{BB962C8B-B14F-4D97-AF65-F5344CB8AC3E}">
        <p14:creationId xmlns:p14="http://schemas.microsoft.com/office/powerpoint/2010/main" val="388096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78624-95A7-4FC8-9F24-A8A5FE75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66F932-CE9A-4AA1-B743-0A4864465F97}"/>
              </a:ext>
            </a:extLst>
          </p:cNvPr>
          <p:cNvSpPr txBox="1"/>
          <p:nvPr/>
        </p:nvSpPr>
        <p:spPr>
          <a:xfrm>
            <a:off x="1141413" y="2175642"/>
            <a:ext cx="92396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400" dirty="0"/>
              <a:t>Construir a  estrutura de um site voltado para jogos.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Algumas das especificações: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Minimalismo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Cores claras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Texto em fundo branco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Preto e azul para destaque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Pode conter detalhes em vermelho e verde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Contato facilmente visível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Público composto majoritariamente por games jovens do sexo masculino</a:t>
            </a:r>
          </a:p>
        </p:txBody>
      </p:sp>
    </p:spTree>
    <p:extLst>
      <p:ext uri="{BB962C8B-B14F-4D97-AF65-F5344CB8AC3E}">
        <p14:creationId xmlns:p14="http://schemas.microsoft.com/office/powerpoint/2010/main" val="263354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82519-A379-4043-BB36-3E0F826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Decisões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7DC3A2-F80D-4E79-AA69-87D6026CBE82}"/>
              </a:ext>
            </a:extLst>
          </p:cNvPr>
          <p:cNvSpPr txBox="1"/>
          <p:nvPr/>
        </p:nvSpPr>
        <p:spPr>
          <a:xfrm>
            <a:off x="1282263" y="2375338"/>
            <a:ext cx="101208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Boa parte dos sites voltados para o público gamer são chamativos, contratando preto com  outras cores brilhantes como azul, verde e roxo. Como a cliente especificou um layout mais claro, foram utilizados: 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Plano de fundo: branco e acinzentado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Header e </a:t>
            </a:r>
            <a:r>
              <a:rPr lang="pt-BR" sz="2400" dirty="0" err="1"/>
              <a:t>footer</a:t>
            </a:r>
            <a:r>
              <a:rPr lang="pt-BR" sz="2400" dirty="0"/>
              <a:t>: preto com detalhes brancos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Cores de destaque: preto, vermelho e verde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Header preto fixo acima</a:t>
            </a:r>
          </a:p>
        </p:txBody>
      </p:sp>
    </p:spTree>
    <p:extLst>
      <p:ext uri="{BB962C8B-B14F-4D97-AF65-F5344CB8AC3E}">
        <p14:creationId xmlns:p14="http://schemas.microsoft.com/office/powerpoint/2010/main" val="29875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52D4F-9018-4894-ACF8-4B63175E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44" y="2604973"/>
            <a:ext cx="2053732" cy="1478570"/>
          </a:xfrm>
        </p:spPr>
        <p:txBody>
          <a:bodyPr/>
          <a:lstStyle/>
          <a:p>
            <a:r>
              <a:rPr lang="pt-BR" dirty="0"/>
              <a:t>rafe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116DD77-BD67-4111-93DF-D47D6210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15" y="618518"/>
            <a:ext cx="2789569" cy="59278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9614BB-05F7-4BFA-B0C9-DC614A68FD98}"/>
              </a:ext>
            </a:extLst>
          </p:cNvPr>
          <p:cNvSpPr txBox="1"/>
          <p:nvPr/>
        </p:nvSpPr>
        <p:spPr>
          <a:xfrm>
            <a:off x="8124496" y="618518"/>
            <a:ext cx="13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Header fixo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45D4745-19AE-45C5-9A28-5A12B830603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490784" y="714703"/>
            <a:ext cx="633712" cy="8848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78A8FC-815F-4E6F-AB02-36B0C7982E6D}"/>
              </a:ext>
            </a:extLst>
          </p:cNvPr>
          <p:cNvSpPr txBox="1"/>
          <p:nvPr/>
        </p:nvSpPr>
        <p:spPr>
          <a:xfrm>
            <a:off x="8124496" y="1414463"/>
            <a:ext cx="215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Carrossel de imagens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C9B0B2-2A5C-4FF7-A952-C41FC481AB65}"/>
              </a:ext>
            </a:extLst>
          </p:cNvPr>
          <p:cNvSpPr txBox="1"/>
          <p:nvPr/>
        </p:nvSpPr>
        <p:spPr>
          <a:xfrm>
            <a:off x="8124496" y="3305436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Seção com maiores destaques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561F38-18C7-4ABA-87D4-D8FD279A7F52}"/>
              </a:ext>
            </a:extLst>
          </p:cNvPr>
          <p:cNvSpPr txBox="1"/>
          <p:nvPr/>
        </p:nvSpPr>
        <p:spPr>
          <a:xfrm>
            <a:off x="8124496" y="5185818"/>
            <a:ext cx="342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Categorias com principais produtos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277346-53FE-4262-A12B-6D6E313C95B5}"/>
              </a:ext>
            </a:extLst>
          </p:cNvPr>
          <p:cNvSpPr txBox="1"/>
          <p:nvPr/>
        </p:nvSpPr>
        <p:spPr>
          <a:xfrm>
            <a:off x="8124496" y="5916316"/>
            <a:ext cx="305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Footer</a:t>
            </a:r>
            <a:r>
              <a:rPr lang="pt-BR" dirty="0"/>
              <a:t> com informações sobre a empresa e formas de contato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985188-E280-4DA7-B17F-F737E43E3982}"/>
              </a:ext>
            </a:extLst>
          </p:cNvPr>
          <p:cNvCxnSpPr>
            <a:cxnSpLocks/>
          </p:cNvCxnSpPr>
          <p:nvPr/>
        </p:nvCxnSpPr>
        <p:spPr>
          <a:xfrm flipH="1" flipV="1">
            <a:off x="7490784" y="1599129"/>
            <a:ext cx="633712" cy="162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4323F46-3689-461F-93DA-0D5A901E2A24}"/>
              </a:ext>
            </a:extLst>
          </p:cNvPr>
          <p:cNvCxnSpPr>
            <a:cxnSpLocks/>
          </p:cNvCxnSpPr>
          <p:nvPr/>
        </p:nvCxnSpPr>
        <p:spPr>
          <a:xfrm flipH="1" flipV="1">
            <a:off x="7490784" y="3490102"/>
            <a:ext cx="633712" cy="4424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67AE503-C1A1-4C26-AC29-3DA5D2244FDA}"/>
              </a:ext>
            </a:extLst>
          </p:cNvPr>
          <p:cNvCxnSpPr>
            <a:cxnSpLocks/>
          </p:cNvCxnSpPr>
          <p:nvPr/>
        </p:nvCxnSpPr>
        <p:spPr>
          <a:xfrm flipH="1" flipV="1">
            <a:off x="7490784" y="5409069"/>
            <a:ext cx="633712" cy="162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295A522-AE7B-4920-9B4F-EC515DA650D9}"/>
              </a:ext>
            </a:extLst>
          </p:cNvPr>
          <p:cNvCxnSpPr>
            <a:cxnSpLocks/>
          </p:cNvCxnSpPr>
          <p:nvPr/>
        </p:nvCxnSpPr>
        <p:spPr>
          <a:xfrm flipH="1" flipV="1">
            <a:off x="7490784" y="6336229"/>
            <a:ext cx="633712" cy="162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266B-9630-4B62-BF3D-AF4C333F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9074"/>
            <a:ext cx="2905124" cy="1478570"/>
          </a:xfrm>
        </p:spPr>
        <p:txBody>
          <a:bodyPr/>
          <a:lstStyle/>
          <a:p>
            <a:r>
              <a:rPr lang="pt-BR" dirty="0"/>
              <a:t>protótipos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0F696-1828-4FCC-8228-6EFF3C4F4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30" y="361949"/>
            <a:ext cx="628350" cy="5236255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CD8B973-4DBC-459C-8565-3E941C610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57" y="361949"/>
            <a:ext cx="1442879" cy="5236255"/>
          </a:xfrm>
          <a:prstGeom prst="rect">
            <a:avLst/>
          </a:prstGeom>
        </p:spPr>
      </p:pic>
      <p:pic>
        <p:nvPicPr>
          <p:cNvPr id="69" name="Imagem 68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47B7483-F485-4652-ACCF-46B0F6D21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21" y="361949"/>
            <a:ext cx="1839075" cy="5236255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0B2F8F94-46A9-4C37-BFD8-10F71F1F6542}"/>
              </a:ext>
            </a:extLst>
          </p:cNvPr>
          <p:cNvSpPr txBox="1"/>
          <p:nvPr/>
        </p:nvSpPr>
        <p:spPr>
          <a:xfrm>
            <a:off x="5182103" y="5743575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Desktop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C945D25-9061-4CAC-AC29-BA5328485C60}"/>
              </a:ext>
            </a:extLst>
          </p:cNvPr>
          <p:cNvSpPr txBox="1"/>
          <p:nvPr/>
        </p:nvSpPr>
        <p:spPr>
          <a:xfrm>
            <a:off x="7639050" y="5743575"/>
            <a:ext cx="9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Tablet</a:t>
            </a:r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224D5D5-17EC-4276-84C8-95AD27173FB8}"/>
              </a:ext>
            </a:extLst>
          </p:cNvPr>
          <p:cNvSpPr txBox="1"/>
          <p:nvPr/>
        </p:nvSpPr>
        <p:spPr>
          <a:xfrm>
            <a:off x="9248946" y="574357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Celular</a:t>
            </a:r>
          </a:p>
        </p:txBody>
      </p:sp>
    </p:spTree>
    <p:extLst>
      <p:ext uri="{BB962C8B-B14F-4D97-AF65-F5344CB8AC3E}">
        <p14:creationId xmlns:p14="http://schemas.microsoft.com/office/powerpoint/2010/main" val="269110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67496-AE08-4678-A7AE-4A48942A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DETALHES</a:t>
            </a:r>
            <a:endParaRPr lang="pt-BR" dirty="0"/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3DBFA0C-55BE-4A63-9220-07ACA62AB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44"/>
          <a:stretch/>
        </p:blipFill>
        <p:spPr>
          <a:xfrm>
            <a:off x="5284537" y="3775720"/>
            <a:ext cx="5681984" cy="2920934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7E8C829-9F37-4A7F-9721-239561E87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56"/>
          <a:stretch/>
        </p:blipFill>
        <p:spPr>
          <a:xfrm>
            <a:off x="4876800" y="315502"/>
            <a:ext cx="4282865" cy="27424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C6D6E8-DF1F-4977-B3A7-AB1ADF97A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40"/>
          <a:stretch/>
        </p:blipFill>
        <p:spPr>
          <a:xfrm>
            <a:off x="9467930" y="361949"/>
            <a:ext cx="1800145" cy="2619376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1E9DC6E7-05B8-4866-8DFC-3186845C8A51}"/>
              </a:ext>
            </a:extLst>
          </p:cNvPr>
          <p:cNvSpPr txBox="1"/>
          <p:nvPr/>
        </p:nvSpPr>
        <p:spPr>
          <a:xfrm>
            <a:off x="11023090" y="4367180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Desktop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DB88637-6BED-40FB-A6E1-44C2C100A8E5}"/>
              </a:ext>
            </a:extLst>
          </p:cNvPr>
          <p:cNvSpPr txBox="1"/>
          <p:nvPr/>
        </p:nvSpPr>
        <p:spPr>
          <a:xfrm>
            <a:off x="6548680" y="3032274"/>
            <a:ext cx="9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Tablet</a:t>
            </a:r>
            <a:endParaRPr lang="pt-BR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A19673B-D6BC-45D8-A539-A9C6B4F275A3}"/>
              </a:ext>
            </a:extLst>
          </p:cNvPr>
          <p:cNvSpPr txBox="1"/>
          <p:nvPr/>
        </p:nvSpPr>
        <p:spPr>
          <a:xfrm>
            <a:off x="9981093" y="3000116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Celular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337FC-A313-4B23-AA51-FF93651B5776}"/>
              </a:ext>
            </a:extLst>
          </p:cNvPr>
          <p:cNvSpPr txBox="1"/>
          <p:nvPr/>
        </p:nvSpPr>
        <p:spPr>
          <a:xfrm>
            <a:off x="1152845" y="2180838"/>
            <a:ext cx="3276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DE NAVEGAÇÃO:</a:t>
            </a:r>
          </a:p>
          <a:p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parte superior preta ficará fixa no topo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Celular: ficaram fixos as barras de navegação no topo e no fundo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851F89-641C-440B-83AA-C74571A9D986}"/>
              </a:ext>
            </a:extLst>
          </p:cNvPr>
          <p:cNvSpPr txBox="1"/>
          <p:nvPr/>
        </p:nvSpPr>
        <p:spPr>
          <a:xfrm>
            <a:off x="1141413" y="4325751"/>
            <a:ext cx="32881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BANNER:</a:t>
            </a:r>
          </a:p>
          <a:p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Detalhes degradê em verde e preto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Carrossel de imagens e promoções</a:t>
            </a:r>
          </a:p>
        </p:txBody>
      </p:sp>
    </p:spTree>
    <p:extLst>
      <p:ext uri="{BB962C8B-B14F-4D97-AF65-F5344CB8AC3E}">
        <p14:creationId xmlns:p14="http://schemas.microsoft.com/office/powerpoint/2010/main" val="4234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8A1A-F291-4B24-85C9-C4FCDBC8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2390F6-8554-4F97-8B83-96F977D37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6" r="-902" b="68938"/>
          <a:stretch/>
        </p:blipFill>
        <p:spPr>
          <a:xfrm>
            <a:off x="6094412" y="3761087"/>
            <a:ext cx="2593688" cy="2612572"/>
          </a:xfrm>
          <a:prstGeom prst="rect">
            <a:avLst/>
          </a:prstGeom>
        </p:spPr>
      </p:pic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01AD4BD7-175C-428F-A217-6560B917A0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7" b="60345"/>
          <a:stretch/>
        </p:blipFill>
        <p:spPr>
          <a:xfrm>
            <a:off x="4990242" y="700314"/>
            <a:ext cx="4802028" cy="27286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18CBAC-D4AA-4BDA-99BC-8B75323E3B8C}"/>
              </a:ext>
            </a:extLst>
          </p:cNvPr>
          <p:cNvSpPr txBox="1"/>
          <p:nvPr/>
        </p:nvSpPr>
        <p:spPr>
          <a:xfrm>
            <a:off x="10348686" y="20970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D2106A-074C-4209-AEE2-E0C576BCAC93}"/>
              </a:ext>
            </a:extLst>
          </p:cNvPr>
          <p:cNvSpPr txBox="1"/>
          <p:nvPr/>
        </p:nvSpPr>
        <p:spPr>
          <a:xfrm>
            <a:off x="9463314" y="506737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Celular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8F12F7-096E-42A3-98FD-74031136D8F9}"/>
              </a:ext>
            </a:extLst>
          </p:cNvPr>
          <p:cNvSpPr txBox="1"/>
          <p:nvPr/>
        </p:nvSpPr>
        <p:spPr>
          <a:xfrm>
            <a:off x="1335315" y="2917371"/>
            <a:ext cx="3098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SEÇÃO PRINCIPAL </a:t>
            </a:r>
            <a:r>
              <a:rPr lang="pt-BR" sz="2400" dirty="0"/>
              <a:t>:</a:t>
            </a:r>
          </a:p>
          <a:p>
            <a:endParaRPr lang="pt-B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Produtos divididos por seções com imagens em carrossel</a:t>
            </a:r>
          </a:p>
        </p:txBody>
      </p:sp>
    </p:spTree>
    <p:extLst>
      <p:ext uri="{BB962C8B-B14F-4D97-AF65-F5344CB8AC3E}">
        <p14:creationId xmlns:p14="http://schemas.microsoft.com/office/powerpoint/2010/main" val="126813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4BC2-F080-484F-ADB7-EF158FA6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Footer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10408A-F3B1-4A3A-8A14-54682C1D6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3"/>
          <a:stretch/>
        </p:blipFill>
        <p:spPr>
          <a:xfrm>
            <a:off x="9965285" y="3144154"/>
            <a:ext cx="794577" cy="2743056"/>
          </a:xfrm>
          <a:prstGeom prst="rect">
            <a:avLst/>
          </a:prstGeom>
        </p:spPr>
      </p:pic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C289496-F3BD-4495-8FD4-7EED87579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0"/>
          <a:stretch/>
        </p:blipFill>
        <p:spPr>
          <a:xfrm>
            <a:off x="6644639" y="3144153"/>
            <a:ext cx="2213337" cy="2743056"/>
          </a:xfrm>
          <a:prstGeom prst="rect">
            <a:avLst/>
          </a:prstGeom>
        </p:spPr>
      </p:pic>
      <p:pic>
        <p:nvPicPr>
          <p:cNvPr id="5" name="Imagem 4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2D9F53EE-E8B0-433C-98DC-721C0C5E62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3" b="1"/>
          <a:stretch/>
        </p:blipFill>
        <p:spPr>
          <a:xfrm>
            <a:off x="6896101" y="970790"/>
            <a:ext cx="3695700" cy="18631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F4C64B-0605-4725-BFAA-05363F78F578}"/>
              </a:ext>
            </a:extLst>
          </p:cNvPr>
          <p:cNvSpPr txBox="1"/>
          <p:nvPr/>
        </p:nvSpPr>
        <p:spPr>
          <a:xfrm>
            <a:off x="8282927" y="4758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Desktop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5E94D8-9524-4CAB-976E-ECBB484AEDFD}"/>
              </a:ext>
            </a:extLst>
          </p:cNvPr>
          <p:cNvSpPr txBox="1"/>
          <p:nvPr/>
        </p:nvSpPr>
        <p:spPr>
          <a:xfrm>
            <a:off x="7307580" y="5949922"/>
            <a:ext cx="7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Tablet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4D52D8-B5C2-4D7C-8288-2B3E563FE2BD}"/>
              </a:ext>
            </a:extLst>
          </p:cNvPr>
          <p:cNvSpPr txBox="1"/>
          <p:nvPr/>
        </p:nvSpPr>
        <p:spPr>
          <a:xfrm>
            <a:off x="10020300" y="601277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Celular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58062-9B3B-48DB-B620-56E9D75CF23C}"/>
              </a:ext>
            </a:extLst>
          </p:cNvPr>
          <p:cNvSpPr txBox="1"/>
          <p:nvPr/>
        </p:nvSpPr>
        <p:spPr>
          <a:xfrm>
            <a:off x="1257301" y="2833926"/>
            <a:ext cx="429006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CATEGORIA: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Principais campos para navegação com fundo cinza e destaque em verde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9962C1-3D65-4B1E-966F-A12B722CECDD}"/>
              </a:ext>
            </a:extLst>
          </p:cNvPr>
          <p:cNvSpPr txBox="1"/>
          <p:nvPr/>
        </p:nvSpPr>
        <p:spPr>
          <a:xfrm>
            <a:off x="1257301" y="4381500"/>
            <a:ext cx="373050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FOOTER: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Região preta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Informações principais sobre o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Contato e localização em destaque</a:t>
            </a:r>
          </a:p>
        </p:txBody>
      </p:sp>
    </p:spTree>
    <p:extLst>
      <p:ext uri="{BB962C8B-B14F-4D97-AF65-F5344CB8AC3E}">
        <p14:creationId xmlns:p14="http://schemas.microsoft.com/office/powerpoint/2010/main" val="302760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137</TotalTime>
  <Words>237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Protótipo Game Mania</vt:lpstr>
      <vt:lpstr>Proposta</vt:lpstr>
      <vt:lpstr>Decisões</vt:lpstr>
      <vt:lpstr>rafe</vt:lpstr>
      <vt:lpstr>protótipos</vt:lpstr>
      <vt:lpstr>DETALHES</vt:lpstr>
      <vt:lpstr>detalhes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Protótipo Game Mania</dc:title>
  <dc:creator>Tatiane Nicchetti</dc:creator>
  <cp:lastModifiedBy>Tatiane Nicchetti</cp:lastModifiedBy>
  <cp:revision>2</cp:revision>
  <dcterms:created xsi:type="dcterms:W3CDTF">2022-03-16T13:27:04Z</dcterms:created>
  <dcterms:modified xsi:type="dcterms:W3CDTF">2022-03-16T15:45:33Z</dcterms:modified>
</cp:coreProperties>
</file>