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4" r:id="rId6"/>
    <p:sldId id="261" r:id="rId7"/>
    <p:sldId id="26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6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48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0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5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7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1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7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97C8-2231-4371-A677-8F49490F2EE0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4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57887-8ED2-406A-A68D-F8DD964F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Game 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6BA1E-A9F7-4E32-A350-323BEC7F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4129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Senai – Full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7C1CB-BDAD-4F23-9DF6-B4FEA2DEA05A}"/>
              </a:ext>
            </a:extLst>
          </p:cNvPr>
          <p:cNvSpPr txBox="1"/>
          <p:nvPr/>
        </p:nvSpPr>
        <p:spPr>
          <a:xfrm>
            <a:off x="9291144" y="6294961"/>
            <a:ext cx="256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Tatiane Assunção Nicchetti</a:t>
            </a:r>
          </a:p>
        </p:txBody>
      </p:sp>
    </p:spTree>
    <p:extLst>
      <p:ext uri="{BB962C8B-B14F-4D97-AF65-F5344CB8AC3E}">
        <p14:creationId xmlns:p14="http://schemas.microsoft.com/office/powerpoint/2010/main" val="38809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78624-95A7-4FC8-9F24-A8A5FE7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66F932-CE9A-4AA1-B743-0A4864465F97}"/>
              </a:ext>
            </a:extLst>
          </p:cNvPr>
          <p:cNvSpPr txBox="1"/>
          <p:nvPr/>
        </p:nvSpPr>
        <p:spPr>
          <a:xfrm>
            <a:off x="1141413" y="2175642"/>
            <a:ext cx="92396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dirty="0"/>
              <a:t>Construir a  estrutura de um site voltado para jogos.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Algumas das especificações: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Minimalismo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Cores claras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Texto em fundo branco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Preto e azul para destaque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Pode conter detalhes em vermelho e verde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Contato facilmente visível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Público composto majoritariamente por games jovens do sexo masculino</a:t>
            </a:r>
          </a:p>
        </p:txBody>
      </p:sp>
    </p:spTree>
    <p:extLst>
      <p:ext uri="{BB962C8B-B14F-4D97-AF65-F5344CB8AC3E}">
        <p14:creationId xmlns:p14="http://schemas.microsoft.com/office/powerpoint/2010/main" val="26335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82519-A379-4043-BB36-3E0F826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7DC3A2-F80D-4E79-AA69-87D6026CBE82}"/>
              </a:ext>
            </a:extLst>
          </p:cNvPr>
          <p:cNvSpPr txBox="1"/>
          <p:nvPr/>
        </p:nvSpPr>
        <p:spPr>
          <a:xfrm>
            <a:off x="1282263" y="2375338"/>
            <a:ext cx="10120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Boa parte dos sites voltados para o público gamer são chamativos, contratando preto com  outras cores brilhantes como azul, verde e roxo. Como a cliente especificou um layout mais claro, foram utilizados: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Plano de fundo: branco e acinzentado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Header e </a:t>
            </a:r>
            <a:r>
              <a:rPr lang="pt-BR" sz="2400" dirty="0" err="1"/>
              <a:t>footer</a:t>
            </a:r>
            <a:r>
              <a:rPr lang="pt-BR" sz="2400" dirty="0"/>
              <a:t>: preto com detalhes brancos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Cores de destaque: preto e azul </a:t>
            </a:r>
          </a:p>
        </p:txBody>
      </p:sp>
    </p:spTree>
    <p:extLst>
      <p:ext uri="{BB962C8B-B14F-4D97-AF65-F5344CB8AC3E}">
        <p14:creationId xmlns:p14="http://schemas.microsoft.com/office/powerpoint/2010/main" val="2987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82519-A379-4043-BB36-3E0F826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7DC3A2-F80D-4E79-AA69-87D6026CBE82}"/>
              </a:ext>
            </a:extLst>
          </p:cNvPr>
          <p:cNvSpPr txBox="1"/>
          <p:nvPr/>
        </p:nvSpPr>
        <p:spPr>
          <a:xfrm>
            <a:off x="1282263" y="2097088"/>
            <a:ext cx="10120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JQUERY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GLIDER</a:t>
            </a:r>
          </a:p>
        </p:txBody>
      </p:sp>
    </p:spTree>
    <p:extLst>
      <p:ext uri="{BB962C8B-B14F-4D97-AF65-F5344CB8AC3E}">
        <p14:creationId xmlns:p14="http://schemas.microsoft.com/office/powerpoint/2010/main" val="137557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60F46-0F49-463C-AA5F-3FB381B9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Desktop x tablet x celular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E7E4C8-4BE8-4665-B5BA-FD97C60FA397}"/>
              </a:ext>
            </a:extLst>
          </p:cNvPr>
          <p:cNvSpPr txBox="1"/>
          <p:nvPr/>
        </p:nvSpPr>
        <p:spPr>
          <a:xfrm>
            <a:off x="1141413" y="2176669"/>
            <a:ext cx="100599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layout não foi dividido entre esses aparelhos. O design responsivo do </a:t>
            </a:r>
            <a:r>
              <a:rPr lang="pt-BR" sz="2400" dirty="0" err="1"/>
              <a:t>bootstrap</a:t>
            </a:r>
            <a:r>
              <a:rPr lang="pt-BR" sz="2400" dirty="0"/>
              <a:t> e do CSS permitiu que boa parte do código se adaptasse conforme o tamanho da tela. Por esse motivo,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só serão comparados os 3 layouts quando houver diferenças significativas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detalhes pontuais, foi utilizado media query nos limites 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500px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600px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700px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800px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1000px</a:t>
            </a:r>
          </a:p>
        </p:txBody>
      </p:sp>
    </p:spTree>
    <p:extLst>
      <p:ext uri="{BB962C8B-B14F-4D97-AF65-F5344CB8AC3E}">
        <p14:creationId xmlns:p14="http://schemas.microsoft.com/office/powerpoint/2010/main" val="127331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7496-AE08-4678-A7AE-4A48942A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37FC-A313-4B23-AA51-FF93651B5776}"/>
              </a:ext>
            </a:extLst>
          </p:cNvPr>
          <p:cNvSpPr txBox="1"/>
          <p:nvPr/>
        </p:nvSpPr>
        <p:spPr>
          <a:xfrm>
            <a:off x="1179029" y="1950004"/>
            <a:ext cx="32767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MENU PRINCIPAL:</a:t>
            </a:r>
          </a:p>
          <a:p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500px: menu principal vira ícone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851F89-641C-440B-83AA-C74571A9D986}"/>
              </a:ext>
            </a:extLst>
          </p:cNvPr>
          <p:cNvSpPr txBox="1"/>
          <p:nvPr/>
        </p:nvSpPr>
        <p:spPr>
          <a:xfrm>
            <a:off x="1167597" y="3076726"/>
            <a:ext cx="3288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MENU SECUNDÁRIO: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500px: menu secundário desaparece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3BB60E2-6DAB-4E7D-8EB5-5804027E6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" t="55" r="-122" b="84915"/>
          <a:stretch/>
        </p:blipFill>
        <p:spPr>
          <a:xfrm>
            <a:off x="5295899" y="2097088"/>
            <a:ext cx="6115051" cy="3911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57C229D-D991-44D2-8755-64CC9CDA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3167123"/>
            <a:ext cx="6115051" cy="408535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08B06E3-F958-4419-BC5E-8EBE5150A1FE}"/>
              </a:ext>
            </a:extLst>
          </p:cNvPr>
          <p:cNvSpPr/>
          <p:nvPr/>
        </p:nvSpPr>
        <p:spPr>
          <a:xfrm>
            <a:off x="8277224" y="2668191"/>
            <a:ext cx="76200" cy="40853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7496-AE08-4678-A7AE-4A48942A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37FC-A313-4B23-AA51-FF93651B5776}"/>
              </a:ext>
            </a:extLst>
          </p:cNvPr>
          <p:cNvSpPr txBox="1"/>
          <p:nvPr/>
        </p:nvSpPr>
        <p:spPr>
          <a:xfrm>
            <a:off x="1179029" y="1950004"/>
            <a:ext cx="32767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BANNER:</a:t>
            </a:r>
          </a:p>
          <a:p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Carrossel utilizando </a:t>
            </a: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Tamanho se adapta a tela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851F89-641C-440B-83AA-C74571A9D986}"/>
              </a:ext>
            </a:extLst>
          </p:cNvPr>
          <p:cNvSpPr txBox="1"/>
          <p:nvPr/>
        </p:nvSpPr>
        <p:spPr>
          <a:xfrm>
            <a:off x="1167597" y="3076726"/>
            <a:ext cx="3288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dirty="0"/>
              <a:t>PROP-BAR: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Seção em azul marinho se reorganiza conforme o tamanho da tela e muda tamanho de letras e ícones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08B06E3-F958-4419-BC5E-8EBE5150A1FE}"/>
              </a:ext>
            </a:extLst>
          </p:cNvPr>
          <p:cNvSpPr/>
          <p:nvPr/>
        </p:nvSpPr>
        <p:spPr>
          <a:xfrm>
            <a:off x="8496299" y="3668635"/>
            <a:ext cx="76200" cy="40853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B42FEF-9698-4363-91FD-1D8CDDAD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650" y="1266688"/>
            <a:ext cx="6130331" cy="21623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FD5201-6E76-4147-89FA-3DF33CC73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3"/>
          <a:stretch/>
        </p:blipFill>
        <p:spPr>
          <a:xfrm>
            <a:off x="6869667" y="4316805"/>
            <a:ext cx="3405663" cy="16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3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8A1A-F291-4B24-85C9-C4FCDBC8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8F12F7-096E-42A3-98FD-74031136D8F9}"/>
              </a:ext>
            </a:extLst>
          </p:cNvPr>
          <p:cNvSpPr txBox="1"/>
          <p:nvPr/>
        </p:nvSpPr>
        <p:spPr>
          <a:xfrm>
            <a:off x="1190625" y="1868827"/>
            <a:ext cx="3098512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SEÇÃO PRINCIPAL </a:t>
            </a:r>
            <a:r>
              <a:rPr lang="pt-BR" sz="2400" dirty="0"/>
              <a:t>:</a:t>
            </a:r>
          </a:p>
          <a:p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Carrossel usando </a:t>
            </a:r>
            <a:r>
              <a:rPr lang="pt-BR" dirty="0" err="1"/>
              <a:t>Glider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Card destacado em branco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Quantidade e tamanho dos cards alterados conforme tamanho da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D21857E-A0BE-45D4-B091-C30143CE05F9}"/>
              </a:ext>
            </a:extLst>
          </p:cNvPr>
          <p:cNvSpPr/>
          <p:nvPr/>
        </p:nvSpPr>
        <p:spPr>
          <a:xfrm>
            <a:off x="7862237" y="3639619"/>
            <a:ext cx="45719" cy="40853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3D9A1B7-FB03-4E48-A06A-AFD099B0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719" y="4236721"/>
            <a:ext cx="2627036" cy="22082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E3B6BFF-DF5B-4F3D-A051-3F981733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63" y="1011353"/>
            <a:ext cx="5506749" cy="24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4BC2-F080-484F-ADB7-EF158FA6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58062-9B3B-48DB-B620-56E9D75CF23C}"/>
              </a:ext>
            </a:extLst>
          </p:cNvPr>
          <p:cNvSpPr txBox="1"/>
          <p:nvPr/>
        </p:nvSpPr>
        <p:spPr>
          <a:xfrm>
            <a:off x="1257302" y="2214801"/>
            <a:ext cx="3076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NEWSLETTER: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Cadastra-se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Barra de input ajusta-se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9962C1-3D65-4B1E-966F-A12B722CECDD}"/>
              </a:ext>
            </a:extLst>
          </p:cNvPr>
          <p:cNvSpPr txBox="1"/>
          <p:nvPr/>
        </p:nvSpPr>
        <p:spPr>
          <a:xfrm>
            <a:off x="1257302" y="4087813"/>
            <a:ext cx="30003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FOOTER: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 e localização em destaque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Tópicos ajustam-se conforme tamanho da tela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B970A8-B787-45D5-AF01-9C516A1E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01" y="1075515"/>
            <a:ext cx="5298673" cy="17090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CF9D11C-F71B-41EE-87BA-FB416E3E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49" y="3621016"/>
            <a:ext cx="1973795" cy="2865509"/>
          </a:xfrm>
          <a:prstGeom prst="rect">
            <a:avLst/>
          </a:prstGeom>
        </p:spPr>
      </p:pic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1A364700-7C92-43C4-B99C-A3858C9C53FA}"/>
              </a:ext>
            </a:extLst>
          </p:cNvPr>
          <p:cNvSpPr/>
          <p:nvPr/>
        </p:nvSpPr>
        <p:spPr>
          <a:xfrm>
            <a:off x="8168747" y="2899366"/>
            <a:ext cx="76200" cy="408535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60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2">
      <a:dk1>
        <a:sysClr val="windowText" lastClr="000000"/>
      </a:dk1>
      <a:lt1>
        <a:sysClr val="window" lastClr="FFFFFF"/>
      </a:lt1>
      <a:dk2>
        <a:srgbClr val="00000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209</TotalTime>
  <Words>283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Game Mania</vt:lpstr>
      <vt:lpstr>Proposta</vt:lpstr>
      <vt:lpstr>Decisões</vt:lpstr>
      <vt:lpstr>Tecnologias utilizadas</vt:lpstr>
      <vt:lpstr>Desktop x tablet x celular</vt:lpstr>
      <vt:lpstr>DETALHES</vt:lpstr>
      <vt:lpstr>DETALHES</vt:lpstr>
      <vt:lpstr>detalhes</vt:lpstr>
      <vt:lpstr>DETALHES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Game Mania</dc:title>
  <dc:creator>Tatiane Nicchetti</dc:creator>
  <cp:lastModifiedBy>Tatiane Nicchetti</cp:lastModifiedBy>
  <cp:revision>8</cp:revision>
  <dcterms:created xsi:type="dcterms:W3CDTF">2022-03-16T13:27:04Z</dcterms:created>
  <dcterms:modified xsi:type="dcterms:W3CDTF">2022-04-20T17:52:22Z</dcterms:modified>
</cp:coreProperties>
</file>