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66"/>
    <a:srgbClr val="212021"/>
    <a:srgbClr val="212121"/>
    <a:srgbClr val="424242"/>
    <a:srgbClr val="0A0A1A"/>
    <a:srgbClr val="221D22"/>
    <a:srgbClr val="1D1520"/>
    <a:srgbClr val="130E15"/>
    <a:srgbClr val="0F0B10"/>
    <a:srgbClr val="1A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98"/>
    <p:restoredTop sz="94681"/>
  </p:normalViewPr>
  <p:slideViewPr>
    <p:cSldViewPr snapToGrid="0" snapToObjects="1">
      <p:cViewPr varScale="1">
        <p:scale>
          <a:sx n="67" d="100"/>
          <a:sy n="67" d="100"/>
        </p:scale>
        <p:origin x="1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4598D3-59E8-D54E-90CD-DBF97D65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EA72922-9DFD-3540-B7A0-542B75F1E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2E0C410-F5EF-F947-A440-70062D98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24F07E-3183-A34D-ABCC-2DC98D0E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33DA2D-D842-D94A-8079-FDFC0400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92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F15F60-325D-8A4B-97A9-1309187E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821EF0D-F9CA-F040-AE50-5EE659E7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B45E7D-AEC8-F94F-B5D1-38FE5BB1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EEA0C5-77EF-8B45-BBBA-49D7A3E2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1AF753-F64A-6046-9C8D-104E0A9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047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CA49254-157C-064E-84FE-0CE014EDE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EA9B61E-23DB-8C4D-8C47-6F898308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7CD99B-3E3F-1048-B23E-7EB38B87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99DDDF-C66B-3C41-BC57-90492BC2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451DB8E-C8FE-BF47-A9B4-74BE7AD3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1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53BE72-D932-1141-8A7D-2818ADDE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16B10A-5801-D344-A77F-A620043E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9D0C83-3917-9341-92A9-9C1016F7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CFEB5C-6C67-4747-B973-1468D34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309995-4EC4-C14B-9772-E3D2AF17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81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EFF9F1-903A-8A47-9A7E-97EEF9D5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61CB667-2B6C-4648-A4C2-E26498D4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B75767-A2E0-1543-BA61-2DD8C02D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52FFB7-266C-464F-AC90-95FAF2EF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57BE05C-8215-FF45-83EB-291D315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605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EF9DBC-DBA2-3E48-9762-00E5BE0F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F0E872-94EF-A147-B53B-A3196325F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150F6BF-8B4D-904F-AE97-734DE422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C9F684-3208-FD47-8E04-F67B80A1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9CAEC69-F15A-7B45-8FDF-ADAABDE2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00D723C-9A03-8346-8825-72338033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417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E0CD5E-1565-454F-8D84-7032583C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640ACE-DC4E-7D42-A9E7-D95488B1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51A247-A828-BE4B-81E2-FC136816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CB1882E-6BE6-9146-9C35-E0FD89879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89BCD82-6B18-2E45-B533-05AC8C6D2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45E650-257A-6B4A-ABD2-B0E99DE8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832A486-603F-4440-9F6E-0DFD3A49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D045E3-CC9B-C845-8DC2-FC94639F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823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DB339D-B91C-344C-8E5E-3119D47D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FDC0549-DAA4-7044-AD4F-6ABB1115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A78C26D-63DB-CF44-8509-9F13896A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E893C22-0A25-CC4B-883E-4290300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7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A65AD04-4612-2844-A7C6-5F36DABC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D73BFA8-5B08-C74D-9CEA-949369F2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C86EA93-75CC-044F-B77D-8430FFCF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66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51A2C5-EBDA-5F4A-81DA-8734485E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48559B-8AB5-7C4F-AC11-D1AEF626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513D1E2-8676-7842-87BF-94C143A3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38F343-AACC-7F48-A58C-4E1F5066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C5DE95-50A1-BD42-8FDE-135E973E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84F712-1576-564F-A45E-B9147BF0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86F55F-4599-0049-9581-11E83E36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2DBF26B-B3DD-D34A-AFE9-56D95D0E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F1CE233-5EAA-8242-AF29-07ACA7FE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D7D6E1-9BA8-A84C-B42D-2095C5E9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AB230C-C755-1C4F-80CC-C357B4B5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7D8196-1A69-F742-BDAB-B9071C4D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159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17F6E5-84E3-CE49-B0D7-DD5CFE88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A5C8EF-C5B9-D144-89BF-44A01E77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057031-B7D8-F346-8B3C-CA8CE0BEF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30C44-D4C2-DE44-ACBA-02FD44F64227}" type="datetimeFigureOut">
              <a:rPr lang="sv-SE" smtClean="0"/>
              <a:t>2022-01-26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AB0DE26-BD37-9545-A4C9-B0BF08244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DAEB64-3714-654C-A04C-8324B6217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F975-A2D1-1D45-8699-A8F477B91D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43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03D01C-9677-CC49-9C91-C113AB798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FIL-LAN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2350A1-3A80-5C4B-9997-6B9F6677D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308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BA04BA-F793-1147-93FC-1DE8BD8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rgbClr val="F8A29F"/>
                </a:solidFill>
              </a:rPr>
              <a:t>JAO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A5563E-EEBE-F744-9FA1-B1206B23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44" y="3063421"/>
            <a:ext cx="13843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EB83DFF0-EB85-C749-8049-5278AD31200F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rgbClr val="FBBB78"/>
                </a:solidFill>
              </a:rPr>
              <a:t>FIL_LAN</a:t>
            </a:r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6E165A32-B79D-544A-84D6-0AD8680AFE62}"/>
              </a:ext>
            </a:extLst>
          </p:cNvPr>
          <p:cNvSpPr txBox="1">
            <a:spLocks/>
          </p:cNvSpPr>
          <p:nvPr/>
        </p:nvSpPr>
        <p:spPr>
          <a:xfrm>
            <a:off x="990600" y="409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rgbClr val="1CA3AE"/>
                </a:solidFill>
              </a:rPr>
              <a:t>hej</a:t>
            </a:r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B1371BA4-9BBC-4347-81B5-D05D254E0F2F}"/>
              </a:ext>
            </a:extLst>
          </p:cNvPr>
          <p:cNvSpPr txBox="1">
            <a:spLocks/>
          </p:cNvSpPr>
          <p:nvPr/>
        </p:nvSpPr>
        <p:spPr>
          <a:xfrm>
            <a:off x="3657600" y="868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>
                <a:solidFill>
                  <a:srgbClr val="FF4566"/>
                </a:solidFill>
              </a:rPr>
              <a:t>Error</a:t>
            </a:r>
            <a:r>
              <a:rPr lang="sv-SE" dirty="0">
                <a:solidFill>
                  <a:srgbClr val="FF45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0108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43D50C32-9816-4A47-A682-9C56353E8F4D}"/>
              </a:ext>
            </a:extLst>
          </p:cNvPr>
          <p:cNvSpPr/>
          <p:nvPr/>
        </p:nvSpPr>
        <p:spPr>
          <a:xfrm>
            <a:off x="6096000" y="4298064"/>
            <a:ext cx="5692238" cy="2244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0"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Deltagare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5972A1B6-E8CA-324C-AF95-57D069AFC065}"/>
              </a:ext>
            </a:extLst>
          </p:cNvPr>
          <p:cNvSpPr/>
          <p:nvPr/>
        </p:nvSpPr>
        <p:spPr>
          <a:xfrm>
            <a:off x="6333508" y="4870867"/>
            <a:ext cx="1365662" cy="1413163"/>
          </a:xfrm>
          <a:prstGeom prst="ellipse">
            <a:avLst/>
          </a:prstGeom>
          <a:solidFill>
            <a:srgbClr val="AF6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Fil-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1B1190F4-128C-6449-86B5-95777A9450F0}"/>
              </a:ext>
            </a:extLst>
          </p:cNvPr>
          <p:cNvSpPr/>
          <p:nvPr/>
        </p:nvSpPr>
        <p:spPr>
          <a:xfrm>
            <a:off x="8168244" y="4841178"/>
            <a:ext cx="1365662" cy="1413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studio</a:t>
            </a:r>
          </a:p>
        </p:txBody>
      </p:sp>
      <p:sp>
        <p:nvSpPr>
          <p:cNvPr id="4" name="Ellips 3">
            <a:extLst>
              <a:ext uri="{FF2B5EF4-FFF2-40B4-BE49-F238E27FC236}">
                <a16:creationId xmlns:a16="http://schemas.microsoft.com/office/drawing/2014/main" id="{AD6A1DA0-2FBE-4E42-BF11-4C6FDEA9C164}"/>
              </a:ext>
            </a:extLst>
          </p:cNvPr>
          <p:cNvSpPr/>
          <p:nvPr/>
        </p:nvSpPr>
        <p:spPr>
          <a:xfrm>
            <a:off x="10002980" y="4841178"/>
            <a:ext cx="1365662" cy="14131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Profil</a:t>
            </a:r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43AE5D3F-7CE8-CC45-9409-B78360923491}"/>
              </a:ext>
            </a:extLst>
          </p:cNvPr>
          <p:cNvSpPr/>
          <p:nvPr/>
        </p:nvSpPr>
        <p:spPr>
          <a:xfrm>
            <a:off x="2678086" y="108547"/>
            <a:ext cx="1365662" cy="1413163"/>
          </a:xfrm>
          <a:prstGeom prst="ellipse">
            <a:avLst/>
          </a:prstGeom>
          <a:solidFill>
            <a:srgbClr val="5EC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opening</a:t>
            </a:r>
            <a:endParaRPr lang="sv-SE" dirty="0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8A7D6DAE-DD96-7F4F-B425-9FDF1A0FDD5A}"/>
              </a:ext>
            </a:extLst>
          </p:cNvPr>
          <p:cNvSpPr/>
          <p:nvPr/>
        </p:nvSpPr>
        <p:spPr>
          <a:xfrm>
            <a:off x="681409" y="108547"/>
            <a:ext cx="1365662" cy="1413163"/>
          </a:xfrm>
          <a:prstGeom prst="ellipse">
            <a:avLst/>
          </a:prstGeom>
          <a:solidFill>
            <a:srgbClr val="D76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main</a:t>
            </a:r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D524A4EC-61F3-344A-B656-DB66FB718D02}"/>
              </a:ext>
            </a:extLst>
          </p:cNvPr>
          <p:cNvSpPr/>
          <p:nvPr/>
        </p:nvSpPr>
        <p:spPr>
          <a:xfrm>
            <a:off x="5082583" y="104864"/>
            <a:ext cx="1365662" cy="14131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Authentication</a:t>
            </a:r>
            <a:endParaRPr lang="sv-SE" dirty="0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FB883A1D-5184-1845-B662-AE1F5D259C8A}"/>
              </a:ext>
            </a:extLst>
          </p:cNvPr>
          <p:cNvSpPr/>
          <p:nvPr/>
        </p:nvSpPr>
        <p:spPr>
          <a:xfrm>
            <a:off x="6931079" y="146209"/>
            <a:ext cx="1365662" cy="71944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widgets</a:t>
            </a:r>
            <a:endParaRPr lang="sv-SE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C84F7E4-69FA-6243-9972-96C254FA6C4B}"/>
              </a:ext>
            </a:extLst>
          </p:cNvPr>
          <p:cNvSpPr/>
          <p:nvPr/>
        </p:nvSpPr>
        <p:spPr>
          <a:xfrm>
            <a:off x="236584" y="4302827"/>
            <a:ext cx="5692238" cy="22444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00"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Ledare</a:t>
            </a: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FCEF832D-4625-0E42-9844-BC73FB1FEF58}"/>
              </a:ext>
            </a:extLst>
          </p:cNvPr>
          <p:cNvSpPr/>
          <p:nvPr/>
        </p:nvSpPr>
        <p:spPr>
          <a:xfrm>
            <a:off x="500744" y="4987641"/>
            <a:ext cx="1365662" cy="1413163"/>
          </a:xfrm>
          <a:prstGeom prst="ellipse">
            <a:avLst/>
          </a:prstGeom>
          <a:solidFill>
            <a:srgbClr val="AF6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Fil-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BA55A5E2-421A-C041-AE90-0DFD224631C9}"/>
              </a:ext>
            </a:extLst>
          </p:cNvPr>
          <p:cNvSpPr/>
          <p:nvPr/>
        </p:nvSpPr>
        <p:spPr>
          <a:xfrm>
            <a:off x="2335480" y="4957952"/>
            <a:ext cx="1365662" cy="1413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studio</a:t>
            </a: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C0EC123D-DCDF-684E-A457-43B7D76DC362}"/>
              </a:ext>
            </a:extLst>
          </p:cNvPr>
          <p:cNvSpPr/>
          <p:nvPr/>
        </p:nvSpPr>
        <p:spPr>
          <a:xfrm>
            <a:off x="4170216" y="4957952"/>
            <a:ext cx="1365662" cy="14131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Profil</a:t>
            </a:r>
          </a:p>
        </p:txBody>
      </p:sp>
      <p:cxnSp>
        <p:nvCxnSpPr>
          <p:cNvPr id="18" name="Rak 17">
            <a:extLst>
              <a:ext uri="{FF2B5EF4-FFF2-40B4-BE49-F238E27FC236}">
                <a16:creationId xmlns:a16="http://schemas.microsoft.com/office/drawing/2014/main" id="{B08629FD-E616-0B48-89A4-95A6AF257743}"/>
              </a:ext>
            </a:extLst>
          </p:cNvPr>
          <p:cNvCxnSpPr>
            <a:cxnSpLocks/>
            <a:stCxn id="44" idx="3"/>
            <a:endCxn id="14" idx="0"/>
          </p:cNvCxnSpPr>
          <p:nvPr/>
        </p:nvCxnSpPr>
        <p:spPr>
          <a:xfrm flipH="1">
            <a:off x="3082703" y="2584676"/>
            <a:ext cx="1431628" cy="17181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>
            <a:extLst>
              <a:ext uri="{FF2B5EF4-FFF2-40B4-BE49-F238E27FC236}">
                <a16:creationId xmlns:a16="http://schemas.microsoft.com/office/drawing/2014/main" id="{2897CBEB-6AC2-6143-886C-A1505C7419D4}"/>
              </a:ext>
            </a:extLst>
          </p:cNvPr>
          <p:cNvCxnSpPr>
            <a:cxnSpLocks/>
            <a:stCxn id="16" idx="0"/>
            <a:endCxn id="45" idx="5"/>
          </p:cNvCxnSpPr>
          <p:nvPr/>
        </p:nvCxnSpPr>
        <p:spPr>
          <a:xfrm flipH="1" flipV="1">
            <a:off x="7311303" y="2584675"/>
            <a:ext cx="1630816" cy="171338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22">
            <a:extLst>
              <a:ext uri="{FF2B5EF4-FFF2-40B4-BE49-F238E27FC236}">
                <a16:creationId xmlns:a16="http://schemas.microsoft.com/office/drawing/2014/main" id="{D16A72A9-5068-854C-AF1E-055183F2D9AA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2047071" y="815129"/>
            <a:ext cx="63101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24">
            <a:extLst>
              <a:ext uri="{FF2B5EF4-FFF2-40B4-BE49-F238E27FC236}">
                <a16:creationId xmlns:a16="http://schemas.microsoft.com/office/drawing/2014/main" id="{5468D77F-C918-5F41-AE32-B1119BDECDEA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043748" y="811446"/>
            <a:ext cx="1038835" cy="36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26">
            <a:extLst>
              <a:ext uri="{FF2B5EF4-FFF2-40B4-BE49-F238E27FC236}">
                <a16:creationId xmlns:a16="http://schemas.microsoft.com/office/drawing/2014/main" id="{DC6B254B-0029-A341-872B-7482511B1345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>
            <a:off x="6248248" y="311817"/>
            <a:ext cx="682831" cy="1941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30">
            <a:extLst>
              <a:ext uri="{FF2B5EF4-FFF2-40B4-BE49-F238E27FC236}">
                <a16:creationId xmlns:a16="http://schemas.microsoft.com/office/drawing/2014/main" id="{DDCA695B-1B3E-4D44-8DD1-F7365C9B46CC}"/>
              </a:ext>
            </a:extLst>
          </p:cNvPr>
          <p:cNvCxnSpPr>
            <a:cxnSpLocks/>
            <a:stCxn id="8" idx="1"/>
            <a:endCxn id="6" idx="7"/>
          </p:cNvCxnSpPr>
          <p:nvPr/>
        </p:nvCxnSpPr>
        <p:spPr>
          <a:xfrm flipH="1">
            <a:off x="3843751" y="311817"/>
            <a:ext cx="1438829" cy="36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 43">
            <a:extLst>
              <a:ext uri="{FF2B5EF4-FFF2-40B4-BE49-F238E27FC236}">
                <a16:creationId xmlns:a16="http://schemas.microsoft.com/office/drawing/2014/main" id="{EEF4C5E2-56B7-4B4C-8D95-346CA099091A}"/>
              </a:ext>
            </a:extLst>
          </p:cNvPr>
          <p:cNvSpPr/>
          <p:nvPr/>
        </p:nvSpPr>
        <p:spPr>
          <a:xfrm>
            <a:off x="4362197" y="1838818"/>
            <a:ext cx="1038834" cy="873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Led-</a:t>
            </a:r>
            <a:r>
              <a:rPr lang="sv-SE" dirty="0" err="1"/>
              <a:t>Menu</a:t>
            </a:r>
            <a:endParaRPr lang="sv-SE" dirty="0"/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CE9168FD-D4D2-5C4B-B105-162B29FA2825}"/>
              </a:ext>
            </a:extLst>
          </p:cNvPr>
          <p:cNvSpPr/>
          <p:nvPr/>
        </p:nvSpPr>
        <p:spPr>
          <a:xfrm>
            <a:off x="6372575" y="1838817"/>
            <a:ext cx="1099788" cy="8738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Del-</a:t>
            </a:r>
            <a:r>
              <a:rPr lang="sv-SE" dirty="0" err="1"/>
              <a:t>Menu</a:t>
            </a:r>
            <a:endParaRPr lang="sv-SE" dirty="0"/>
          </a:p>
        </p:txBody>
      </p:sp>
      <p:cxnSp>
        <p:nvCxnSpPr>
          <p:cNvPr id="68" name="Rak 67">
            <a:extLst>
              <a:ext uri="{FF2B5EF4-FFF2-40B4-BE49-F238E27FC236}">
                <a16:creationId xmlns:a16="http://schemas.microsoft.com/office/drawing/2014/main" id="{DC02DB50-9259-1249-9EC9-C6CA51667D67}"/>
              </a:ext>
            </a:extLst>
          </p:cNvPr>
          <p:cNvCxnSpPr>
            <a:cxnSpLocks/>
            <a:stCxn id="44" idx="0"/>
            <a:endCxn id="8" idx="3"/>
          </p:cNvCxnSpPr>
          <p:nvPr/>
        </p:nvCxnSpPr>
        <p:spPr>
          <a:xfrm flipV="1">
            <a:off x="4881614" y="1311074"/>
            <a:ext cx="400966" cy="52774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69">
            <a:extLst>
              <a:ext uri="{FF2B5EF4-FFF2-40B4-BE49-F238E27FC236}">
                <a16:creationId xmlns:a16="http://schemas.microsoft.com/office/drawing/2014/main" id="{E52FAB98-8BF9-A74D-9F90-1351F6EF0232}"/>
              </a:ext>
            </a:extLst>
          </p:cNvPr>
          <p:cNvCxnSpPr>
            <a:cxnSpLocks/>
            <a:stCxn id="45" idx="0"/>
            <a:endCxn id="8" idx="5"/>
          </p:cNvCxnSpPr>
          <p:nvPr/>
        </p:nvCxnSpPr>
        <p:spPr>
          <a:xfrm flipH="1" flipV="1">
            <a:off x="6248248" y="1311074"/>
            <a:ext cx="674221" cy="5277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80">
            <a:extLst>
              <a:ext uri="{FF2B5EF4-FFF2-40B4-BE49-F238E27FC236}">
                <a16:creationId xmlns:a16="http://schemas.microsoft.com/office/drawing/2014/main" id="{51AB0132-6ECE-8F44-9D27-3B2E1A65D225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853047" y="1518027"/>
            <a:ext cx="912367" cy="34399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ak 81">
            <a:extLst>
              <a:ext uri="{FF2B5EF4-FFF2-40B4-BE49-F238E27FC236}">
                <a16:creationId xmlns:a16="http://schemas.microsoft.com/office/drawing/2014/main" id="{B94D0910-6B64-DE4A-87E1-182A5192B22C}"/>
              </a:ext>
            </a:extLst>
          </p:cNvPr>
          <p:cNvCxnSpPr>
            <a:cxnSpLocks/>
            <a:stCxn id="4" idx="0"/>
            <a:endCxn id="8" idx="6"/>
          </p:cNvCxnSpPr>
          <p:nvPr/>
        </p:nvCxnSpPr>
        <p:spPr>
          <a:xfrm flipH="1" flipV="1">
            <a:off x="6448245" y="811446"/>
            <a:ext cx="4237566" cy="402973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ktangel 93">
            <a:extLst>
              <a:ext uri="{FF2B5EF4-FFF2-40B4-BE49-F238E27FC236}">
                <a16:creationId xmlns:a16="http://schemas.microsoft.com/office/drawing/2014/main" id="{D4B32676-35AD-5745-A1E6-7EDC771F917F}"/>
              </a:ext>
            </a:extLst>
          </p:cNvPr>
          <p:cNvSpPr/>
          <p:nvPr/>
        </p:nvSpPr>
        <p:spPr>
          <a:xfrm rot="2629472">
            <a:off x="1252946" y="2255807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sv-SE" dirty="0" err="1"/>
              <a:t>Users</a:t>
            </a:r>
            <a:endParaRPr lang="sv-SE" dirty="0"/>
          </a:p>
        </p:txBody>
      </p:sp>
      <p:cxnSp>
        <p:nvCxnSpPr>
          <p:cNvPr id="95" name="Rak 94">
            <a:extLst>
              <a:ext uri="{FF2B5EF4-FFF2-40B4-BE49-F238E27FC236}">
                <a16:creationId xmlns:a16="http://schemas.microsoft.com/office/drawing/2014/main" id="{9DECB28E-7536-BB40-BDDE-2999F734B454}"/>
              </a:ext>
            </a:extLst>
          </p:cNvPr>
          <p:cNvCxnSpPr>
            <a:cxnSpLocks/>
            <a:stCxn id="8" idx="2"/>
            <a:endCxn id="94" idx="0"/>
          </p:cNvCxnSpPr>
          <p:nvPr/>
        </p:nvCxnSpPr>
        <p:spPr>
          <a:xfrm flipH="1">
            <a:off x="1862229" y="811446"/>
            <a:ext cx="3220354" cy="154463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100">
            <a:extLst>
              <a:ext uri="{FF2B5EF4-FFF2-40B4-BE49-F238E27FC236}">
                <a16:creationId xmlns:a16="http://schemas.microsoft.com/office/drawing/2014/main" id="{C7483217-BD77-6C45-A478-DA7B84AA5DD6}"/>
              </a:ext>
            </a:extLst>
          </p:cNvPr>
          <p:cNvCxnSpPr>
            <a:cxnSpLocks/>
            <a:stCxn id="94" idx="3"/>
            <a:endCxn id="13" idx="1"/>
          </p:cNvCxnSpPr>
          <p:nvPr/>
        </p:nvCxnSpPr>
        <p:spPr>
          <a:xfrm>
            <a:off x="1872673" y="2865090"/>
            <a:ext cx="2497540" cy="22998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4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16E09C-CE83-A741-BDC0-4BBC7BDF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11386E-D91E-D546-A974-DEE2C66B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22563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studio.dart</a:t>
            </a:r>
            <a:r>
              <a:rPr lang="sv-SE" sz="400" dirty="0"/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/// </a:t>
            </a:r>
            <a:r>
              <a:rPr lang="sv-SE" sz="400" dirty="0" err="1"/>
              <a:t>This</a:t>
            </a:r>
            <a:r>
              <a:rPr lang="sv-SE" sz="400" dirty="0"/>
              <a:t> is the </a:t>
            </a:r>
            <a:r>
              <a:rPr lang="sv-SE" sz="400" dirty="0" err="1"/>
              <a:t>stateful</a:t>
            </a:r>
            <a:r>
              <a:rPr lang="sv-SE" sz="400" dirty="0"/>
              <a:t> </a:t>
            </a: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that</a:t>
            </a:r>
            <a:r>
              <a:rPr lang="sv-SE" sz="400" dirty="0"/>
              <a:t> the </a:t>
            </a:r>
            <a:r>
              <a:rPr lang="sv-SE" sz="400" dirty="0" err="1"/>
              <a:t>main</a:t>
            </a:r>
            <a:r>
              <a:rPr lang="sv-SE" sz="400" dirty="0"/>
              <a:t> </a:t>
            </a:r>
            <a:r>
              <a:rPr lang="sv-SE" sz="400" dirty="0" err="1"/>
              <a:t>application</a:t>
            </a:r>
            <a:r>
              <a:rPr lang="sv-SE" sz="400" dirty="0"/>
              <a:t> </a:t>
            </a:r>
            <a:r>
              <a:rPr lang="sv-SE" sz="400" dirty="0" err="1"/>
              <a:t>instantiates</a:t>
            </a:r>
            <a:r>
              <a:rPr lang="sv-SE" sz="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Home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Home</a:t>
            </a:r>
            <a:r>
              <a:rPr lang="sv-SE" sz="400" dirty="0"/>
              <a:t>({</a:t>
            </a:r>
            <a:r>
              <a:rPr lang="sv-SE" sz="400" dirty="0" err="1"/>
              <a:t>Key</a:t>
            </a:r>
            <a:r>
              <a:rPr lang="sv-SE" sz="400" dirty="0"/>
              <a:t>? </a:t>
            </a:r>
            <a:r>
              <a:rPr lang="sv-SE" sz="400" dirty="0" err="1"/>
              <a:t>key</a:t>
            </a:r>
            <a:r>
              <a:rPr lang="sv-SE" sz="400" dirty="0"/>
              <a:t>}) : super(</a:t>
            </a:r>
            <a:r>
              <a:rPr lang="sv-SE" sz="400" dirty="0" err="1"/>
              <a:t>key</a:t>
            </a:r>
            <a:r>
              <a:rPr lang="sv-SE" sz="400" dirty="0"/>
              <a:t>: </a:t>
            </a:r>
            <a:r>
              <a:rPr lang="sv-SE" sz="400" dirty="0" err="1"/>
              <a:t>key</a:t>
            </a:r>
            <a:r>
              <a:rPr lang="sv-SE" sz="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State&lt;</a:t>
            </a:r>
            <a:r>
              <a:rPr lang="sv-SE" sz="400" dirty="0" err="1"/>
              <a:t>Home</a:t>
            </a:r>
            <a:r>
              <a:rPr lang="sv-SE" sz="400" dirty="0"/>
              <a:t>&gt; </a:t>
            </a:r>
            <a:r>
              <a:rPr lang="sv-SE" sz="400" dirty="0" err="1"/>
              <a:t>createState</a:t>
            </a:r>
            <a:r>
              <a:rPr lang="sv-SE" sz="400" dirty="0"/>
              <a:t>() =&gt; </a:t>
            </a:r>
            <a:r>
              <a:rPr lang="sv-SE" sz="400" dirty="0" err="1"/>
              <a:t>HomeState</a:t>
            </a:r>
            <a:r>
              <a:rPr lang="sv-SE" sz="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/// </a:t>
            </a:r>
            <a:r>
              <a:rPr lang="sv-SE" sz="400" dirty="0" err="1"/>
              <a:t>This</a:t>
            </a:r>
            <a:r>
              <a:rPr lang="sv-SE" sz="400" dirty="0"/>
              <a:t> is the private State </a:t>
            </a: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that</a:t>
            </a:r>
            <a:r>
              <a:rPr lang="sv-SE" sz="400" dirty="0"/>
              <a:t> goes </a:t>
            </a:r>
            <a:r>
              <a:rPr lang="sv-SE" sz="400" dirty="0" err="1"/>
              <a:t>with</a:t>
            </a:r>
            <a:r>
              <a:rPr lang="sv-SE" sz="400" dirty="0"/>
              <a:t> </a:t>
            </a:r>
            <a:r>
              <a:rPr lang="sv-SE" sz="400" dirty="0" err="1"/>
              <a:t>MyStatefulWidget</a:t>
            </a:r>
            <a:r>
              <a:rPr lang="sv-SE" sz="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HomeState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</a:t>
            </a:r>
            <a:r>
              <a:rPr lang="sv-SE" sz="400" dirty="0" err="1"/>
              <a:t>Home</a:t>
            </a:r>
            <a:r>
              <a:rPr lang="sv-SE" sz="400" dirty="0"/>
              <a:t>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static</a:t>
            </a:r>
            <a:r>
              <a:rPr lang="sv-SE" sz="400" dirty="0"/>
              <a:t>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 </a:t>
            </a:r>
            <a:r>
              <a:rPr lang="sv-SE" sz="400" dirty="0" err="1"/>
              <a:t>optionStyle</a:t>
            </a:r>
            <a:r>
              <a:rPr lang="sv-SE" sz="400" dirty="0"/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TextStyle</a:t>
            </a:r>
            <a:r>
              <a:rPr lang="sv-SE" sz="400" dirty="0"/>
              <a:t>(</a:t>
            </a:r>
            <a:r>
              <a:rPr lang="sv-SE" sz="400" dirty="0" err="1"/>
              <a:t>fontSize</a:t>
            </a:r>
            <a:r>
              <a:rPr lang="sv-SE" sz="400" dirty="0"/>
              <a:t>: 30, </a:t>
            </a: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Material(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(0, 15, 0, 70),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Material(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"Skapa Konto",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40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D6BD52B7-2376-6249-9B78-96C9A6B07779}"/>
              </a:ext>
            </a:extLst>
          </p:cNvPr>
          <p:cNvSpPr txBox="1">
            <a:spLocks/>
          </p:cNvSpPr>
          <p:nvPr/>
        </p:nvSpPr>
        <p:spPr>
          <a:xfrm>
            <a:off x="3063835" y="1886341"/>
            <a:ext cx="16371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routes.dart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start_screen.dart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widgets.dart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Login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LoginSate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LoginSate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LoginSate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State&lt;Login&gt;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emailController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passwordController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bool</a:t>
            </a:r>
            <a:r>
              <a:rPr lang="sv-SE" sz="400" dirty="0"/>
              <a:t> </a:t>
            </a:r>
            <a:r>
              <a:rPr lang="sv-SE" sz="400" dirty="0" err="1"/>
              <a:t>isSubmitting</a:t>
            </a:r>
            <a:r>
              <a:rPr lang="sv-SE" sz="400" dirty="0"/>
              <a:t> = </a:t>
            </a:r>
            <a:r>
              <a:rPr lang="sv-SE" sz="400" dirty="0" err="1"/>
              <a:t>false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logo = </a:t>
            </a:r>
            <a:r>
              <a:rPr lang="sv-SE" sz="400" dirty="0" err="1"/>
              <a:t>Image.asset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"assets/milk-</a:t>
            </a:r>
            <a:r>
              <a:rPr lang="sv-SE" sz="400" dirty="0" err="1"/>
              <a:t>box.png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height</a:t>
            </a:r>
            <a:r>
              <a:rPr lang="sv-SE" sz="400" dirty="0"/>
              <a:t>: </a:t>
            </a:r>
            <a:r>
              <a:rPr lang="sv-SE" sz="400" dirty="0" err="1"/>
              <a:t>mq.size.height</a:t>
            </a:r>
            <a:r>
              <a:rPr lang="sv-SE" sz="400" dirty="0"/>
              <a:t> /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emailField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emailController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passwordField</a:t>
            </a:r>
            <a:r>
              <a:rPr lang="sv-SE" sz="400" dirty="0"/>
              <a:t> =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passwordController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(2.0),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"Glömt Lösenord",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.</a:t>
            </a:r>
            <a:r>
              <a:rPr lang="sv-SE" sz="400" dirty="0" err="1"/>
              <a:t>textTheme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.</a:t>
            </a:r>
            <a:r>
              <a:rPr lang="sv-SE" sz="400" dirty="0" err="1"/>
              <a:t>caption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?.</a:t>
            </a:r>
            <a:r>
              <a:rPr lang="sv-SE" sz="400" dirty="0" err="1"/>
              <a:t>copyWith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loginbutton</a:t>
            </a:r>
            <a:r>
              <a:rPr lang="sv-SE" sz="400" dirty="0"/>
              <a:t> =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todo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fields</a:t>
            </a:r>
            <a:r>
              <a:rPr lang="sv-SE" sz="400" dirty="0"/>
              <a:t> =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  <a:r>
              <a:rPr lang="sv-SE" sz="400" dirty="0" err="1"/>
              <a:t>emailField</a:t>
            </a:r>
            <a:r>
              <a:rPr lang="sv-SE" sz="400" dirty="0"/>
              <a:t>, </a:t>
            </a:r>
            <a:r>
              <a:rPr lang="sv-SE" sz="400" dirty="0" err="1"/>
              <a:t>passwordField</a:t>
            </a:r>
            <a:r>
              <a:rPr lang="sv-SE" sz="400" dirty="0"/>
              <a:t>, </a:t>
            </a:r>
            <a:r>
              <a:rPr lang="sv-SE" sz="400" dirty="0" err="1"/>
              <a:t>loginbutton</a:t>
            </a: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bottom</a:t>
            </a:r>
            <a:r>
              <a:rPr lang="sv-SE" sz="400" dirty="0"/>
              <a:t> =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(8.0)),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"Inte registrerad?",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).textTheme.subtitle1?.copyWith(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</a:t>
            </a:r>
            <a:r>
              <a:rPr lang="sv-SE" sz="400" dirty="0" err="1"/>
              <a:t>pushNamed</a:t>
            </a:r>
            <a:r>
              <a:rPr lang="sv-SE" sz="400" dirty="0"/>
              <a:t>(</a:t>
            </a:r>
            <a:r>
              <a:rPr lang="sv-SE" sz="400" dirty="0" err="1"/>
              <a:t>AppRouter.authRegister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"Skapa Konto",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).textTheme.subtitle1?.copyWith(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TextDecoration.underline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Scaffold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backgroundColor</a:t>
            </a:r>
            <a:r>
              <a:rPr lang="sv-SE" sz="400" dirty="0"/>
              <a:t>: </a:t>
            </a:r>
            <a:r>
              <a:rPr lang="sv-SE" sz="400" dirty="0" err="1"/>
              <a:t>Colors.amber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body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SingleChildScrollView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(36),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MainAxisAlignment.spaceAround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&gt;[logo, </a:t>
            </a:r>
            <a:r>
              <a:rPr lang="sv-SE" sz="400" dirty="0" err="1"/>
              <a:t>fields</a:t>
            </a:r>
            <a:r>
              <a:rPr lang="sv-SE" sz="400" dirty="0"/>
              <a:t>, </a:t>
            </a:r>
            <a:r>
              <a:rPr lang="sv-SE" sz="400" dirty="0" err="1"/>
              <a:t>bottom</a:t>
            </a: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893F05AA-1475-1745-AB8F-CBAA881E366C}"/>
              </a:ext>
            </a:extLst>
          </p:cNvPr>
          <p:cNvSpPr txBox="1">
            <a:spLocks/>
          </p:cNvSpPr>
          <p:nvPr/>
        </p:nvSpPr>
        <p:spPr>
          <a:xfrm>
            <a:off x="4869189" y="1886341"/>
            <a:ext cx="16371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routes.dart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start_screen.dart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widgets.dart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package:firebase_core</a:t>
            </a:r>
            <a:r>
              <a:rPr lang="sv-SE" sz="400" dirty="0"/>
              <a:t>/</a:t>
            </a:r>
            <a:r>
              <a:rPr lang="sv-SE" sz="400" dirty="0" err="1"/>
              <a:t>firebase_core.dart</a:t>
            </a:r>
            <a:r>
              <a:rPr lang="sv-SE" sz="400" dirty="0"/>
              <a:t>'; //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package:firebase_auth</a:t>
            </a:r>
            <a:r>
              <a:rPr lang="sv-SE" sz="400" dirty="0"/>
              <a:t>/</a:t>
            </a:r>
            <a:r>
              <a:rPr lang="sv-SE" sz="400" dirty="0" err="1"/>
              <a:t>firebase_auth.dart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package:provider</a:t>
            </a:r>
            <a:r>
              <a:rPr lang="sv-SE" sz="400" dirty="0"/>
              <a:t>/</a:t>
            </a:r>
            <a:r>
              <a:rPr lang="sv-SE" sz="400" dirty="0" err="1"/>
              <a:t>provider.dart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Register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RegisterSate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RegisterSate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RegisterSate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State&lt;Register&gt;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usernameController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emailController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passwordController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ageController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bool</a:t>
            </a:r>
            <a:r>
              <a:rPr lang="sv-SE" sz="400" dirty="0"/>
              <a:t> </a:t>
            </a:r>
            <a:r>
              <a:rPr lang="sv-SE" sz="400" dirty="0" err="1"/>
              <a:t>isSubmitting</a:t>
            </a:r>
            <a:r>
              <a:rPr lang="sv-SE" sz="400" dirty="0"/>
              <a:t> = </a:t>
            </a:r>
            <a:r>
              <a:rPr lang="sv-SE" sz="400" dirty="0" err="1"/>
              <a:t>false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logo = </a:t>
            </a:r>
            <a:r>
              <a:rPr lang="sv-SE" sz="400" dirty="0" err="1"/>
              <a:t>Image.asset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"assets/milk-</a:t>
            </a:r>
            <a:r>
              <a:rPr lang="sv-SE" sz="400" dirty="0" err="1"/>
              <a:t>box.png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height</a:t>
            </a:r>
            <a:r>
              <a:rPr lang="sv-SE" sz="400" dirty="0"/>
              <a:t>: </a:t>
            </a:r>
            <a:r>
              <a:rPr lang="sv-SE" sz="400" dirty="0" err="1"/>
              <a:t>mq.size.height</a:t>
            </a:r>
            <a:r>
              <a:rPr lang="sv-SE" sz="400" dirty="0"/>
              <a:t> /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usernameField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usernameController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focusedBorder</a:t>
            </a:r>
            <a:r>
              <a:rPr lang="sv-SE" sz="400" dirty="0"/>
              <a:t>: </a:t>
            </a:r>
            <a:r>
              <a:rPr lang="sv-SE" sz="400" dirty="0" err="1"/>
              <a:t>UnderlineInputBorder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borderSide</a:t>
            </a:r>
            <a:r>
              <a:rPr lang="sv-SE" sz="400" dirty="0"/>
              <a:t>: </a:t>
            </a:r>
            <a:r>
              <a:rPr lang="sv-SE" sz="400" dirty="0" err="1"/>
              <a:t>BorderSide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"Förnamn",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"Namn",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emailField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emailController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focusedBorder</a:t>
            </a:r>
            <a:r>
              <a:rPr lang="sv-SE" sz="400" dirty="0"/>
              <a:t>: </a:t>
            </a:r>
            <a:r>
              <a:rPr lang="sv-SE" sz="400" dirty="0" err="1"/>
              <a:t>UnderlineInputBorder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borderSide</a:t>
            </a:r>
            <a:r>
              <a:rPr lang="sv-SE" sz="400" dirty="0"/>
              <a:t>: </a:t>
            </a:r>
            <a:r>
              <a:rPr lang="sv-SE" sz="400" dirty="0" err="1"/>
              <a:t>BorderSide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passwordField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passwordController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focusedBorder</a:t>
            </a:r>
            <a:r>
              <a:rPr lang="sv-SE" sz="400" dirty="0"/>
              <a:t>: </a:t>
            </a:r>
            <a:r>
              <a:rPr lang="sv-SE" sz="400" dirty="0" err="1"/>
              <a:t>UnderlineInputBorder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borderSide</a:t>
            </a:r>
            <a:r>
              <a:rPr lang="sv-SE" sz="400" dirty="0"/>
              <a:t>: </a:t>
            </a:r>
            <a:r>
              <a:rPr lang="sv-SE" sz="400" dirty="0" err="1"/>
              <a:t>BorderSide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ageField</a:t>
            </a:r>
            <a:r>
              <a:rPr lang="sv-SE" sz="400" dirty="0"/>
              <a:t> =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enabled</a:t>
            </a:r>
            <a:r>
              <a:rPr lang="sv-SE" sz="400" dirty="0"/>
              <a:t>: </a:t>
            </a:r>
            <a:r>
              <a:rPr lang="sv-SE" sz="400" dirty="0" err="1"/>
              <a:t>isSubmitting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ageController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focusedBorder</a:t>
            </a:r>
            <a:r>
              <a:rPr lang="sv-SE" sz="400" dirty="0"/>
              <a:t>: </a:t>
            </a:r>
            <a:r>
              <a:rPr lang="sv-SE" sz="400" dirty="0" err="1"/>
              <a:t>UnderlineInputBorder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borderSide</a:t>
            </a:r>
            <a:r>
              <a:rPr lang="sv-SE" sz="400" dirty="0"/>
              <a:t>: </a:t>
            </a:r>
            <a:r>
              <a:rPr lang="sv-SE" sz="400" dirty="0" err="1"/>
              <a:t>BorderSide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"ÅÅÅÅ-MM-DD-XXXX",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"Personnummer",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loginbutton</a:t>
            </a:r>
            <a:r>
              <a:rPr lang="sv-SE" sz="400" dirty="0"/>
              <a:t> =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"Registrera",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//</a:t>
            </a:r>
            <a:r>
              <a:rPr lang="sv-SE" sz="400" dirty="0" err="1"/>
              <a:t>todo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fields</a:t>
            </a:r>
            <a:r>
              <a:rPr lang="sv-SE" sz="400" dirty="0"/>
              <a:t> =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(15),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usernameField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emailField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passwordField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ageField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bottom</a:t>
            </a:r>
            <a:r>
              <a:rPr lang="sv-SE" sz="400" dirty="0"/>
              <a:t> =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(8.0)),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"Har du redan ett konto?",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).textTheme.subtitle1?.copyWith(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</a:t>
            </a:r>
            <a:r>
              <a:rPr lang="sv-SE" sz="400" dirty="0" err="1"/>
              <a:t>pushNamed</a:t>
            </a:r>
            <a:r>
              <a:rPr lang="sv-SE" sz="400" dirty="0"/>
              <a:t>(</a:t>
            </a:r>
            <a:r>
              <a:rPr lang="sv-SE" sz="400" dirty="0" err="1"/>
              <a:t>AppRouter.authLogin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Theme.of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).textTheme.subtitle1?.copyWith(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TextDecoration.underline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Scaffold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backgroundColor</a:t>
            </a:r>
            <a:r>
              <a:rPr lang="sv-SE" sz="400" dirty="0"/>
              <a:t>: </a:t>
            </a:r>
            <a:r>
              <a:rPr lang="sv-SE" sz="400" dirty="0" err="1"/>
              <a:t>Colors.amber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body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SingleChildScrollView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(36),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MainAxisAlignment.spaceAround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&gt;[logo, </a:t>
            </a:r>
            <a:r>
              <a:rPr lang="sv-SE" sz="400" dirty="0" err="1"/>
              <a:t>fields</a:t>
            </a:r>
            <a:r>
              <a:rPr lang="sv-SE" sz="400" dirty="0"/>
              <a:t>, </a:t>
            </a:r>
            <a:r>
              <a:rPr lang="sv-SE" sz="400" dirty="0" err="1"/>
              <a:t>loginbutton</a:t>
            </a:r>
            <a:r>
              <a:rPr lang="sv-SE" sz="400" dirty="0"/>
              <a:t>, </a:t>
            </a:r>
            <a:r>
              <a:rPr lang="sv-SE" sz="400" dirty="0" err="1"/>
              <a:t>bottom</a:t>
            </a: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</p:txBody>
      </p:sp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D1646D64-C235-0B43-8B19-7327B85AFF50}"/>
              </a:ext>
            </a:extLst>
          </p:cNvPr>
          <p:cNvSpPr txBox="1">
            <a:spLocks/>
          </p:cNvSpPr>
          <p:nvPr/>
        </p:nvSpPr>
        <p:spPr>
          <a:xfrm>
            <a:off x="6506308" y="1886341"/>
            <a:ext cx="16371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routes.dart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login_screen.dart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StartScreen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StatelessWidget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logo = </a:t>
            </a:r>
            <a:r>
              <a:rPr lang="sv-SE" sz="400" dirty="0" err="1"/>
              <a:t>Image.asset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"assets/milk-</a:t>
            </a:r>
            <a:r>
              <a:rPr lang="sv-SE" sz="400" dirty="0" err="1"/>
              <a:t>box.png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height</a:t>
            </a:r>
            <a:r>
              <a:rPr lang="sv-SE" sz="400" dirty="0"/>
              <a:t>: </a:t>
            </a:r>
            <a:r>
              <a:rPr lang="sv-SE" sz="400" dirty="0" err="1"/>
              <a:t>mq.size.height</a:t>
            </a:r>
            <a:r>
              <a:rPr lang="sv-SE" sz="400" dirty="0"/>
              <a:t> / 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loginButton</a:t>
            </a:r>
            <a:r>
              <a:rPr lang="sv-SE" sz="400" dirty="0"/>
              <a:t> =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</a:t>
            </a:r>
            <a:r>
              <a:rPr lang="sv-SE" sz="400" dirty="0" err="1"/>
              <a:t>pushNamed</a:t>
            </a:r>
            <a:r>
              <a:rPr lang="sv-SE" sz="400" dirty="0"/>
              <a:t>(</a:t>
            </a:r>
            <a:r>
              <a:rPr lang="sv-SE" sz="400" dirty="0" err="1"/>
              <a:t>AppRouter.authLogin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registerButton</a:t>
            </a:r>
            <a:r>
              <a:rPr lang="sv-SE" sz="400" dirty="0"/>
              <a:t> =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"Skapa Konto",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</a:t>
            </a:r>
            <a:r>
              <a:rPr lang="sv-SE" sz="400" dirty="0" err="1"/>
              <a:t>pushNamed</a:t>
            </a:r>
            <a:r>
              <a:rPr lang="sv-SE" sz="400" dirty="0"/>
              <a:t>(</a:t>
            </a:r>
            <a:r>
              <a:rPr lang="sv-SE" sz="400" dirty="0" err="1"/>
              <a:t>AppRouter.authRegister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buttons</a:t>
            </a:r>
            <a:r>
              <a:rPr lang="sv-SE" sz="400" dirty="0"/>
              <a:t> =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loginButton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(0, 15, 0, 70),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registerButton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Scaffold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backgroundColor</a:t>
            </a:r>
            <a:r>
              <a:rPr lang="sv-SE" sz="400" dirty="0"/>
              <a:t>: Color(0xff8c52ff),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body</a:t>
            </a:r>
            <a:r>
              <a:rPr lang="sv-SE" sz="400" dirty="0"/>
              <a:t>: </a:t>
            </a: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EdgeInsets.all</a:t>
            </a:r>
            <a:r>
              <a:rPr lang="sv-SE" sz="400" dirty="0"/>
              <a:t>(36),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MainAxisAlignment.spaceBetween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EdgeInsets.only</a:t>
            </a:r>
            <a:r>
              <a:rPr lang="sv-SE" sz="400" dirty="0"/>
              <a:t>(</a:t>
            </a:r>
            <a:r>
              <a:rPr lang="sv-SE" sz="400" dirty="0" err="1"/>
              <a:t>top</a:t>
            </a:r>
            <a:r>
              <a:rPr lang="sv-SE" sz="400" dirty="0"/>
              <a:t>: 50),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logo,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buttons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02158D5A-F000-5244-A6EE-16EAAB108E5B}"/>
              </a:ext>
            </a:extLst>
          </p:cNvPr>
          <p:cNvSpPr txBox="1">
            <a:spLocks/>
          </p:cNvSpPr>
          <p:nvPr/>
        </p:nvSpPr>
        <p:spPr>
          <a:xfrm>
            <a:off x="8053754" y="1825625"/>
            <a:ext cx="16371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main.dart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package:fil_lan</a:t>
            </a:r>
            <a:r>
              <a:rPr lang="sv-SE" sz="400" dirty="0"/>
              <a:t>/</a:t>
            </a:r>
            <a:r>
              <a:rPr lang="sv-SE" sz="400" dirty="0" err="1"/>
              <a:t>views</a:t>
            </a:r>
            <a:r>
              <a:rPr lang="sv-SE" sz="400" dirty="0"/>
              <a:t>/</a:t>
            </a:r>
            <a:r>
              <a:rPr lang="sv-SE" sz="400" dirty="0" err="1"/>
              <a:t>home.dart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import '</a:t>
            </a:r>
            <a:r>
              <a:rPr lang="sv-SE" sz="400" dirty="0" err="1"/>
              <a:t>package:flutter</a:t>
            </a:r>
            <a:r>
              <a:rPr lang="sv-SE" sz="400" dirty="0"/>
              <a:t>/</a:t>
            </a:r>
            <a:r>
              <a:rPr lang="sv-SE" sz="400" dirty="0" err="1"/>
              <a:t>material.dart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import '</a:t>
            </a:r>
            <a:r>
              <a:rPr lang="sv-SE" sz="400" dirty="0" err="1"/>
              <a:t>widgets.dart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enum</a:t>
            </a:r>
            <a:r>
              <a:rPr lang="sv-SE" sz="400" dirty="0"/>
              <a:t> </a:t>
            </a:r>
            <a:r>
              <a:rPr lang="sv-SE" sz="400" dirty="0" err="1"/>
              <a:t>ApplicationLoginState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loggedOut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register,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loggedIn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Authentication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StatelessWidget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Authentication</a:t>
            </a:r>
            <a:r>
              <a:rPr lang="sv-SE" sz="4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this.loginState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this.email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this.startLoginFlow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this.verifyEmail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this.signInWithEmailAndPassword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this.cancelRegistration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this.registerAccount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this.signOut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final </a:t>
            </a:r>
            <a:r>
              <a:rPr lang="sv-SE" sz="400" dirty="0" err="1"/>
              <a:t>ApplicationLoginState</a:t>
            </a:r>
            <a:r>
              <a:rPr lang="sv-SE" sz="400" dirty="0"/>
              <a:t> </a:t>
            </a:r>
            <a:r>
              <a:rPr lang="sv-SE" sz="400" dirty="0" err="1"/>
              <a:t>loginState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String?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() </a:t>
            </a:r>
            <a:r>
              <a:rPr lang="sv-SE" sz="400" dirty="0" err="1"/>
              <a:t>startLoginFlow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  <a:r>
              <a:rPr lang="sv-SE" sz="400" dirty="0" err="1"/>
              <a:t>Exception</a:t>
            </a:r>
            <a:r>
              <a:rPr lang="sv-SE" sz="400" dirty="0"/>
              <a:t> e) </a:t>
            </a:r>
            <a:r>
              <a:rPr lang="sv-SE" sz="400" dirty="0" err="1"/>
              <a:t>error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 </a:t>
            </a:r>
            <a:r>
              <a:rPr lang="sv-SE" sz="400" dirty="0" err="1"/>
              <a:t>verifyEmail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</a:t>
            </a: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  <a:r>
              <a:rPr lang="sv-SE" sz="400" dirty="0" err="1"/>
              <a:t>Exception</a:t>
            </a:r>
            <a:r>
              <a:rPr lang="sv-SE" sz="400" dirty="0"/>
              <a:t> e) </a:t>
            </a:r>
            <a:r>
              <a:rPr lang="sv-SE" sz="400" dirty="0" err="1"/>
              <a:t>error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 </a:t>
            </a:r>
            <a:r>
              <a:rPr lang="sv-SE" sz="400" dirty="0" err="1"/>
              <a:t>signInWithEmailAndPassword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() </a:t>
            </a:r>
            <a:r>
              <a:rPr lang="sv-SE" sz="400" dirty="0" err="1"/>
              <a:t>cancelRegistration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</a:t>
            </a:r>
            <a:r>
              <a:rPr lang="sv-SE" sz="400" dirty="0" err="1"/>
              <a:t>displayName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String </a:t>
            </a: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</a:t>
            </a:r>
            <a:r>
              <a:rPr lang="sv-SE" sz="400" dirty="0" err="1"/>
              <a:t>Exception</a:t>
            </a:r>
            <a:r>
              <a:rPr lang="sv-SE" sz="400" dirty="0"/>
              <a:t> e) </a:t>
            </a:r>
            <a:r>
              <a:rPr lang="sv-SE" sz="400" dirty="0" err="1"/>
              <a:t>error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 </a:t>
            </a:r>
            <a:r>
              <a:rPr lang="sv-SE" sz="400" dirty="0" err="1"/>
              <a:t>registerAccount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() </a:t>
            </a:r>
            <a:r>
              <a:rPr lang="sv-SE" sz="400" dirty="0" err="1"/>
              <a:t>signOut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mq</a:t>
            </a:r>
            <a:r>
              <a:rPr lang="sv-SE" sz="400" dirty="0"/>
              <a:t> = </a:t>
            </a:r>
            <a:r>
              <a:rPr lang="sv-SE" sz="400" dirty="0" err="1"/>
              <a:t>MediaQuery.of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switch (</a:t>
            </a:r>
            <a:r>
              <a:rPr lang="sv-SE" sz="400" dirty="0" err="1"/>
              <a:t>loginState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ApplicationLoginState.loggedOut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CrossAxisAlignment.stretch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"Logga in",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startLoginFlow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(0, 15, 0, 70),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Material(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elevation: 5.0,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borderRadius</a:t>
            </a:r>
            <a:r>
              <a:rPr lang="sv-SE" sz="400" dirty="0"/>
              <a:t>: </a:t>
            </a:r>
            <a:r>
              <a:rPr lang="sv-SE" sz="400" dirty="0" err="1"/>
              <a:t>BorderRadius.circular</a:t>
            </a:r>
            <a:r>
              <a:rPr lang="sv-SE" sz="400" dirty="0"/>
              <a:t>(25.0),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MaterialButton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minWidth</a:t>
            </a:r>
            <a:r>
              <a:rPr lang="sv-SE" sz="400" dirty="0"/>
              <a:t>: </a:t>
            </a:r>
            <a:r>
              <a:rPr lang="sv-SE" sz="400" dirty="0" err="1"/>
              <a:t>mq.size.width</a:t>
            </a:r>
            <a:r>
              <a:rPr lang="sv-SE" sz="400" dirty="0"/>
              <a:t> / 1.2,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EdgeInsets.fromLTRB</a:t>
            </a:r>
            <a:r>
              <a:rPr lang="sv-SE" sz="400" dirty="0"/>
              <a:t>(10.0, 15.0, 10.0, 15.0),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"Skapa Konto",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textAlign</a:t>
            </a:r>
            <a:r>
              <a:rPr lang="sv-SE" sz="400" dirty="0"/>
              <a:t>: </a:t>
            </a:r>
            <a:r>
              <a:rPr lang="sv-SE" sz="400" dirty="0" err="1"/>
              <a:t>TextAlign.center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fontSize</a:t>
            </a:r>
            <a:r>
              <a:rPr lang="sv-SE" sz="400" dirty="0"/>
              <a:t>: 20.0,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Colors.purple.shade900,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fontWeight</a:t>
            </a:r>
            <a:r>
              <a:rPr lang="sv-SE" sz="400" dirty="0"/>
              <a:t>: </a:t>
            </a:r>
            <a:r>
              <a:rPr lang="sv-SE" sz="400" dirty="0" err="1"/>
              <a:t>FontWeight.bold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startLoginFlow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ApplicationLoginState.emailAddress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EmailForm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callback: (email) =&gt; </a:t>
            </a:r>
            <a:r>
              <a:rPr lang="sv-SE" sz="400" dirty="0" err="1"/>
              <a:t>verifyEmail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email, (e) =&gt; _</a:t>
            </a:r>
            <a:r>
              <a:rPr lang="sv-SE" sz="400" dirty="0" err="1"/>
              <a:t>showErrorDialog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, 'Invalid email', e)));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ApplicationLoginState.password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PasswordForm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email: email!,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login: (email, </a:t>
            </a:r>
            <a:r>
              <a:rPr lang="sv-SE" sz="400" dirty="0" err="1"/>
              <a:t>password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signInWithEmailAndPassword</a:t>
            </a:r>
            <a:r>
              <a:rPr lang="sv-SE" sz="400" dirty="0"/>
              <a:t>(email, </a:t>
            </a: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(e) =&gt; _</a:t>
            </a:r>
            <a:r>
              <a:rPr lang="sv-SE" sz="400" dirty="0" err="1"/>
              <a:t>showErrorDialog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, '</a:t>
            </a:r>
            <a:r>
              <a:rPr lang="sv-SE" sz="400" dirty="0" err="1"/>
              <a:t>Failed</a:t>
            </a:r>
            <a:r>
              <a:rPr lang="sv-SE" sz="400" dirty="0"/>
              <a:t> to </a:t>
            </a:r>
            <a:r>
              <a:rPr lang="sv-SE" sz="400" dirty="0" err="1"/>
              <a:t>sign</a:t>
            </a:r>
            <a:r>
              <a:rPr lang="sv-SE" sz="400" dirty="0"/>
              <a:t> in', 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ApplicationLoginState.register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RegisterForm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email: email!,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cancel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cancelRegistration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registerAccount</a:t>
            </a:r>
            <a:r>
              <a:rPr lang="sv-SE" sz="400" dirty="0"/>
              <a:t>: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displayName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registerAccount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email,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displayName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password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(e)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showErrorDialog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, '</a:t>
            </a:r>
            <a:r>
              <a:rPr lang="sv-SE" sz="400" dirty="0" err="1"/>
              <a:t>Failed</a:t>
            </a:r>
            <a:r>
              <a:rPr lang="sv-SE" sz="400" dirty="0"/>
              <a:t> to </a:t>
            </a:r>
            <a:r>
              <a:rPr lang="sv-SE" sz="400" dirty="0" err="1"/>
              <a:t>create</a:t>
            </a:r>
            <a:r>
              <a:rPr lang="sv-SE" sz="400" dirty="0"/>
              <a:t> </a:t>
            </a:r>
            <a:r>
              <a:rPr lang="sv-SE" sz="400" dirty="0" err="1"/>
              <a:t>account</a:t>
            </a:r>
            <a:r>
              <a:rPr lang="sv-SE" sz="400" dirty="0"/>
              <a:t>', 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case</a:t>
            </a:r>
            <a:r>
              <a:rPr lang="sv-SE" sz="400" dirty="0"/>
              <a:t> </a:t>
            </a:r>
            <a:r>
              <a:rPr lang="sv-SE" sz="400" dirty="0" err="1"/>
              <a:t>ApplicationLoginState.loggedIn</a:t>
            </a:r>
            <a:r>
              <a:rPr lang="sv-SE" sz="4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ElevatedButton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signOut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Text("logga ut"));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Text("</a:t>
            </a:r>
            <a:r>
              <a:rPr lang="sv-SE" sz="400" dirty="0" err="1"/>
              <a:t>Internal</a:t>
            </a:r>
            <a:r>
              <a:rPr lang="sv-SE" sz="400" dirty="0"/>
              <a:t> </a:t>
            </a:r>
            <a:r>
              <a:rPr lang="sv-SE" sz="400" dirty="0" err="1"/>
              <a:t>error</a:t>
            </a:r>
            <a:r>
              <a:rPr lang="sv-SE" sz="400" dirty="0"/>
              <a:t>, </a:t>
            </a:r>
            <a:r>
              <a:rPr lang="sv-SE" sz="400" dirty="0" err="1"/>
              <a:t>this</a:t>
            </a:r>
            <a:r>
              <a:rPr lang="sv-SE" sz="400" dirty="0"/>
              <a:t> </a:t>
            </a:r>
            <a:r>
              <a:rPr lang="sv-SE" sz="400" dirty="0" err="1"/>
              <a:t>shouldn't</a:t>
            </a:r>
            <a:r>
              <a:rPr lang="sv-SE" sz="400" dirty="0"/>
              <a:t> </a:t>
            </a:r>
            <a:r>
              <a:rPr lang="sv-SE" sz="400" dirty="0" err="1"/>
              <a:t>happen</a:t>
            </a:r>
            <a:r>
              <a:rPr lang="sv-SE" sz="400" dirty="0"/>
              <a:t>..."),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void</a:t>
            </a:r>
            <a:r>
              <a:rPr lang="sv-SE" sz="400" dirty="0"/>
              <a:t> _</a:t>
            </a:r>
            <a:r>
              <a:rPr lang="sv-SE" sz="400" dirty="0" err="1"/>
              <a:t>showErrorDialog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, String </a:t>
            </a:r>
            <a:r>
              <a:rPr lang="sv-SE" sz="400" dirty="0" err="1"/>
              <a:t>title</a:t>
            </a:r>
            <a:r>
              <a:rPr lang="sv-SE" sz="400" dirty="0"/>
              <a:t>, </a:t>
            </a:r>
            <a:r>
              <a:rPr lang="sv-SE" sz="400" dirty="0" err="1"/>
              <a:t>Exception</a:t>
            </a:r>
            <a:r>
              <a:rPr lang="sv-SE" sz="400" dirty="0"/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showDialog</a:t>
            </a:r>
            <a:r>
              <a:rPr lang="sv-SE" sz="400" dirty="0"/>
              <a:t>&lt;</a:t>
            </a:r>
            <a:r>
              <a:rPr lang="sv-SE" sz="400" dirty="0" err="1"/>
              <a:t>void</a:t>
            </a:r>
            <a:r>
              <a:rPr lang="sv-SE" sz="400" dirty="0"/>
              <a:t>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context</a:t>
            </a:r>
            <a:r>
              <a:rPr lang="sv-SE" sz="400" dirty="0"/>
              <a:t>: </a:t>
            </a:r>
            <a:r>
              <a:rPr lang="sv-SE" sz="400" dirty="0" err="1"/>
              <a:t>context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builder</a:t>
            </a:r>
            <a:r>
              <a:rPr lang="sv-SE" sz="400" dirty="0"/>
              <a:t>: (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AlertDialog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title</a:t>
            </a:r>
            <a:r>
              <a:rPr lang="sv-SE" sz="400" dirty="0"/>
              <a:t>: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title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  <a:r>
              <a:rPr lang="sv-SE" sz="400" dirty="0" err="1"/>
              <a:t>fontSize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content</a:t>
            </a:r>
            <a:r>
              <a:rPr lang="sv-SE" sz="400" dirty="0"/>
              <a:t>: </a:t>
            </a:r>
            <a:r>
              <a:rPr lang="sv-SE" sz="400" dirty="0" err="1"/>
              <a:t>SingleChildScrollView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ListBody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'${(e as </a:t>
            </a:r>
            <a:r>
              <a:rPr lang="sv-SE" sz="400" dirty="0" err="1"/>
              <a:t>dynamic</a:t>
            </a:r>
            <a:r>
              <a:rPr lang="sv-SE" sz="400" dirty="0"/>
              <a:t>).</a:t>
            </a:r>
            <a:r>
              <a:rPr lang="sv-SE" sz="400" dirty="0" err="1"/>
              <a:t>message</a:t>
            </a:r>
            <a:r>
              <a:rPr lang="sv-SE" sz="400" dirty="0"/>
              <a:t>}',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  <a:r>
              <a:rPr lang="sv-SE" sz="400" dirty="0" err="1"/>
              <a:t>fontSize</a:t>
            </a:r>
            <a:r>
              <a:rPr lang="sv-SE" sz="400" dirty="0"/>
              <a:t>: 18),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actions: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StyledButton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Navigator.of</a:t>
            </a:r>
            <a:r>
              <a:rPr lang="sv-SE" sz="400" dirty="0"/>
              <a:t>(</a:t>
            </a:r>
            <a:r>
              <a:rPr lang="sv-SE" sz="400" dirty="0" err="1"/>
              <a:t>context</a:t>
            </a:r>
            <a:r>
              <a:rPr lang="sv-SE" sz="400" dirty="0"/>
              <a:t>).pop();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'OK',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Colors.deepPurple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EmailForm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EmailForm</a:t>
            </a:r>
            <a:r>
              <a:rPr lang="sv-SE" sz="400" dirty="0"/>
              <a:t>({</a:t>
            </a: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this.callback</a:t>
            </a:r>
            <a:r>
              <a:rPr lang="sv-SE" sz="4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(String email) callback;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EmailFormState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EmailFormState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EmailFormState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</a:t>
            </a:r>
            <a:r>
              <a:rPr lang="sv-SE" sz="400" dirty="0" err="1"/>
              <a:t>EmailForm</a:t>
            </a:r>
            <a:r>
              <a:rPr lang="sv-SE" sz="400" dirty="0"/>
              <a:t>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</a:t>
            </a:r>
            <a:r>
              <a:rPr lang="sv-SE" sz="400" dirty="0" err="1"/>
              <a:t>debugLabel</a:t>
            </a:r>
            <a:r>
              <a:rPr lang="sv-SE" sz="400" dirty="0"/>
              <a:t>: '_</a:t>
            </a:r>
            <a:r>
              <a:rPr lang="sv-SE" sz="400" dirty="0" err="1"/>
              <a:t>EmailFormState</a:t>
            </a:r>
            <a:r>
              <a:rPr lang="sv-SE" sz="4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_controller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Header</a:t>
            </a:r>
            <a:r>
              <a:rPr lang="sv-SE" sz="400" dirty="0"/>
              <a:t>('Sign in </a:t>
            </a:r>
            <a:r>
              <a:rPr lang="sv-SE" sz="400" dirty="0" err="1"/>
              <a:t>with</a:t>
            </a:r>
            <a:r>
              <a:rPr lang="sv-SE" sz="400" dirty="0"/>
              <a:t> email'),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(8.0),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_controller,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email </a:t>
            </a:r>
            <a:r>
              <a:rPr lang="sv-SE" sz="400" dirty="0" err="1"/>
              <a:t>address</a:t>
            </a:r>
            <a:r>
              <a:rPr lang="sv-SE" sz="400" dirty="0"/>
              <a:t> to </a:t>
            </a:r>
            <a:r>
              <a:rPr lang="sv-SE" sz="400" dirty="0" err="1"/>
              <a:t>continue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MainAxisAlignment.end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vertical</a:t>
            </a:r>
            <a:r>
              <a:rPr lang="sv-SE" sz="400" dirty="0"/>
              <a:t>: 16.0, </a:t>
            </a:r>
            <a:r>
              <a:rPr lang="sv-SE" sz="400" dirty="0" err="1"/>
              <a:t>horizontal</a:t>
            </a:r>
            <a:r>
              <a:rPr lang="sv-SE" sz="400" dirty="0"/>
              <a:t>: 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ElevatedButton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</a:t>
            </a:r>
            <a:r>
              <a:rPr lang="sv-SE" sz="400" dirty="0" err="1"/>
              <a:t>async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(_formKey.</a:t>
            </a:r>
            <a:r>
              <a:rPr lang="sv-SE" sz="400" dirty="0" err="1"/>
              <a:t>currentState</a:t>
            </a:r>
            <a:r>
              <a:rPr lang="sv-SE" sz="400" dirty="0"/>
              <a:t>!.</a:t>
            </a:r>
            <a:r>
              <a:rPr lang="sv-SE" sz="400" dirty="0" err="1"/>
              <a:t>validate</a:t>
            </a:r>
            <a:r>
              <a:rPr lang="sv-SE" sz="4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widget.callback</a:t>
            </a:r>
            <a:r>
              <a:rPr lang="sv-SE" sz="400" dirty="0"/>
              <a:t>(_</a:t>
            </a:r>
            <a:r>
              <a:rPr lang="sv-SE" sz="400" dirty="0" err="1"/>
              <a:t>controller.text</a:t>
            </a: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Text('NEXT'),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RegisterForm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RegisterForm</a:t>
            </a:r>
            <a:r>
              <a:rPr lang="sv-SE" sz="4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this.registerAccount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this.cancel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this.email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String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(String email, String </a:t>
            </a:r>
            <a:r>
              <a:rPr lang="sv-SE" sz="400" dirty="0" err="1"/>
              <a:t>displayName</a:t>
            </a:r>
            <a:r>
              <a:rPr lang="sv-SE" sz="400" dirty="0"/>
              <a:t>, String </a:t>
            </a:r>
            <a:r>
              <a:rPr lang="sv-SE" sz="400" dirty="0" err="1"/>
              <a:t>password</a:t>
            </a:r>
            <a:r>
              <a:rPr lang="sv-SE" sz="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registerAccount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() </a:t>
            </a:r>
            <a:r>
              <a:rPr lang="sv-SE" sz="400" dirty="0" err="1"/>
              <a:t>cancel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RegisterFormState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RegisterFormState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RegisterFormState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</a:t>
            </a:r>
            <a:r>
              <a:rPr lang="sv-SE" sz="400" dirty="0" err="1"/>
              <a:t>RegisterForm</a:t>
            </a:r>
            <a:r>
              <a:rPr lang="sv-SE" sz="400" dirty="0"/>
              <a:t>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</a:t>
            </a:r>
            <a:r>
              <a:rPr lang="sv-SE" sz="400" dirty="0" err="1"/>
              <a:t>debugLabel</a:t>
            </a:r>
            <a:r>
              <a:rPr lang="sv-SE" sz="400" dirty="0"/>
              <a:t>: '_</a:t>
            </a:r>
            <a:r>
              <a:rPr lang="sv-SE" sz="400" dirty="0" err="1"/>
              <a:t>RegisterFormState</a:t>
            </a:r>
            <a:r>
              <a:rPr lang="sv-SE" sz="4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emailController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displayNameController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passwordController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initState</a:t>
            </a:r>
            <a:r>
              <a:rPr lang="sv-SE" sz="4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super.initState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emailController.text</a:t>
            </a:r>
            <a:r>
              <a:rPr lang="sv-SE" sz="400" dirty="0"/>
              <a:t> = </a:t>
            </a:r>
            <a:r>
              <a:rPr lang="sv-SE" sz="400" dirty="0" err="1"/>
              <a:t>widget.email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Header</a:t>
            </a:r>
            <a:r>
              <a:rPr lang="sv-SE" sz="400" dirty="0"/>
              <a:t>('</a:t>
            </a:r>
            <a:r>
              <a:rPr lang="sv-SE" sz="400" dirty="0" err="1"/>
              <a:t>Create</a:t>
            </a:r>
            <a:r>
              <a:rPr lang="sv-SE" sz="400" dirty="0"/>
              <a:t> </a:t>
            </a:r>
            <a:r>
              <a:rPr lang="sv-SE" sz="400" dirty="0" err="1"/>
              <a:t>account</a:t>
            </a:r>
            <a:r>
              <a:rPr lang="sv-SE" sz="400" dirty="0"/>
              <a:t>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(8.0),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emailController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email </a:t>
            </a:r>
            <a:r>
              <a:rPr lang="sv-SE" sz="400" dirty="0" err="1"/>
              <a:t>address</a:t>
            </a:r>
            <a:r>
              <a:rPr lang="sv-SE" sz="400" dirty="0"/>
              <a:t> to </a:t>
            </a:r>
            <a:r>
              <a:rPr lang="sv-SE" sz="400" dirty="0" err="1"/>
              <a:t>continue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displayNameController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username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Username</a:t>
            </a:r>
            <a:r>
              <a:rPr lang="sv-SE" sz="400" dirty="0"/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</a:t>
            </a:r>
            <a:r>
              <a:rPr lang="sv-SE" sz="400" dirty="0" err="1"/>
              <a:t>account</a:t>
            </a:r>
            <a:r>
              <a:rPr lang="sv-SE" sz="400" dirty="0"/>
              <a:t> </a:t>
            </a:r>
            <a:r>
              <a:rPr lang="sv-SE" sz="400" dirty="0" err="1"/>
              <a:t>name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passwordController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obscureText</a:t>
            </a:r>
            <a:r>
              <a:rPr lang="sv-SE" sz="400" dirty="0"/>
              <a:t>: </a:t>
            </a:r>
            <a:r>
              <a:rPr lang="sv-SE" sz="400" dirty="0" err="1"/>
              <a:t>true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</a:t>
            </a:r>
            <a:r>
              <a:rPr lang="sv-SE" sz="400" dirty="0" err="1"/>
              <a:t>password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vertical</a:t>
            </a:r>
            <a:r>
              <a:rPr lang="sv-SE" sz="400" dirty="0"/>
              <a:t>: 16),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MainAxisAlignment.end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TextButton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</a:t>
            </a:r>
            <a:r>
              <a:rPr lang="sv-SE" sz="400" dirty="0" err="1"/>
              <a:t>widget.cancel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Text('CANCEL'),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SizedBox</a:t>
            </a:r>
            <a:r>
              <a:rPr lang="sv-SE" sz="400" dirty="0"/>
              <a:t>(</a:t>
            </a:r>
            <a:r>
              <a:rPr lang="sv-SE" sz="400" dirty="0" err="1"/>
              <a:t>width</a:t>
            </a:r>
            <a:r>
              <a:rPr lang="sv-SE" sz="400" dirty="0"/>
              <a:t>: 16),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StyledButton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(_formKey.</a:t>
            </a:r>
            <a:r>
              <a:rPr lang="sv-SE" sz="400" dirty="0" err="1"/>
              <a:t>currentState</a:t>
            </a:r>
            <a:r>
              <a:rPr lang="sv-SE" sz="400" dirty="0"/>
              <a:t>!.</a:t>
            </a:r>
            <a:r>
              <a:rPr lang="sv-SE" sz="400" dirty="0" err="1"/>
              <a:t>validate</a:t>
            </a:r>
            <a:r>
              <a:rPr lang="sv-SE" sz="4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widget.registerAccount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displayNameController.text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passwordController.text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Text('SAVE'),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SizedBox</a:t>
            </a:r>
            <a:r>
              <a:rPr lang="sv-SE" sz="400" dirty="0"/>
              <a:t>(</a:t>
            </a:r>
            <a:r>
              <a:rPr lang="sv-SE" sz="400" dirty="0" err="1"/>
              <a:t>width</a:t>
            </a:r>
            <a:r>
              <a:rPr lang="sv-SE" sz="400" dirty="0"/>
              <a:t>: 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</a:t>
            </a:r>
            <a:r>
              <a:rPr lang="sv-SE" sz="400" dirty="0" err="1"/>
              <a:t>PasswordForm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</a:t>
            </a:r>
            <a:r>
              <a:rPr lang="sv-SE" sz="400" dirty="0" err="1"/>
              <a:t>StatefulWidget</a:t>
            </a:r>
            <a:r>
              <a:rPr lang="sv-SE" sz="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PasswordForm</a:t>
            </a:r>
            <a:r>
              <a:rPr lang="sv-SE" sz="400" dirty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this.login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required</a:t>
            </a:r>
            <a:r>
              <a:rPr lang="sv-SE" sz="400" dirty="0"/>
              <a:t> </a:t>
            </a:r>
            <a:r>
              <a:rPr lang="sv-SE" sz="400" dirty="0" err="1"/>
              <a:t>this.email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String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</a:t>
            </a: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Function</a:t>
            </a:r>
            <a:r>
              <a:rPr lang="sv-SE" sz="400" dirty="0"/>
              <a:t>(String email, String </a:t>
            </a:r>
            <a:r>
              <a:rPr lang="sv-SE" sz="400" dirty="0" err="1"/>
              <a:t>password</a:t>
            </a:r>
            <a:r>
              <a:rPr lang="sv-SE" sz="400" dirty="0"/>
              <a:t>) login;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PasswordFormState</a:t>
            </a:r>
            <a:r>
              <a:rPr lang="sv-SE" sz="400" dirty="0"/>
              <a:t> </a:t>
            </a:r>
            <a:r>
              <a:rPr lang="sv-SE" sz="400" dirty="0" err="1"/>
              <a:t>createState</a:t>
            </a:r>
            <a:r>
              <a:rPr lang="sv-SE" sz="400" dirty="0"/>
              <a:t>() =&gt; _</a:t>
            </a:r>
            <a:r>
              <a:rPr lang="sv-SE" sz="400" dirty="0" err="1"/>
              <a:t>PasswordFormState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 err="1"/>
              <a:t>class</a:t>
            </a:r>
            <a:r>
              <a:rPr lang="sv-SE" sz="400" dirty="0"/>
              <a:t> _</a:t>
            </a:r>
            <a:r>
              <a:rPr lang="sv-SE" sz="400" dirty="0" err="1"/>
              <a:t>PasswordFormState</a:t>
            </a:r>
            <a:r>
              <a:rPr lang="sv-SE" sz="400" dirty="0"/>
              <a:t> </a:t>
            </a:r>
            <a:r>
              <a:rPr lang="sv-SE" sz="400" dirty="0" err="1"/>
              <a:t>extends</a:t>
            </a:r>
            <a:r>
              <a:rPr lang="sv-SE" sz="400" dirty="0"/>
              <a:t> State&lt;</a:t>
            </a:r>
            <a:r>
              <a:rPr lang="sv-SE" sz="400" dirty="0" err="1"/>
              <a:t>PasswordForm</a:t>
            </a:r>
            <a:r>
              <a:rPr lang="sv-SE" sz="400" dirty="0"/>
              <a:t>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formKey</a:t>
            </a:r>
            <a:r>
              <a:rPr lang="sv-SE" sz="400" dirty="0"/>
              <a:t> = </a:t>
            </a:r>
            <a:r>
              <a:rPr lang="sv-SE" sz="400" dirty="0" err="1"/>
              <a:t>GlobalKey</a:t>
            </a:r>
            <a:r>
              <a:rPr lang="sv-SE" sz="400" dirty="0"/>
              <a:t>&lt;</a:t>
            </a:r>
            <a:r>
              <a:rPr lang="sv-SE" sz="400" dirty="0" err="1"/>
              <a:t>FormState</a:t>
            </a:r>
            <a:r>
              <a:rPr lang="sv-SE" sz="400" dirty="0"/>
              <a:t>&gt;(</a:t>
            </a:r>
            <a:r>
              <a:rPr lang="sv-SE" sz="400" dirty="0" err="1"/>
              <a:t>debugLabel</a:t>
            </a:r>
            <a:r>
              <a:rPr lang="sv-SE" sz="400" dirty="0"/>
              <a:t>: '_</a:t>
            </a:r>
            <a:r>
              <a:rPr lang="sv-SE" sz="400" dirty="0" err="1"/>
              <a:t>PasswordFormState</a:t>
            </a:r>
            <a:r>
              <a:rPr lang="sv-SE" sz="400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emailController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final _</a:t>
            </a:r>
            <a:r>
              <a:rPr lang="sv-SE" sz="400" dirty="0" err="1"/>
              <a:t>passwordController</a:t>
            </a:r>
            <a:r>
              <a:rPr lang="sv-SE" sz="400" dirty="0"/>
              <a:t> = </a:t>
            </a:r>
            <a:r>
              <a:rPr lang="sv-SE" sz="400" dirty="0" err="1"/>
              <a:t>TextEditingController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void</a:t>
            </a:r>
            <a:r>
              <a:rPr lang="sv-SE" sz="400" dirty="0"/>
              <a:t> </a:t>
            </a:r>
            <a:r>
              <a:rPr lang="sv-SE" sz="400" dirty="0" err="1"/>
              <a:t>initState</a:t>
            </a:r>
            <a:r>
              <a:rPr lang="sv-SE" sz="4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super.initState</a:t>
            </a:r>
            <a:r>
              <a:rPr lang="sv-SE" sz="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emailController.text</a:t>
            </a:r>
            <a:r>
              <a:rPr lang="sv-SE" sz="400" dirty="0"/>
              <a:t> = </a:t>
            </a:r>
            <a:r>
              <a:rPr lang="sv-SE" sz="400" dirty="0" err="1"/>
              <a:t>widget.email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r>
              <a:rPr lang="sv-SE" sz="400" dirty="0"/>
              <a:t>@</a:t>
            </a:r>
            <a:r>
              <a:rPr lang="sv-SE" sz="400" dirty="0" err="1"/>
              <a:t>override</a:t>
            </a:r>
            <a:endParaRPr lang="sv-SE" sz="400" dirty="0"/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</a:t>
            </a:r>
            <a:r>
              <a:rPr lang="sv-SE" sz="400" dirty="0"/>
              <a:t> </a:t>
            </a:r>
            <a:r>
              <a:rPr lang="sv-SE" sz="400" dirty="0" err="1"/>
              <a:t>build</a:t>
            </a:r>
            <a:r>
              <a:rPr lang="sv-SE" sz="400" dirty="0"/>
              <a:t>(</a:t>
            </a:r>
            <a:r>
              <a:rPr lang="sv-SE" sz="400" dirty="0" err="1"/>
              <a:t>BuildContext</a:t>
            </a:r>
            <a:r>
              <a:rPr lang="sv-SE" sz="400" dirty="0"/>
              <a:t> </a:t>
            </a:r>
            <a:r>
              <a:rPr lang="sv-SE" sz="400" dirty="0" err="1"/>
              <a:t>context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Header</a:t>
            </a:r>
            <a:r>
              <a:rPr lang="sv-SE" sz="400" dirty="0"/>
              <a:t>('Sign in'),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EdgeInsets.all</a:t>
            </a:r>
            <a:r>
              <a:rPr lang="sv-SE" sz="400" dirty="0"/>
              <a:t>(8.0),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Form(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</a:t>
            </a:r>
            <a:r>
              <a:rPr lang="sv-SE" sz="400" dirty="0"/>
              <a:t>: _</a:t>
            </a:r>
            <a:r>
              <a:rPr lang="sv-SE" sz="400" dirty="0" err="1"/>
              <a:t>formKey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Column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crossAxisAlignment</a:t>
            </a:r>
            <a:r>
              <a:rPr lang="sv-SE" sz="400" dirty="0"/>
              <a:t>: </a:t>
            </a:r>
            <a:r>
              <a:rPr lang="sv-SE" sz="400" dirty="0" err="1"/>
              <a:t>CrossAxisAlignment.start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&lt;</a:t>
            </a:r>
            <a:r>
              <a:rPr lang="sv-SE" sz="400" dirty="0" err="1"/>
              <a:t>Widget</a:t>
            </a:r>
            <a:r>
              <a:rPr lang="sv-SE" sz="400" dirty="0"/>
              <a:t>&gt;[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emailController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something@example.com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"Email"),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email </a:t>
            </a:r>
            <a:r>
              <a:rPr lang="sv-SE" sz="400" dirty="0" err="1"/>
              <a:t>address</a:t>
            </a:r>
            <a:r>
              <a:rPr lang="sv-SE" sz="400" dirty="0"/>
              <a:t> to </a:t>
            </a:r>
            <a:r>
              <a:rPr lang="sv-SE" sz="400" dirty="0" err="1"/>
              <a:t>continue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horizontal</a:t>
            </a:r>
            <a:r>
              <a:rPr lang="sv-SE" sz="400" dirty="0"/>
              <a:t>: 24),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TextFormField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controller: _</a:t>
            </a:r>
            <a:r>
              <a:rPr lang="sv-SE" sz="400" dirty="0" err="1"/>
              <a:t>passwordController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keyboardType</a:t>
            </a:r>
            <a:r>
              <a:rPr lang="sv-SE" sz="400" dirty="0"/>
              <a:t>: </a:t>
            </a:r>
            <a:r>
              <a:rPr lang="sv-SE" sz="400" dirty="0" err="1"/>
              <a:t>TextInputType.emailAddress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style: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TextStyle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color: </a:t>
            </a:r>
            <a:r>
              <a:rPr lang="sv-SE" sz="400" dirty="0" err="1"/>
              <a:t>Colors.white</a:t>
            </a:r>
            <a:r>
              <a:rPr lang="sv-SE" sz="400" dirty="0"/>
              <a:t>, </a:t>
            </a:r>
            <a:r>
              <a:rPr lang="sv-SE" sz="400" dirty="0" err="1"/>
              <a:t>decorationColor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cursorColor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decoration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InputDecoration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focusColor</a:t>
            </a:r>
            <a:r>
              <a:rPr lang="sv-SE" sz="400" dirty="0"/>
              <a:t>: </a:t>
            </a:r>
            <a:r>
              <a:rPr lang="sv-SE" sz="400" dirty="0" err="1"/>
              <a:t>Colors.white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hintStyle</a:t>
            </a:r>
            <a:r>
              <a:rPr lang="sv-SE" sz="400" dirty="0"/>
              <a:t>: </a:t>
            </a:r>
            <a:r>
              <a:rPr lang="sv-SE" sz="400" dirty="0" err="1"/>
              <a:t>TextStyle</a:t>
            </a:r>
            <a:r>
              <a:rPr lang="sv-SE" sz="400" dirty="0"/>
              <a:t>(color: </a:t>
            </a:r>
            <a:r>
              <a:rPr lang="sv-SE" sz="400" dirty="0" err="1"/>
              <a:t>Colors.white</a:t>
            </a: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labelText</a:t>
            </a:r>
            <a:r>
              <a:rPr lang="sv-SE" sz="400" dirty="0"/>
              <a:t>: "</a:t>
            </a:r>
            <a:r>
              <a:rPr lang="sv-SE" sz="400" dirty="0" err="1"/>
              <a:t>Password</a:t>
            </a:r>
            <a:r>
              <a:rPr lang="sv-SE" sz="400" dirty="0"/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obscureText</a:t>
            </a:r>
            <a:r>
              <a:rPr lang="sv-SE" sz="400" dirty="0"/>
              <a:t>: </a:t>
            </a:r>
            <a:r>
              <a:rPr lang="sv-SE" sz="400" dirty="0" err="1"/>
              <a:t>true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validator</a:t>
            </a:r>
            <a:r>
              <a:rPr lang="sv-SE" sz="400" dirty="0"/>
              <a:t>: (</a:t>
            </a:r>
            <a:r>
              <a:rPr lang="sv-SE" sz="400" dirty="0" err="1"/>
              <a:t>value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</a:t>
            </a:r>
            <a:r>
              <a:rPr lang="sv-SE" sz="400" dirty="0" err="1"/>
              <a:t>value</a:t>
            </a:r>
            <a:r>
              <a:rPr lang="sv-SE" sz="400" dirty="0"/>
              <a:t>!.</a:t>
            </a:r>
            <a:r>
              <a:rPr lang="sv-SE" sz="400" dirty="0" err="1"/>
              <a:t>isEmpty</a:t>
            </a:r>
            <a:r>
              <a:rPr lang="sv-SE" sz="4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'</a:t>
            </a:r>
            <a:r>
              <a:rPr lang="sv-SE" sz="400" dirty="0" err="1"/>
              <a:t>Enter</a:t>
            </a:r>
            <a:r>
              <a:rPr lang="sv-SE" sz="400" dirty="0"/>
              <a:t> </a:t>
            </a:r>
            <a:r>
              <a:rPr lang="sv-SE" sz="400" dirty="0" err="1"/>
              <a:t>your</a:t>
            </a:r>
            <a:r>
              <a:rPr lang="sv-SE" sz="400" dirty="0"/>
              <a:t> </a:t>
            </a:r>
            <a:r>
              <a:rPr lang="sv-SE" sz="400" dirty="0" err="1"/>
              <a:t>password</a:t>
            </a:r>
            <a:r>
              <a:rPr lang="sv-SE" sz="4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return</a:t>
            </a:r>
            <a:r>
              <a:rPr lang="sv-SE" sz="400" dirty="0"/>
              <a:t> </a:t>
            </a:r>
            <a:r>
              <a:rPr lang="sv-SE" sz="400" dirty="0" err="1"/>
              <a:t>null</a:t>
            </a:r>
            <a:r>
              <a:rPr lang="sv-SE" sz="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padding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EdgeInsets.symmetric</a:t>
            </a:r>
            <a:r>
              <a:rPr lang="sv-SE" sz="400" dirty="0"/>
              <a:t>(</a:t>
            </a:r>
            <a:r>
              <a:rPr lang="sv-SE" sz="400" dirty="0" err="1"/>
              <a:t>vertical</a:t>
            </a:r>
            <a:r>
              <a:rPr lang="sv-SE" sz="400" dirty="0"/>
              <a:t>: 16),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Row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mainAxisAlignment</a:t>
            </a:r>
            <a:r>
              <a:rPr lang="sv-SE" sz="400" dirty="0"/>
              <a:t>: </a:t>
            </a:r>
            <a:r>
              <a:rPr lang="sv-SE" sz="400" dirty="0" err="1"/>
              <a:t>MainAxisAlignment.end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children</a:t>
            </a:r>
            <a:r>
              <a:rPr lang="sv-SE" sz="400" dirty="0"/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SizedBox</a:t>
            </a:r>
            <a:r>
              <a:rPr lang="sv-SE" sz="400" dirty="0"/>
              <a:t>(</a:t>
            </a:r>
            <a:r>
              <a:rPr lang="sv-SE" sz="400" dirty="0" err="1"/>
              <a:t>width</a:t>
            </a:r>
            <a:r>
              <a:rPr lang="sv-SE" sz="400" dirty="0"/>
              <a:t>: 16),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StyledButton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onPressed</a:t>
            </a:r>
            <a:r>
              <a:rPr lang="sv-SE" sz="400" dirty="0"/>
              <a:t>: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if</a:t>
            </a:r>
            <a:r>
              <a:rPr lang="sv-SE" sz="400" dirty="0"/>
              <a:t> (_formKey.</a:t>
            </a:r>
            <a:r>
              <a:rPr lang="sv-SE" sz="400" dirty="0" err="1"/>
              <a:t>currentState</a:t>
            </a:r>
            <a:r>
              <a:rPr lang="sv-SE" sz="400" dirty="0"/>
              <a:t>!.</a:t>
            </a:r>
            <a:r>
              <a:rPr lang="sv-SE" sz="400" dirty="0" err="1"/>
              <a:t>validate</a:t>
            </a:r>
            <a:r>
              <a:rPr lang="sv-SE" sz="400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widget.login</a:t>
            </a:r>
            <a:r>
              <a:rPr lang="sv-SE" sz="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emailController.text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_</a:t>
            </a:r>
            <a:r>
              <a:rPr lang="sv-SE" sz="400" dirty="0" err="1"/>
              <a:t>passwordController.text</a:t>
            </a:r>
            <a:r>
              <a:rPr lang="sv-SE" sz="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child</a:t>
            </a:r>
            <a:r>
              <a:rPr lang="sv-SE" sz="400" dirty="0"/>
              <a:t>: </a:t>
            </a:r>
            <a:r>
              <a:rPr lang="sv-SE" sz="400" dirty="0" err="1"/>
              <a:t>const</a:t>
            </a:r>
            <a:r>
              <a:rPr lang="sv-SE" sz="400" dirty="0"/>
              <a:t> Text('SIGN IN'),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 err="1"/>
              <a:t>const</a:t>
            </a:r>
            <a:r>
              <a:rPr lang="sv-SE" sz="400" dirty="0"/>
              <a:t> </a:t>
            </a:r>
            <a:r>
              <a:rPr lang="sv-SE" sz="400" dirty="0" err="1"/>
              <a:t>SizedBox</a:t>
            </a:r>
            <a:r>
              <a:rPr lang="sv-SE" sz="400" dirty="0"/>
              <a:t>(</a:t>
            </a:r>
            <a:r>
              <a:rPr lang="sv-SE" sz="400" dirty="0" err="1"/>
              <a:t>width</a:t>
            </a:r>
            <a:r>
              <a:rPr lang="sv-SE" sz="400" dirty="0"/>
              <a:t>: 30),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sv-SE" sz="400" dirty="0"/>
            </a:br>
            <a:endParaRPr lang="sv-SE" sz="4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34D7A35-5DE0-9641-81F0-52F3A2BE4146}"/>
              </a:ext>
            </a:extLst>
          </p:cNvPr>
          <p:cNvSpPr/>
          <p:nvPr/>
        </p:nvSpPr>
        <p:spPr>
          <a:xfrm>
            <a:off x="9712569" y="1886341"/>
            <a:ext cx="1641230" cy="1344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package:fil_lan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root.dart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package:fil_lan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routes.dart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package:fil_lan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views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studio.dart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package:firebase_core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firebase_core.dart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 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new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package:firebase_auth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firebase_auth.dart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 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new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package:flutter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material.dart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package:provider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provider.dart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 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new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views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start_screen.dart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src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authentication.dart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 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new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src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widgets.dart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import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views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/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home.dart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main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runApp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ChangeNotifierProvider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create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=&gt;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builder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=&gt;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MyApp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MyApp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StatelessWidget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@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override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build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BuildContext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return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MaterialApp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title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"FIL-LAN"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theme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ThemeData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primarySwatch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purple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home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RootPage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StatefulWidget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({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?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}) : </a:t>
            </a: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super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@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override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&lt;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StatefulWidget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createState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TODO: </a:t>
            </a:r>
            <a:r>
              <a:rPr lang="sv-SE" sz="400" b="0" dirty="0" err="1">
                <a:solidFill>
                  <a:srgbClr val="6A9955"/>
                </a:solidFill>
                <a:effectLst/>
                <a:latin typeface="MonaLisa"/>
              </a:rPr>
              <a:t>implement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6A9955"/>
                </a:solidFill>
                <a:effectLst/>
                <a:latin typeface="MonaLisa"/>
              </a:rPr>
              <a:t>createState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return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StartState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StartState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&lt;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Start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 {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int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0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final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screens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[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Home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Studio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];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@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override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build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BuildContext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// TODO: </a:t>
            </a:r>
            <a:r>
              <a:rPr lang="sv-SE" sz="400" b="0" dirty="0" err="1">
                <a:solidFill>
                  <a:srgbClr val="6A9955"/>
                </a:solidFill>
                <a:effectLst/>
                <a:latin typeface="MonaLisa"/>
              </a:rPr>
              <a:t>implement</a:t>
            </a:r>
            <a:r>
              <a:rPr lang="sv-SE" sz="400" b="0" dirty="0">
                <a:solidFill>
                  <a:srgbClr val="6A9955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6A9955"/>
                </a:solidFill>
                <a:effectLst/>
                <a:latin typeface="MonaLisa"/>
              </a:rPr>
              <a:t>build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return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Scaffold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0xff8c52ff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body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IndexedStack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children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screens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bottomNavigationBar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0xff8c52ff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items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&lt;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BottomNavigationBarItem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&gt;[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BottomNavigationBarItem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Icons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home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label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'FILLAN'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red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BottomNavigationBarItem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Icons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business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label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'STUDIO'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green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BottomNavigationBarItem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Icon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Icons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account_circle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label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'PROFIL'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purple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],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unselectedItemColor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purple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shade600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selectedItemColor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purple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shade100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onTap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=&gt;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setState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=&gt;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currentIndex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index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HomePage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StatelessWidget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const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HomePage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({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?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}) : </a:t>
            </a: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super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key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@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override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build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BuildContext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final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mq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MediaQuery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of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return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Scaffold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backgroundColor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Color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0xff8c52ff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body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Padding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padding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EdgeInsets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all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36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child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Column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children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&lt;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Widget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&gt;[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Padding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padding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EdgeInsets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only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top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50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child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Image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asset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"assets/milk-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box.png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"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height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mq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size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height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/ </a:t>
            </a:r>
            <a:r>
              <a:rPr lang="sv-SE" sz="400" b="0" dirty="0">
                <a:solidFill>
                  <a:srgbClr val="B5CEA8"/>
                </a:solidFill>
                <a:effectLst/>
                <a:latin typeface="MonaLisa"/>
              </a:rPr>
              <a:t>4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Consumer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&lt;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&gt;(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builder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context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=&gt;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Authentication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startLoginFlow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startLoginFlow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verifyEmail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verifyEmail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signInWithEmailAndPassword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signInWithEmailAndPassword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cancelRegistration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cancelRegistration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registerAccount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registerAccount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signOut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appState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],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class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extends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ChangeNotifier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init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Future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&lt;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&gt;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init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async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initializeApp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userChanges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().</a:t>
            </a:r>
            <a:r>
              <a:rPr lang="sv-SE" sz="400" b="0" dirty="0">
                <a:solidFill>
                  <a:srgbClr val="DCDCAA"/>
                </a:solidFill>
                <a:effectLst/>
                <a:latin typeface="MonaLisa"/>
              </a:rPr>
              <a:t>listen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user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if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user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!=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null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loggedIn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else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loggedOut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notifyListeners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loggedOut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=&gt;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?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? </a:t>
            </a:r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get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DCDCAA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=&gt;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startLoginFlow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emailAddress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notifyListeners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verifyEmail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Function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async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try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var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methods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fetchSignInMethodsForEmail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if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methods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contains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 err="1">
                <a:solidFill>
                  <a:srgbClr val="CE9178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CE9178"/>
                </a:solidFill>
                <a:effectLst/>
                <a:latin typeface="MonaLisa"/>
              </a:rPr>
              <a:t>'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))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else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register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notifyListeners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catch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signInWithEmailAndPassword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Function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async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try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signInWithEmailAndPassword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catch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cancelRegistration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emailAddress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;</a:t>
            </a:r>
          </a:p>
          <a:p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notifyListeners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registerAccount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displayName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>
                <a:solidFill>
                  <a:srgbClr val="4EC9B0"/>
                </a:solidFill>
                <a:effectLst/>
                <a:latin typeface="MonaLisa"/>
              </a:rPr>
              <a:t>String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</a:t>
            </a:r>
          </a:p>
          <a:p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Function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async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try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</a:t>
            </a:r>
          </a:p>
          <a:p>
            <a:r>
              <a:rPr lang="sv-SE" sz="400" b="0" dirty="0">
                <a:solidFill>
                  <a:srgbClr val="569CD6"/>
                </a:solidFill>
                <a:effectLst/>
                <a:latin typeface="MonaLisa"/>
              </a:rPr>
              <a:t>var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credential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createUserWithEmailAndPassword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email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,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: 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password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await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credential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user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!.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updateDisplayName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displayName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>
                <a:solidFill>
                  <a:srgbClr val="C586C0"/>
                </a:solidFill>
                <a:effectLst/>
                <a:latin typeface="MonaLisa"/>
              </a:rPr>
              <a:t>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FirebaseAuthException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catch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errorCallback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botnavbar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if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(</a:t>
            </a:r>
            <a:r>
              <a:rPr lang="sv-SE" sz="400" b="0" dirty="0">
                <a:solidFill>
                  <a:srgbClr val="9CDCFE"/>
                </a:solidFill>
                <a:effectLst/>
                <a:latin typeface="MonaLisa"/>
              </a:rPr>
              <a:t>_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loginState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== </a:t>
            </a:r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ApplicationLoginState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4FC1FF"/>
                </a:solidFill>
                <a:effectLst/>
                <a:latin typeface="MonaLisa"/>
              </a:rPr>
              <a:t>loggedIn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) {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 </a:t>
            </a:r>
            <a:r>
              <a:rPr lang="sv-SE" sz="400" b="0" dirty="0" err="1">
                <a:solidFill>
                  <a:srgbClr val="C586C0"/>
                </a:solidFill>
                <a:effectLst/>
                <a:latin typeface="MonaLisa"/>
              </a:rPr>
              <a:t>else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{}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r>
              <a:rPr lang="sv-SE" sz="400" b="0" dirty="0" err="1">
                <a:solidFill>
                  <a:srgbClr val="569CD6"/>
                </a:solidFill>
                <a:effectLst/>
                <a:latin typeface="MonaLisa"/>
              </a:rPr>
              <a:t>void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 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 {</a:t>
            </a:r>
          </a:p>
          <a:p>
            <a:r>
              <a:rPr lang="sv-SE" sz="400" b="0" dirty="0" err="1">
                <a:solidFill>
                  <a:srgbClr val="4EC9B0"/>
                </a:solidFill>
                <a:effectLst/>
                <a:latin typeface="MonaLisa"/>
              </a:rPr>
              <a:t>FirebaseAuth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9CDCFE"/>
                </a:solidFill>
                <a:effectLst/>
                <a:latin typeface="MonaLisa"/>
              </a:rPr>
              <a:t>instance</a:t>
            </a:r>
            <a:r>
              <a:rPr lang="sv-SE" sz="400" b="0" dirty="0" err="1">
                <a:solidFill>
                  <a:srgbClr val="D4D4D4"/>
                </a:solidFill>
                <a:effectLst/>
                <a:latin typeface="MonaLisa"/>
              </a:rPr>
              <a:t>.</a:t>
            </a:r>
            <a:r>
              <a:rPr lang="sv-SE" sz="400" b="0" dirty="0" err="1">
                <a:solidFill>
                  <a:srgbClr val="DCDCAA"/>
                </a:solidFill>
                <a:effectLst/>
                <a:latin typeface="MonaLisa"/>
              </a:rPr>
              <a:t>signOut</a:t>
            </a:r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();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  <a:t>}</a:t>
            </a:r>
          </a:p>
          <a:p>
            <a:br>
              <a:rPr lang="sv-SE" sz="400" b="0" dirty="0">
                <a:solidFill>
                  <a:srgbClr val="D4D4D4"/>
                </a:solidFill>
                <a:effectLst/>
                <a:latin typeface="MonaLisa"/>
              </a:rPr>
            </a:br>
            <a:endParaRPr lang="sv-SE" sz="400" b="0" dirty="0">
              <a:solidFill>
                <a:srgbClr val="D4D4D4"/>
              </a:solidFill>
              <a:effectLst/>
              <a:latin typeface="MonaLisa"/>
            </a:endParaRPr>
          </a:p>
        </p:txBody>
      </p:sp>
    </p:spTree>
    <p:extLst>
      <p:ext uri="{BB962C8B-B14F-4D97-AF65-F5344CB8AC3E}">
        <p14:creationId xmlns:p14="http://schemas.microsoft.com/office/powerpoint/2010/main" val="145873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5484</Words>
  <Application>Microsoft Macintosh PowerPoint</Application>
  <PresentationFormat>Bredbild</PresentationFormat>
  <Paragraphs>1140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MonaLisa</vt:lpstr>
      <vt:lpstr>Office-tema</vt:lpstr>
      <vt:lpstr>FIL-LAN</vt:lpstr>
      <vt:lpstr>JAO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FIL-LAN</dc:title>
  <dc:creator>anna Manfredsson</dc:creator>
  <cp:lastModifiedBy>anna Manfredsson</cp:lastModifiedBy>
  <cp:revision>6</cp:revision>
  <dcterms:created xsi:type="dcterms:W3CDTF">2021-12-07T16:30:42Z</dcterms:created>
  <dcterms:modified xsi:type="dcterms:W3CDTF">2022-01-28T00:55:49Z</dcterms:modified>
</cp:coreProperties>
</file>