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5ECCA0"/>
    <a:srgbClr val="D76DA2"/>
    <a:srgbClr val="AF6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 snapToObjects="1">
      <p:cViewPr>
        <p:scale>
          <a:sx n="287" d="100"/>
          <a:sy n="287" d="100"/>
        </p:scale>
        <p:origin x="-2216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14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24575,'0'84'0,"0"1"0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7:49.1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10 304 24575,'3'0'0,"8"0"0,1 0 0,0 0 0,3 0 0,-4 0 0,6 0 0,2 0 0,-2 0 0,0 0 0,-6 0 0,-1 0 0,-5 0 0,-3 0 0,-8 0 0,2 0 0,-8 0 0,4 0 0,-6 0 0,-3 0 0,1 0 0,2 0 0,3 0 0,3 0 0,1 0 0,2 0 0,0 0 0,2 0 0,0 0 0,2 0 0,-2 0 0,2 0 0,-2 0 0,0 0 0,-1 0 0,1 0 0,-1 0 0,4 0 0,3-1 0,3-2 0,0 1 0,5-5 0,-2 1 0,4-3 0,-1 0 0,-3 1 0,-1 2 0,-1 2 0,-1 0 0,-1 2 0,-1 0 0,-2 1 0,0 1 0,0 0 0,-1-1 0,2 0 0,-1-1 0,3 1 0,-2-1 0,3-1 0,2-2 0,2-2 0,4-1 0,-1 0 0,-2 2 0,-2 2 0,-3 1 0,-2 1 0,2-1 0,-2 0 0,3-2 0,-1 1 0,0 0 0,1 0 0,0 1 0,-2 0 0,1 0 0,-1 0 0,1-1 0,1-2 0,0 1 0,4-2 0,1-2 0,-1 0 0,2 0 0,-2 1 0,-1 2 0,-1 1 0,-2 2 0,-6 2 0,0 1 0,-8 4 0,0 2 0,1-1 0,-6 5 0,3-3 0,-5 7 0,-1-2 0,0 0 0,2-2 0,1-1 0,3-2 0,1-1 0,3 1 0,2-2 0,2-1 0,1-1 0,0-1 0,-2 1 0,1 2 0,-2-2 0,0 2 0,1-1 0,-1-1 0,2-1 0,2-1 0,1-1 0,7 0 0,6-4 0,-5 2 0,10-7 0,-2 0 0,4-2 0,2-1 0,-9 2 0,-2 2 0,-4 3 0,-3 1 0,-2 1 0,-1 2 0,0-2 0,-1 0 0,0 1 0,0-3 0,1-2 0,2-2 0,1-1 0,1-3 0,0 1 0,0-1 0,0 1 0,-2 4 0,-2 0 0,-2 4 0,-1 1 0,-1 2 0,-1 1 0,-6 0 0,-2 3 0,-4 5 0,-1 1 0,1 4 0,2-2 0,1 1 0,4-3 0,0 0 0,2-2 0,0 0 0,1-1 0,-1 1 0,-1 1 0,1-1 0,-1 2 0,2-3 0,0 1 0,0-1 0,0 1 0,-1 0 0,0-1 0,0 1 0,0-2 0,2 0 0,1-3 0,0-2 0,4-2 0,5-4 0,5-6 0,-3 4 0,8-7 0,-5 3 0,7-4 0,-1-3 0,-3 3 0,-4 1 0,-3 1 0,-1 1 0,-2 1 0,-1-1 0,-2 4 0,-1 0 0,1 2 0,0 2 0,0-1 0,0 3 0,-1-2 0,1 4 0,-2-1 0,-3 5 0,-8 5 0,4-1 0,-12 10 0,7-5 0,-9 9 0,2-3 0,3-2 0,3-4 0,5-4 0,1-1 0,2-1 0,0 1 0,0-3 0,3 0 0,0-4 0,0 2 0,0-1 0,-2 1 0,1 1 0,-2 0 0,2-1 0,0 1 0,-1 0 0,2 2 0,-4 3 0,1 2 0,-2 2 0,1-3 0,3-1 0,0-4 0,2 0 0,3-3 0,5-1 0,2-1 0,-1 1 0,8-4 0,-8 1 0,8-2 0,-7 1 0,0 0 0,-2 3 0,-2-1 0,0 2 0,-3 0 0,0 0 0,-1 0 0,1 0 0,-1-1 0,2 0 0,-1-1 0,3 1 0,-2-2 0,-1 1 0,0 1 0,-2-1 0,0 1 0,-3 0 0,-5 1 0,-5 1 0,-5 1 0,7 0 0,-1 1 0,5-2 0,0 0 0,0-1 0,3 0 0,1 0 0,0 0 0,0 0 0,1 0 0,0-1 0,1-2 0,1 0 0,0-3 0,0 4 0,1-2 0,2 0 0,5-2 0,2-1 0,4 1 0,-4 1 0,3 1 0,-6 2 0,2 1 0,-3-1 0,1 1 0,-1 0 0,-1 1 0,0-1 0,-3 0 0,0-1 0,-1 2 0,-2-1 0,-2 0 0,-8 6 0,5-3 0,-11 9 0,2-3 0,-7 6 0,0-1 0,4-1 0,6-4 0,3-1 0,5-3 0,4-1 0,1-3 0,4-1 0,-3 1 0,4-2 0,0 1 0,4-2 0,1-2 0,2 0 0,-4 0 0,-2 2 0,-6 2 0,-4 1 0,-8 0 0,-6 2 0,-2 2 0,-4 5 0,2-1 0,2 2 0,4-3 0,0 0 0,4 0 0,0-1 0,3-2 0,-1 0 0,2-1 0,-1-1 0,3 1 0,-1-2 0,2 1 0,-2-1 0,1-1 0,-2 0 0,1 0 0,-2 2 0,2-2 0,-2 3 0,4-3 0,-1 3 0,1-3 0,1 1 0,-1 0 0,1-1 0,1 1 0,-2-1 0,4 2 0,-3-2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8:07.2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1855 24575,'0'-3'0,"1"-6"0,6-6 0,3-5 0,-1 4 0,5-4 0,-6 8 0,4-8 0,-2 5 0,-1-2 0,-3 6 0,-1 1 0,0-1 0,-1 0 0,3-5 0,-3-5 0,4-7 0,-1-3 0,2-4 0,-3 5 0,2 1 0,-1 4 0,0 1 0,1 0 0,0 1 0,0 1 0,-2 1 0,-1 1 0,-1-1 0,2-3 0,-2-6 0,1-2 0,-1-3 0,-1 5 0,-2 0 0,1 8 0,-1 3 0,1 2 0,-1 3 0,0 0 0,0 1 0,0 4 0,0 4 0,1 3 0,-1 1 0,1 1 0,0 3 0,1 6 0,1 9 0,-2 12 0,0 11 0,-2 6 0,0 5 0,-1 0 0,-3-3 0,-2-3 0,-3-6 0,0-6 0,2-5 0,2-7 0,0 2 0,1-4 0,0 6 0,0-4 0,-1 4 0,1-5 0,-1-2 0,1 0 0,0-2 0,-1 0 0,1-2 0,1-4 0,0-4 0,2-3 0,-2-2 0,3-2 0,-1-1 0,0 0 0,1-2 0,0-3 0,0 2 0,0-11 0,0-7 0,1-14 0,5-10 0,3-1 0,2 1 0,3 7 0,-5 8 0,-2 7 0,-2 7 0,-4 6 0,0 0 0,0 4 0,-1-3 0,0 3 0,0-1 0,0 1 0,0-1 0,0-1 0,0-3 0,0 3 0,0-1 0,0 4 0,0 3 0,0 3 0,0 7 0,0 4 0,-3 9 0,-2 5 0,-2 2 0,-2 3 0,3-6 0,0-3 0,4-5 0,-1-2 0,2 1 0,0-3 0,-1-1 0,2-3 0,-1 0 0,0 0 0,0 2 0,-2-1 0,1 2 0,-1-2 0,0 1 0,1 1 0,-1-2 0,1-1 0,-2-2 0,1-2 0,1 0 0,-1-2 0,0 3 0,1-1 0,-2 2 0,0-2 0,-3 4 0,0 1 0,0 0 0,0 1 0,2-1 0,-1-1 0,2 2 0,-1-1 0,-1 3 0,2 1 0,-2-1 0,1 1 0,0-5 0,2-1 0,2-4 0,2-1 0,3-2 0,1-3 0,-1 2 0,4-7 0,-1 1 0,5-7 0,2-2 0,0-1 0,-3 1 0,-2 6 0,-3 2 0,-3 5 0,-1 2 0,-2 3 0,0 3 0,-1 4 0,0-3 0,-3 7 0,-1-2 0,-2 4 0,-1 2 0,1-3 0,1-3 0,1-4 0,3-4 0,-1-2 0,2-2 0,0-4 0,1-6 0,0-4 0,0-6 0,0-1 0,0-2 0,0 0 0,0 0 0,0 1 0,0 1 0,0 2 0,1 3 0,0 0 0,2 0 0,-3 1 0,3-4 0,-2 1 0,1 0 0,-2 1 0,0-3 0,0-4 0,0-6 0,0-4 0,0 2 0,0 3 0,0 1 0,-2-1 0,-1-2 0,-1-3 0,0 5 0,2 3 0,0 8 0,2 5 0,0 3 0,0 1 0,0 2 0,0-1 0,0-1 0,0 5 0,0 0 0,0 4 0,0 1 0,1 2 0,12 16 0,-7-10 0,14 24 0,-11-8 0,5 18 0,-2 4 0,-2 4 0,-3-6 0,0-3 0,-5-6 0,0-5 0,-2-1 0,0-3 0,0 1 0,0-2 0,0-1 0,0-4 0,0-2 0,0-2 0,0 1 0,0-2 0,0-4 0,0-1 0,0-3 0,-1-4 0,0-1 0,-1-5 0,0-7 0,0 3 0,-3-16 0,2-2 0,-3-16 0,2-4 0,1 1 0,-1 1 0,2 6 0,-1 2 0,0 9 0,2 2 0,-2 9 0,3-1 0,-3 3 0,2 0 0,-2-1 0,1 1 0,-2-2 0,0-1 0,-1-5 0,2 0 0,-1-1 0,3 4 0,0 7 0,1 5 0,0 5 0,0 10 0,2 5 0,-1 15 0,2 13 0,-2 4 0,1 8 0,-2-11 0,0-4 0,0-6 0,0-8 0,0-2 0,0-5 0,0-3 0,0-2 0,0-3 0,0-1 0,0 1 0,0-2 0,0 4 0,0-2 0,0-1 0,0-2 0,0-3 0,0 0 0,0 0 0,0 9 0,0 3 0,0-1 0,0 6 0,2-8 0,0 6 0,0-6 0,1-5 0,-3-6 0,1-3 0,-1-4 0,0-4 0,0 2 0,0-7 0,0 0 0,0-9 0,0-7 0,0-3 0,0 0 0,0 3 0,0 4 0,0 8 0,0 3 0,0 4 0,0-1 0,0 1 0,0 0 0,0 3 0,0 1 0,0 0 0,0-5 0,0-3 0,-1-3 0,1 1 0,-3 0 0,0 1 0,0-3 0,-3-7 0,-1-3 0,-1-6 0,1 3 0,3 2 0,0 0 0,3-2 0,-3-4 0,2-3 0,-2 0 0,2 6 0,-1 2 0,2 9 0,-2 3 0,3 5 0,-3 5 0,2 0 0,0 3 0,-1-1 0,2 2 0,-1 1 0,2 2 0,0 2 0,4 5 0,0 3 0,2 5 0,0 4 0,1 2 0,0 2 0,0 2 0,0-1 0,0 2 0,0 0 0,0 2 0,-2-1 0,1 1 0,-4-4 0,0 0 0,1-2 0,-2-1 0,0 3 0,0-5 0,-1 2 0,0-6 0,0-1 0,1-2 0,-1 1 0,1-2 0,0 2 0,1 0 0,2-1 0,-3 1 0,2-3 0,-3-2 0,0-2 0,-2-4 0,1-2 0,-6-8 0,0-5 0,-1 3 0,-4-14 0,2 5 0,-5-13 0,2 1 0,1 2 0,3 4 0,2 1 0,0 4 0,3 2 0,-1 3 0,3 0 0,-2 1 0,1-4 0,0 2 0,1-5 0,0 5 0,1 0 0,-1 5 0,1 0 0,-2 1 0,1-2 0,0-1 0,0 1 0,1 2 0,0 3 0,0 4 0,1 3 0,1 3 0,3 4 0,2 7 0,1 4 0,1 6 0,0 2 0,-1 6 0,1 5 0,-2-2 0,-3 2 0,0-7 0,-3-4 0,0-5 0,-1-3 0,0-3 0,0-3 0,0-2 0,0-1 0,0-1 0,0 1 0,0 0 0,0-1 0,0 1 0,0-3 0,0-3 0,-2-7 0,-2-3 0,1 0 0,-3-7 0,2 2 0,-3-11 0,-1-1 0,2-2 0,1 3 0,2 4 0,0 2 0,3 5 0,-1 2 0,0 2 0,0 1 0,0-3 0,0-1 0,0-3 0,0-1 0,-2-3 0,0-1 0,-1-2 0,0-6 0,-1-2 0,1-4 0,-1 1 0,1 1 0,0 3 0,-1 3 0,3 4 0,-2 2 0,2 3 0,0 2 0,-1 3 0,1 1 0,-1 2 0,1 0 0,-1 1 0,3 1 0,-2 2 0,2 2 0,0 3 0,3 6 0,1 2 0,0-1 0,3 4 0,-2 2 0,4 10 0,2 8 0,1 10 0,0 5 0,-1 1 0,-3 4 0,-2-7 0,-3 1 0,0-9 0,-3-8 0,0-6 0,0-6 0,0 1 0,0 0 0,0 3 0,1-2 0,-1-2 0,4-2 0,-4-5 0,2-2 0,-4-5 0,1-3 0,-5-5 0,1-3 0,-1 1 0,-1-6 0,2 3 0,-3-9 0,0 1 0,2-2 0,0 3 0,2 3 0,-2-2 0,2 1 0,0-2 0,1 0 0,0-1 0,1 1 0,-1-2 0,2-1 0,0 0 0,1 1 0,0 4 0,0 1 0,0 2 0,0 0 0,0 1 0,0-1 0,0-1 0,0 2 0,0-1 0,0 3 0,0-1 0,0 3 0,0-1 0,0 1 0,0-2 0,-2 0 0,2-1 0,-2 0 0,1-1 0,0-1 0,0 0 0,0-1 0,0 1 0,0-1 0,1 0 0,-2 3 0,2-1 0,-2 2 0,1 0 0,-2 0 0,2-1 0,-1-1 0,2 1 0,0-2 0,-1 2 0,1-2 0,-2 3 0,2-2 0,-1 3 0,0-1 0,0 2 0,1 1 0,0 2 0,0 1 0,0 1 0,0 3 0,0 7 0,0 3 0,0-1 0,0 4 0,0-5 0,0 4 0,0 1 0,0 1 0,0 2 0,0 1 0,0 0 0,0-2 0,0 0 0,0-3 0,0 2 0,0-4 0,0 2 0,0 0 0,0 1 0,1 2 0,1 0 0,2 4 0,1 2 0,-1 0 0,3 0 0,-1 0 0,2-1 0,0 1 0,1 0 0,0 0 0,1-2 0,-1 1 0,-1 0 0,0-1 0,-1 2 0,1-2 0,-1 1 0,0 0 0,-2-2 0,-1 4 0,1-5 0,-1 5 0,1-5 0,-2 2 0,0-3 0,-3-4 0,1-3 0,-2-4 0,0-3 0,-3-2 0,2 0 0,-4-2 0,1-2 0,-4-5 0,-1-5 0,-1-3 0,-2-5 0,1-1 0,1 1 0,3 2 0,2 1 0,2 1 0,1 2 0,2 2 0,-1 2 0,1 3 0,0 2 0,1 1 0,0 1 0,0 0 0,0 1 0,0 0 0,0 2 0,0-1 0,0 1 0,0-2 0,0-1 0,0-3 0,0-2 0,0-1 0,0-4 0,-2-3 0,-1-3 0,-3-1 0,1 1 0,-1 4 0,2 3 0,1 4 0,-1 2 0,2 3 0,0 0 0,1 3 0,0 0 0,1 3 0,0 3 0,3 5 0,0 7 0,0-6 0,2 16 0,0-2 0,2 17 0,2 2 0,-4 1 0,3-5 0,-1-5 0,1-2 0,0-6 0,2 3 0,-1-1 0,0-2 0,-2-1 0,0-8 0,-2-2 0,-1-1 0,0-2 0,0 1 0,-1-1 0,2-2 0,-1 1 0,2-3 0,-2 1 0,1-1 0,-1-1 0,0 1 0,-2-1 0,0-1 0,-1-1 0,0-1 0,-1-2 0,-1-1 0,0 0 0,-3 0 0,-1 0 0,-1-1 0,-3-2 0,2 0 0,-3-3 0,2 0 0,-1-2 0,0 0 0,0-4 0,3 1 0,-3-6 0,4 1 0,-1-2 0,0-1 0,2 5 0,0-1 0,1 2 0,0-1 0,0 0 0,2-3 0,-2 2 0,2-1 0,0 4 0,1 2 0,0 1 0,0 2 0,0 2 0,0 1 0,0 0 0,0 2 0,0 0 0,1 1 0,-1 0 0,2 1 0,-1 0 0,1 2 0,1 4 0,3 11 0,1 14 0,3 26 0,1 21 0,-5-29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8:16.9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0 129 24575,'9'0'0,"4"0"0,7 0 0,4 0 0,-10 0 0,8 0 0,-9 0 0,8 0 0,-2 0 0,0 0 0,-1 0 0,-1 0 0,-2 0 0,-3 0 0,0-2 0,-2 2 0,1-3 0,-1 1 0,1-1 0,-1-1 0,1 1 0,0-1 0,3 0 0,-2-1 0,6 0 0,-3-2 0,3 2 0,-2-1 0,-2 0 0,0 1 0,-3-2 0,3 1 0,-3 1 0,2 0 0,-3 1 0,-1 0 0,0 1 0,-2-1 0,2 1 0,-1 0 0,-1-1 0,1 2 0,-2-1 0,-3 1 0,-2-1 0,-1 0 0,0 2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8:39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330 710 24575,'15'0'0,"-1"0"0,-1 0 0,1 0 0,-7 0 0,6 0 0,-1-3 0,8 0 0,2-4 0,1 0 0,-2 1 0,-2 0 0,-1 2 0,-3 0 0,2 1 0,0-1 0,-1 0 0,2 0 0,0 1 0,-3-1 0,1-2 0,-2 1 0,-1-2 0,1 1 0,-1 0 0,-1 3 0,-1-1 0,0 2 0,0-1 0,-1 1 0,1 0 0,1-1 0,-1 1 0,2-2 0,-3 2 0,3-3 0,0 2 0,2-3 0,2 1 0,-3-2 0,3 1 0,0-1 0,-2 0 0,1-2 0,-1 1 0,-2-1 0,-1 2 0,-2 0 0,-1-1 0,-1 1 0,-1-3 0,1 3 0,0-1 0,-1-1 0,-2 2 0,-3-1 0,-1 1 0,-1-2 0,0 1 0,0-3 0,0-2 0,-1 0 0,0 0 0,-4 0 0,1 3 0,-2-2 0,0 3 0,0 0 0,-1-1 0,2 2 0,-2-1 0,3 3 0,-2 1 0,1 0 0,-1 0 0,-1 0 0,0-2 0,-1 0 0,0 2 0,-1-1 0,-1 1 0,1-1 0,-3 2 0,-1-3 0,-4 3 0,-2-1 0,-6 2 0,0 0 0,-4 3 0,3-2 0,-4 2 0,5 0 0,0 0 0,2 0 0,4 0 0,-2 2 0,4-2 0,-2 3 0,1-1 0,0 0 0,1 2 0,-3-4 0,3 3 0,-2 0 0,1 1 0,2 2 0,-1-2 0,3 3 0,1-2 0,1 2 0,1 0 0,-2 4 0,1 0 0,-3 4 0,2-2 0,3-2 0,1 1 0,2-2 0,0 5 0,-1 0 0,1 2 0,3 0 0,1-2 0,2 3 0,1-1 0,0 2 0,1 0 0,2 0 0,2 3 0,3-1 0,1 5 0,2 1 0,-1 6 0,1-1 0,-2 2 0,-2-5 0,-1-1 0,-4 0 0,0-3 0,-2 1 0,0-4 0,0-1 0,0-3 0,0 0 0,0-3 0,1 3 0,0-1 0,2 2 0,-2 0 0,2 1 0,-3-3 0,2 2 0,-2-4 0,2 3 0,-2-2 0,4 2 0,-3-3 0,2 2 0,0 0 0,2-1 0,1 4 0,2 0 0,0 2 0,0 3 0,0 0 0,0 4 0,1-2 0,-1 3 0,0 1 0,1-1 0,1 2 0,1-2 0,2 5 0,3-1 0,0 3 0,4-3 0,-1-2 0,3-3 0,-1-2 0,-1-4 0,-1-3 0,-3-4 0,-1-4 0,-2-2 0,-1-5 0,-1-1 0,2-2 0,1-1 0,3 0 0,3-1 0,3 0 0,-2 0 0,-1 0 0,-6 0 0,-3 1 0,-3 0 0,-3 0 0,-2-1 0,-14 0 0,-4 0 0,-21-4 0,-5-5 0,-14-8 0,0-5 0,-7-9 0,10 1 0,-1-5 0,11 6 0,4 0 0,7 5 0,1 1 0,9 1 0,-2-1 0,6 3 0,2 1 0,0 0 0,1 2 0,0-4 0,1-1 0,3-2 0,-2-2 0,4-4 0,-3-3 0,4-5 0,1 3 0,2-5 0,1 4 0,1-3 0,1-2 0,0-4 0,-1 1 0,0 8 0,0 7 0,0 14 0,2 9 0,11 24 0,2 10 0,11 18 0,-1 3 0,5 4 0,-3 3 0,3-2 0,-7-5 0,-2-8 0,-5-8 0,-4-7 0,-1-5 0,-3-2 0,0-3 0,-3-2 0,0-4 0,-2-4 0,0-3 0,-11-20 0,-5-13 0,2 2 0,-10-26 0,6 11 0,-8-30 0,3 3 0,2-14 0,11 18 0,2-9 0,7 20 0,0 3 0,0 11 0,0 6 0,0 3 0,0 2 0,1-4 0,0 2 0,0 0 0,0 5 0,-1-2 0,0 2 0,0 0 0,0 4 0,0 5 0,0 7 0,-1 6 0,-1 3 0,-1 15 0,0 10 0,-4 23 0,1 13 0,1 13 0,1 10 0,3 4 0,-2-3 0,4-8 0,5-5 0,3-10 0,4-3 0,3-5 0,-3-5 0,1-2 0,-4-3 0,0-6 0,-4-9 0,2-5 0,-4-3 0,4-2 0,1 3 0,4-1 0,2 1 0,-2-2 0,0 0 0,-1 0 0,0 1 0,-2-1 0,0-3 0,-4-3 0,-3-5 0,-2-4 0,-15-16 0,8 8 0,-22-25 0,0-2 0,-19-26 0,-5-19 0,3 0 0,4-7 0,10 17 0,3 2 0,8 9 0,5 6 0,5-1 0,6 5 0,2-1 0,4 5 0,0 1 0,2 3 0,2-4 0,2 3 0,6-8 0,1 4 0,2-3 0,-1 3 0,0 3 0,0 5 0,-1 5 0,-2 9 0,-2 6 0,-3 5 0,-2 5 0,-2 3 0,0 17 0,0 6 0,0 28 0,0 14 0,0-23 0,0 26 0,0-28 0,0 24 0,0-9 0,0-6 0,0-12 0,0-3 0,2-3 0,2-4 0,0-2 0,2-7 0,-2-4 0,-1-5 0,-2-3 0,-1-4 0,-5-7 0,-2-5 0,-5-8 0,-1-8 0,-5-3 0,1-7 0,-3-1 0,3-3 0,3 0 0,4 2 0,3 4 0,5 3 0,0 8 0,2 1 0,2 5 0,2 0 0,3 0 0,3-1 0,2 1 0,1-3 0,1-3 0,0-1 0,1-1 0,-2 0 0,0 5 0,-3 2 0,1 5 0,-2 3 0,3 1 0,2-2 0,3 1 0,2-1 0,1 4 0,-2 0 0,-1 2 0,1 0 0,-1 0 0,4 1 0,1-2 0,1 2 0,-3 1 0,1 1 0,-6 2 0,1-1 0,-1 1 0,-1 0 0,-2 0 0,-2 0 0,-2 1 0,-3 1 0,-4 0 0,-16 7 0,0-2 0,-4 3 0,-1 3 0,6 1 0,-5 6 0,-1 2 0,5-1 0,4 0 0,-1 2 0,4 1 0,-2 2 0,2 0 0,0-1 0,0-1 0,0-2 0,1-2 0,-1-3 0,0-1 0,0-2 0,0-1 0,-1 0 0,2 0 0,-4-1 0,4-2 0,-3-4 0,1-1 0,-1-3 0,-1 0 0,1-1 0,1-3 0,1-2 0,2-5 0,2-1 0,2-1 0,2 4 0,0 1 0,0 0 0,3-1 0,2-2 0,5 0 0,0 1 0,1-1 0,0 0 0,2 0 0,0 0 0,1-1 0,-1 1 0,-1 2 0,-1-2 0,-3 5 0,-1-2 0,-2 6 0,-2-1 0,-2 11 0,0 2 0,-1 9 0,0 3 0,0-9 0,1 10 0,2-6 0,1 9 0,-1 3 0,1-1 0,-1 3 0,0-1 0,1 0 0,-3-5 0,3 1 0,-4-6 0,2-1 0,-2-4 0,0-3 0,0-3 0,0-1 0,0-1 0,0-2 0,0-1 0,0 1 0,0 0 0,0 1 0,0-3 0,0-14 0,0 3 0,0-13 0,0 6 0,0 5 0,0-7 0,0 5 0,0-8 0,1 1 0,0 0 0,1 0 0,1 2 0,0 1 0,0 2 0,-1 1 0,-1 0 0,2 2 0,-1 1 0,1-1 0,1 1 0,-1-1 0,1 1 0,-1 1 0,1-1 0,0 1 0,2-1 0,0 0 0,0-1 0,1 1 0,-1 0 0,1 1 0,0 1 0,0 1 0,-1 0 0,2 0 0,0 1 0,0 0 0,1 0 0,0 1 0,0 0 0,2 0 0,-2 2 0,0 0 0,0 1 0,2-2 0,-1 2 0,1-1 0,2 1 0,-1-2 0,1 1 0,-3 1 0,0-1 0,-3 2 0,1 1 0,-1 0 0,-1 0 0,1 0 0,-1 0 0,0 0 0,0 0 0,-1 0 0,0 0 0,1 0 0,-2 0 0,2 0 0,-2 0 0,2 0 0,-1 0 0,2 0 0,-1 1 0,1-1 0,-1 3 0,0-1 0,0 0 0,-1 1 0,2-1 0,-1 1 0,1 1 0,-1 0 0,1 0 0,0 0 0,-1 2 0,1-1 0,-1 1 0,1 0 0,-1-3 0,0 4 0,-1-4 0,-1 4 0,2-2 0,-1 1 0,0-1 0,-2 1 0,1 0 0,-2 0 0,1 1 0,0 0 0,-2-1 0,1 1 0,-1 1 0,2 1 0,-3 0 0,2 1 0,-2-3 0,0 1 0,0-2 0,0 1 0,0 1 0,-1-1 0,-1 4 0,-3-3 0,1 1 0,-2 1 0,0-1 0,-1 1 0,1-1 0,-1 1 0,-2 0 0,2 1 0,-3 0 0,1-1 0,0 1 0,-1 0 0,2-1 0,-2-2 0,3-1 0,-1 0 0,-1 0 0,2 1 0,-3 0 0,2 2 0,-2-3 0,4 1 0,-1-2 0,2-1 0,-1 0 0,0-2 0,2 0 0,1-2 0,14 1 0,3-2 0,14 0 0,0 0 0,-11 0 0,12 0 0,-13 0 0,10 0 0,-5 0 0,-2 0 0,0 0 0,0-2 0,0 1 0,-1-3 0,-1 1 0,-1-3 0,-3 2 0,2-3 0,-1 1 0,1 1 0,-1-2 0,3 1 0,0-2 0,2-1 0,-1 0 0,0-1 0,-2 0 0,0-1 0,-2-2 0,1-1 0,-2-1 0,-1 1 0,0 1 0,-3-1 0,2 1 0,0-2 0,-1 0 0,2-1 0,-3-1 0,2-2 0,-2 0 0,0 2 0,-1 0 0,-2 4 0,-3 3 0,-1 2 0,-2 2 0,0 2 0,0-2 0,0 1 0,0-1 0,0 2 0,-1 2 0,-3 2 0,-4 0 0,-5 1 0,-1 6 0,-2 2 0,-2 9 0,-2 0 0,-5 3 0,1 1 0,-3-2 0,3 1 0,2-6 0,1-1 0,3-2 0,0-3 0,0 2 0,2-3 0,-2 1 0,5-2 0,-2 0 0,5 0 0,-1 0 0,0 0 0,1 0 0,1-2 0,1 0 0,3-2 0,1-1 0,15-2 0,2-1 0,13-1 0,-5 0 0,-8 1 0,-2 0 0,-6-1 0,2 2 0,1-3 0,-1 1 0,3-3 0,0 1 0,2-5 0,1-1 0,4-3 0,-2-4 0,1 2 0,-3-1 0,-4 5 0,-3 4 0,-3 3 0,-3 2 0,0-1 0,0-1 0,-4 1 0,0-3 0,-5 4 0,-1-1 0,0 3 0,-5 0 0,-2 6 0,-7 7 0,-4 8 0,-3 8 0,-2 1 0,1-2 0,4-4 0,1-6 0,8-6 0,3-1 0,6-6 0,4-2 0,3-5 0,2-3 0,1-7 0,0 3 0,0-10 0,0 4 0,1-9 0,1-2 0,1 1 0,3-1 0,-1 2 0,3 0 0,-4 2 0,3 1 0,-3 4 0,0 0 0,0 1 0,-2 0 0,1 2 0,-1 0 0,1 2 0,-3 3 0,2 1 0,-2 1 0,0-1 0,1 2 0,0-2 0,0 3 0,0 4 0,6 13 0,1 7 0,1 0 0,0 7 0,-4-7 0,3 7 0,-4 1 0,-1-4 0,-3-1 0,0-2 0,0-4 0,0-2 0,0-3 0,0-2 0,0 1 0,0-3 0,0 3 0,0-4 0,0-4 0,8-8 0,2-5 0,1 2 0,11-7 0,-4 2 0,10-6 0,4-4 0,-7 4 0,0-1 0,-8 7 0,-6 5 0,-3 3 0,-1 2 0,-3 0 0,1 1 0,-3 0 0,2 0 0,0-2 0,2 0 0,-1-1 0,0-1 0,1 2 0,-4 1 0,1 1 0,-3 0 0,0-2 0,-1-3 0,-4-3 0,-4-2 0,-2 4 0,-1 0 0,2 4 0,-2-1 0,0 3 0,-1-1 0,-2 0 0,-2 0 0,-2-1 0,-1 0 0,-3-2 0,0 0 0,-2-1 0,1 0 0,2 1 0,3 2 0,2 1 0,6 2 0,1 0 0,5 1 0,1 1 0,3-2 0,11 7 0,5-1 0,-1 2 0,7 1 0,-7-2 0,8 3 0,-1 0 0,-2-1 0,-2 2 0,-1 0 0,-3 2 0,-2-1 0,0 1 0,-3-2 0,-1-1 0,-4-1 0,-1-3 0,-3-1 0,-4-5 0,-3-2 0,1 0 0,-8-5 0,-1 2 0,-11-7 0,-9-2 0,-3-3 0,-10-1 0,5 2 0,-4 2 0,11 5 0,4 3 0,7 2 0,5 4 0,1-1 0,5 2 0,-2-1 0,2 2 0,1 0 0,1 0 0,-1 0 0,2 0 0,-3 0 0,0 0 0,-4 0 0,1 0 0,-1 4 0,2 0 0,-3 3 0,1 2 0,0 1 0,2 0 0,-2 1 0,4-1 0,-3 3 0,0 3 0,-3 4 0,0 0 0,-3 1 0,5-4 0,0-3 0,4-3 0,1 0 0,-1 0 0,1-1 0,0 1 0,2-1 0,2-1 0,1-1 0,1-1 0,2-1 0,1-2 0,-1 1 0,-1 1 0,-1 0 0,-3 1 0,0 0 0,-2-3 0,-2 0 0,0-3 0,-3 0 0,3-1 0,1 0 0,6-2 0,2-1 0,4-2 0,2 1 0,0-1 0,0 1 0,0-2 0,0 1 0,0-2 0,2 0 0,1-1 0,3-2 0,1 0 0,0-2 0,2 1 0,-1-1 0,3 1 0,0-3 0,-1 3 0,2-4 0,-2 4 0,1-3 0,0 1 0,1 0 0,0-1 0,1 2 0,-1 0 0,0 2 0,-2 2 0,-1-1 0,2 2 0,-1-1 0,3-1 0,-1-1 0,2 0 0,-3 3 0,1-4 0,-1 4 0,-3-2 0,2 3 0,-3 0 0,1 0 0,-1 2 0,2-2 0,-1 0 0,1 0 0,1 0 0,-3 0 0,3 2 0,-3-2 0,2 2 0,-2 0 0,1 0 0,1 1 0,1 0 0,-1 0 0,2 1 0,-1-1 0,1 2 0,1-2 0,-1 3 0,3-2 0,-3 2 0,1 0 0,-1 0 0,-2 0 0,1 0 0,-2 0 0,1 0 0,0 0 0,0 0 0,2 0 0,-3 0 0,3 0 0,-2 0 0,1 0 0,1 0 0,0 0 0,1 0 0,-1 0 0,0 0 0,0 0 0,-1 0 0,1 0 0,-1 0 0,0 0 0,1 0 0,-2 0 0,1 2 0,0-2 0,1 3 0,1-1 0,-1 1 0,-1 1 0,0-2 0,0 1 0,2 1 0,-1 0 0,5 3 0,-2-1 0,4 0 0,-3 1 0,4-2 0,-4 1 0,2-1 0,-3 0 0,0-1 0,0 0 0,-2 1 0,0-1 0,-1 1 0,-1 0 0,0 0 0,3 2 0,-2-1 0,1 0 0,-1 0 0,-1 0 0,1 2 0,-1-1 0,1-1 0,3 2 0,1-1 0,6 3 0,1-2 0,4 2 0,1-2 0,5 0 0,-3-1 0,0-1 0,-2-2 0,-6 0 0,-2-2 0,-6 1 0,-4-1 0,-4 0 0,-3-1 0,-9-1 0,2 0 0,-4 0 0,5-1 0,0-2 0,0-1 0,-2-2 0,1 2 0,0-2 0,0 2 0,1 1 0,1 0 0,-2 0 0,0-2 0,0 2 0,-1-2 0,0 2 0,2-1 0,-2 1 0,3 0 0,-1 1 0,2 1 0,-1 1 0,0 0 0,0 0 0,1 0 0,-2 0 0,-1 0 0,2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8:48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0 146 24575,'14'0'0,"-2"-2"0,0 0 0,-2-2 0,-4 1 0,4-2 0,-4 2 0,3-3 0,1 2 0,-3-1 0,1 0 0,0 2 0,-1-3 0,2 2 0,-3-1 0,1 1 0,-1 1 0,1-2 0,0 3 0,-1-2 0,0 0 0,-1 1 0,0 0 0,-2 0 0,1 1 0,-1 0 0,-1 0 0,2 1 0,-1-2 0,1 2 0,2-1 0,-2 1 0,1 0 0,0-1 0,0 2 0,0-1 0,0 0 0,1 0 0,1 1 0,0-2 0,3 1 0,-3 0 0,2 0 0,-3 1 0,1 0 0,0 0 0,-1 0 0,1-2 0,-1 2 0,1-1 0,0-1 0,-1 2 0,1-2 0,-1 1 0,1 0 0,-1-1 0,1 0 0,0 1 0,-1-1 0,3 0 0,-1 1 0,3-1 0,-1 0 0,1 1 0,-1-2 0,1 2 0,-1-2 0,1 3 0,-3-1 0,1 1 0,-1 0 0,1 0 0,-1 0 0,1 0 0,-1 0 0,2 0 0,-1 0 0,2 0 0,-1 0 0,3 0 0,-2 0 0,3 0 0,-1 0 0,0 0 0,-1 0 0,0 0 0,-1 0 0,-1 0 0,-1 0 0,1 1 0,-1 0 0,0 0 0,-1 1 0,-1-2 0,-1 3 0,1-2 0,0 1 0,-1 0 0,1 0 0,-1 0 0,1 0 0,-1 0 0,1 0 0,0 0 0,-1 1 0,2 1 0,-1-3 0,2 3 0,-1-2 0,-1 1 0,1 0 0,-1 0 0,0-2 0,-1 2 0,1-1 0,-1 0 0,1 0 0,-1 0 0,0 0 0,-1 1 0,0-1 0,1 1 0,-2 0 0,2 0 0,-1 0 0,2 0 0,-1-1 0,1 2 0,-1-1 0,2 1 0,0-1 0,2 1 0,-1 0 0,1-1 0,1 1 0,-3-1 0,1 0 0,-1 0 0,-1 0 0,1 1 0,-1-1 0,-1-1 0,1 2 0,0-1 0,-1 0 0,1-1 0,-1 1 0,1-1 0,-2 1 0,1 1 0,0-1 0,-1 1 0,1-1 0,-2 1 0,1-1 0,-1 0 0,-1 0 0,1-1 0,-2 1 0,1-2 0,-1 1 0,0 0 0,0 0 0,0 0 0,0 0 0,0 1 0,-1-2 0,2 2 0,-1-2 0,-1 2 0,2-1 0,-1 1 0,1 1 0,1 0 0,-1 0 0,0 0 0,-1-1 0,1 0 0,-3 1 0,2-2 0,-1 2 0,1-1 0,-1 1 0,2-1 0,-3 1 0,2-2 0,-2 1 0,0 0 0,0 3 0,0 11 0,0-7 0,0 4 0,0-11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8:52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0 156 24575,'9'-8'0,"3"1"0,-2-1 0,-2 4 0,3-1 0,-4 2 0,4-3 0,-2 1 0,-1-1 0,-1 2 0,-1 1 0,1 0 0,0 1 0,-1-1 0,-1-1 0,1 1 0,-2 0 0,1-1 0,0 2 0,-1 1 0,2-2 0,-1 1 0,1-1 0,1 2 0,0-2 0,1 2 0,-1-2 0,1 1 0,-1 0 0,-1 0 0,1 0 0,0 0 0,-1-1 0,1 2 0,0-1 0,-1 0 0,1 1 0,-1-2 0,1 2 0,-1-1 0,1 1 0,0 0 0,-1-1 0,1 2 0,-1-3 0,1 3 0,-1-2 0,1 1 0,-2 0 0,2-1 0,-2 2 0,1-2 0,1 1 0,-2 0 0,1 0 0,-1-1 0,2 2 0,0-1 0,1 0 0,-1 0 0,1 0 0,0 1 0,-1 0 0,1-2 0,-1 2 0,2-1 0,-3 0 0,4 1 0,-3-1 0,1 1 0,-1-2 0,0 2 0,0 0 0,-1 0 0,1 0 0,-1 0 0,-1 0 0,1 0 0,-1 0 0,1 0 0,-1 0 0,0 0 0,1 0 0,-2 0 0,2 0 0,-1 0 0,0 0 0,1 0 0,-1 0 0,0 0 0,1 0 0,-2 2 0,3-2 0,-2 3 0,1-3 0,1 3 0,-2-2 0,1 1 0,0 0 0,0 0 0,1 1 0,-1-1 0,1 0 0,0 1 0,-1 0 0,-1-1 0,1 1 0,-1 0 0,0-1 0,1 2 0,0-1 0,1 2 0,-1 0 0,1 2 0,-1-2 0,1 1 0,0-2 0,-1 1 0,1 0 0,-1-1 0,0-1 0,0 0 0,-2-1 0,0 1 0,-1-1 0,0 0 0,0-1 0,0 1 0,0-2 0,-1 2 0,1-1 0,1 2 0,0-1 0,0 1 0,2 0 0,-1 0 0,1 1 0,1-1 0,-1 0 0,1 2 0,0-1 0,-1 1 0,1 0 0,1-1 0,-1 2 0,1-3 0,-1 2 0,0 0 0,-1-1 0,3 2 0,-2-1 0,3 1 0,-3 0 0,1-1 0,-1 0 0,-2 0 0,0-1 0,-2-1 0,-2 2 0,-1 0 0,2 6 0,-2-5 0,2 3 0,-2-9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8:56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1 596 24575,'13'0'0,"-1"0"0,-2-3 0,-3 1 0,1-1 0,-2 1 0,3-1 0,1 0 0,-1 1 0,0 0 0,-1 0 0,-1-2 0,0 3 0,-1-2 0,1 1 0,-1-2 0,0 1 0,0 0 0,-2 0 0,0-1 0,-1 2 0,0-2 0,1 2 0,-1-2 0,1 1 0,-2-1 0,1 1 0,0-1 0,0-1 0,0 1 0,1-1 0,-1 1 0,0-1 0,1 2 0,0-2 0,0 0 0,2 1 0,-2-2 0,2 1 0,-1 0 0,0-1 0,1 1 0,-2 0 0,2-1 0,-1 1 0,0-1 0,-1 2 0,1 0 0,-2-1 0,1 1 0,0-1 0,0 2 0,0-2 0,0 1 0,0 0 0,-1-1 0,0 1 0,0 0 0,1-1 0,-1 1 0,0 0 0,1-1 0,-2 0 0,2 0 0,-2-1 0,1 0 0,0-1 0,-1 1 0,1-1 0,-1 1 0,0-2 0,-1 1 0,-1-4 0,2 2 0,-2-1 0,1-1 0,-1 1 0,0 2 0,0-1 0,0 1 0,0 2 0,0-1 0,0 1 0,0 0 0,0 1 0,0 0 0,0 1 0,0 1 0,0-1 0,0 1 0,0 0 0,0-1 0,0 0 0,0-1 0,0-1 0,0 1 0,0-1 0,0 1 0,0-2 0,0 0 0,0 1 0,0 0 0,0 0 0,0 2 0,0-1 0,-1 1 0,1 0 0,-3 1 0,2 0 0,-1 1 0,-2-1 0,1-2 0,-2-2 0,0 0 0,1-1 0,-1 2 0,3 1 0,0 1 0,0 1 0,1-1 0,-1 1 0,1-1 0,-1-2 0,-1 1 0,0 0 0,1 2 0,1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08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24575,'0'11'0,"0"1"0,0 1 0,3 1 0,0 1 0,2-1 0,-1-2 0,0-2 0,1 2 0,-1-2 0,3 1 0,-2 0 0,2 0 0,0 0 0,0-1 0,0-1 0,0 1 0,0-3 0,-1 2 0,1-3 0,0 2 0,-1-1 0,1 1 0,-1 1 0,0-2 0,-2 1 0,2-1 0,-2 0 0,0-1 0,0 1 0,0-1 0,0 1 0,1 0 0,-1 1 0,1-1 0,-1 2 0,1-2 0,0 1 0,1 1 0,-1-2 0,0 2 0,-1-3 0,2 1 0,-2 1 0,2-1 0,-2 2 0,3-3 0,-2 1 0,0-1 0,1 1 0,-2 0 0,1-1 0,-1 1 0,1-1 0,-2 1 0,2 0 0,-2-1 0,0-1 0,0 2 0,1-2 0,-1 0 0,0 1 0,1-1 0,0 2 0,1-2 0,-1 1 0,2 0 0,-2 0 0,2 1 0,-2-1 0,2-1 0,-1 2 0,0-2 0,1 0 0,-2 1 0,2-2 0,-2 0 0,1 0 0,-1-1 0,0 0 0,0 0 0,2 0 0,-1 1 0,0-1 0,2 1 0,-4 0 0,4-1 0,-2 1 0,0 0 0,1-1 0,0 2 0,-1-1 0,1 1 0,-1-1 0,0 0 0,-1 0 0,2 0 0,-3-1 0,3 0 0,-1 1 0,0-1 0,2 0 0,-3 0 0,2-1 0,-2 0 0,2 0 0,-2 0 0,0 0 0,1 1 0,-1-2 0,2 2 0,-2-1 0,2 0 0,-1 0 0,1 0 0,-1 0 0,0-1 0,0 1 0,1-2 0,-2 2 0,2-1 0,0 1 0,-1-1 0,1 2 0,-1-3 0,1 2 0,0-1 0,0 0 0,-1 0 0,2 0 0,-1 0 0,0 0 0,0-1 0,-1 0 0,1 1 0,0 0 0,0 0 0,-1-1 0,2 0 0,-1 0 0,1 0 0,-1 0 0,-1 0 0,-1 0 0,0 0 0,0 0 0,-1 0 0,1 0 0,0 0 0,0 0 0,-1 0 0,0 0 0,0 0 0,0 0 0,0 0 0,1 0 0,0 0 0,2 0 0,-1 0 0,0 0 0,0 0 0,0 0 0,1 0 0,-2 0 0,1 0 0,0 0 0,1 0 0,-1 0 0,0 0 0,1-1 0,-2 0 0,0 0 0,1 1 0,-2 0 0,2-1 0,-1 0 0,1 0 0,-1 1 0,0-1 0,0 0 0,0 0 0,0-1 0,-1 2 0,0-1 0,0-1 0,0 2 0,0-3 0,0 3 0,0-1 0,0-1 0,1 2 0,0-2 0,0 1 0,0-1 0,0-1 0,0 1 0,0 0 0,1 0 0,0-1 0,0 0 0,1-1 0,0 1 0,-1 0 0,0 0 0,-1 1 0,-2 0 0,3 0 0,-3-1 0,4 0 0,-2 1 0,1 0 0,-1-1 0,0 0 0,0 1 0,0 0 0,-2-1 0,2 2 0,-2-1 0,2 1 0,-2-2 0,3 3 0,-3-3 0,1 2 0,0-1 0,0-1 0,2 1 0,-1-1 0,1 0 0,-1 1 0,-1 0 0,2 0 0,-1-1 0,1-1 0,1 0 0,0 0 0,1-2 0,-1 2 0,-1 0 0,1 0 0,0-1 0,3 0 0,3-3 0,1 4 0,-4 0 0,-4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11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24575,'10'7'0,"-1"0"0,-3-3 0,-2-1 0,2 1 0,-2-1 0,3 3 0,-1 0 0,0-1 0,-2 1 0,0-2 0,0 2 0,1-3 0,-1 2 0,0-2 0,0 2 0,0-1 0,2 0 0,0 2 0,0-2 0,0 2 0,0-2 0,-1 1 0,1 0 0,0-1 0,0 2 0,0-2 0,-1 0 0,1 0 0,-2-1 0,1 0 0,0 1 0,0-1 0,1 2 0,0-2 0,-1 1 0,1-1 0,-2 0 0,2-1 0,-2 1 0,1-1 0,0-1 0,-1 2 0,2-1 0,-1 1 0,1-1 0,1 2 0,-1-2 0,-1 1 0,1 0 0,-1-2 0,1 1 0,-2-1 0,2 1 0,-3-1 0,3 0 0,-2 1 0,2-2 0,-1 1 0,2 1 0,-2-2 0,1 2 0,-1-1 0,2-1 0,0 2 0,-1-2 0,1 0 0,-1 0 0,1 0 0,0 0 0,-1 0 0,1 0 0,-1 0 0,3 0 0,-2 0 0,1 0 0,0 0 0,-1 0 0,1 0 0,-1 0 0,0 0 0,-1 0 0,1 0 0,0 0 0,-1 0 0,0 0 0,-1 0 0,-2 0 0,0 0 0,0 0 0,0 0 0,0 0 0,0 0 0,0 0 0,0 0 0,0 0 0,0 0 0,1 0 0,0 0 0,1 0 0,-1-1 0,0 0 0,0 0 0,-1-1 0,1 1 0,0-1 0,1-1 0,1 1 0,-1 0 0,1 0 0,0 0 0,1 0 0,0-1 0,-1 1 0,1 0 0,0 0 0,-1 1 0,0-1 0,0 1 0,-2-1 0,1 1 0,-1 0 0,0 1 0,-1 0 0,0 0 0,0 0 0,1-1 0,0 0 0,-1 0 0,2 0 0,-1 0 0,1-1 0,0 1 0,0-2 0,1 1 0,0-2 0,0 0 0,-2 0 0,2 0 0,-3 1 0,2-1 0,0 0 0,0 0 0,2-2 0,-1 0 0,1-1 0,0-1 0,0-4 0,-3 5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25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93 24575,'0'14'0,"0"1"0,0-4 0,0-4 0,0 3 0,0-4 0,0 4 0,0-1 0,0-1 0,0-1 0,0 0 0,0 1 0,2 1 0,0 1 0,1 1 0,1 0 0,-2-1 0,2 3 0,-3 0 0,3 0 0,-2 1 0,1-1 0,0 0 0,1 1 0,0-1 0,1 2 0,-1-1 0,3 1 0,-1 1 0,0 0 0,0 3 0,-2-2 0,1 2 0,-1-2 0,-1-2 0,1-2 0,-1-1 0,1-1 0,-2 1 0,1-1 0,-3-2 0,2-1 0,-1-2 0,0 1 0,0 0 0,0-1 0,0 1 0,1-1 0,0 1 0,1 0 0,-1-1 0,1 2 0,-2-1 0,2 3 0,-3-3 0,2 2 0,-2-3 0,0-2 0,0 0 0,-7-15 0,1 0 0,-7-9 0,5 6 0,-2-2 0,4 4 0,-3-7 0,2 4 0,0-4 0,1 5 0,1-3 0,1 4 0,0 0 0,2 1 0,-2 3 0,4-1 0,-3 3 0,3-1 0,-2 1 0,2 1 0,-1-2 0,0 2 0,-1-1 0,1-1 0,-1-1 0,1 0 0,-2 0 0,1-1 0,-1 0 0,-1-1 0,1-1 0,1 1 0,-1 1 0,1 0 0,1 1 0,-2 0 0,1-1 0,-1 1 0,1 0 0,0-1 0,1 1 0,-2 1 0,2-2 0,0 3 0,0 1 0,0-1 0,0 3 0,1-5 0,0 2 0,0-2 0,0 4 0,0-3 0,0 4 0,0-4 0,0 3 0,0-1 0,0 1 0,0-1 0,0-2 0,0 1 0,0-1 0,0 1 0,0 1 0,0-1 0,1 1 0,-1 0 0,2-1 0,0 1 0,0-1 0,1 2 0,-1 0 0,0-1 0,1 1 0,0-2 0,-1 0 0,2 1 0,-3 2 0,2 1 0,-2 0 0,1 1 0,1 0 0,0-2 0,0 1 0,2 1 0,-1-1 0,-1 3 0,0-3 0,1 3 0,-1-3 0,1 3 0,-1-1 0,1 0 0,0 0 0,1 1 0,-1-1 0,0 0 0,1 1 0,-1 0 0,2 0 0,-1 0 0,0 0 0,1 0 0,-3 0 0,1 0 0,0 0 0,-1 0 0,1 0 0,0 0 0,-1 0 0,1 0 0,0 0 0,1 0 0,0 0 0,-1 0 0,0 2 0,-1-1 0,1 1 0,-1 0 0,0 0 0,1 0 0,-1 1 0,1-1 0,-1 1 0,1 0 0,-3 0 0,2 0 0,-1 0 0,2 1 0,-1 0 0,0 0 0,1 0 0,-2 0 0,-1 1 0,2 0 0,-2 0 0,1 1 0,0 0 0,0 0 0,0 0 0,-1 0 0,2-1 0,-2 2 0,1-1 0,-1 1 0,1-1 0,-1-1 0,2 1 0,-3 0 0,1 0 0,-1 0 0,0 0 0,0-2 0,0 2 0,0-1 0,0 1 0,0 1 0,0-1 0,0 1 0,0 0 0,0-1 0,0 1 0,0 1 0,0 2 0,0 1 0,0 1 0,0 0 0,-1 0 0,0 0 0,-1 0 0,0-1 0,-2 1 0,2-2 0,-1-1 0,3 1 0,-3-3 0,3 2 0,-3-1 0,3 0 0,-3 1 0,3-1 0,-3 3 0,2 1 0,-2 1 0,1 2 0,-1 0 0,1 1 0,-1 0 0,1 0 0,-1-3 0,1 0 0,1-3 0,-2 0 0,3-1 0,-3 1 0,1 0 0,0 1 0,0-1 0,1 0 0,-2-1 0,1 1 0,-1-3 0,2 2 0,-2-3 0,1 1 0,0-1 0,0 1 0,0-1 0,0 1 0,-1 0 0,3-1 0,-2-1 0,1 2 0,-1-2 0,0 1 0,-1 1 0,3-1 0,-1 1 0,1 0 0,-1-1 0,0 1 0,0-1 0,1 1 0,0 1 0,0 1 0,-1 2 0,0-1 0,0 1 0,0-3 0,1 2 0,-1-3 0,0 3 0,-1 0 0,1 1 0,-2 1 0,3-3 0,-3 1 0,2-3 0,-1 3 0,1-3 0,-2 2 0,3-3 0,-2 1 0,2 0 0,-1-1 0,0 1 0,-1 1 0,1-1 0,-2 2 0,3-1 0,-3-1 0,3 3 0,-2-3 0,2 1 0,0-1 0,0-1 0,0 1 0,0 0 0,0-1 0,0 1 0,0-1 0,0 1 0,0 0 0,0-1 0,0 1 0,0-1 0,0 1 0,0 0 0,0-1 0,0 1 0,0-1 0,0 1 0,1 0 0,0-1 0,0 1 0,-1 1 0,2 13 0,-1-12 0,1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21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24575,'0'40'0,"0"14"0,0 18 0,0 13 0,0-34 0,0 36 0,9-18 0,-4-10 0,2 6 0,5-1 0,2 1 0,-2 4 0,0 0 0,1-6 0,0-1 0,-2-3 0,-1-1 0,0-7 0,1 0 0,9 46 0,0-1 0,-9-44 0,-1 2 0,1 0 0,-1 1 0,1 2 0,-1 0 0,1-3 0,-1 0 0,11 41 0,-11-45 0,0-1 0,10 38 0,-12-37 0,0 0 0,11 47 0,-4-6 0,1-4 0,-2-16 0,-3-2 0,2 14 0,-1-4 0,-4-26 0,1 1 0,-1-1 0,1-2 0,6 43 0,1-9 0,-10-35 0,-2-8 0,-3-10 0,-1 1 0,0-1 0,0 4 0,0-1 0,0 6 0,0-1 0,0 0 0,0-2 0,0-5 0,0-4 0,0-2 0,0-7 0,0-2 0,0-3 0,0-7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30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12 355 24575,'0'11'0,"0"1"0,0-5 0,0 3 0,0-3 0,2 5 0,0-1 0,2 0 0,-1-2 0,1 0 0,-1 1 0,1-2 0,0 3 0,-1-2 0,0 1 0,1 1 0,-1-1 0,1-1 0,-2 1 0,1 0 0,0 0 0,1-1 0,-1 0 0,0 1 0,0-1 0,-1 0 0,0-1 0,1-1 0,-3 1 0,3-1 0,-2 2 0,1-1 0,0-1 0,0 1 0,1-1 0,-1-1 0,0 1 0,1 1 0,-1-1 0,1 2 0,-1-1 0,1-1 0,-1 3 0,1-1 0,-1 1 0,0 0 0,1 1 0,-3-1 0,2 2 0,-1-2 0,0 3 0,0-2 0,-1 1 0,2 0 0,-2-2 0,1 3 0,1 0 0,-2 4 0,2-4 0,-2 3 0,0-5 0,0 2 0,0-3 0,0 0 0,0 0 0,0 0 0,0 0 0,0 1 0,0-2 0,0 1 0,0-1 0,0 2 0,0-1 0,0-1 0,0-1 0,0-4 0,0-2 0,0-12 0,-2-2 0,1-13 0,-3-1 0,-1-8 0,-2-4 0,-2 3 0,-1 3 0,2 7 0,0 7 0,2 3 0,3 6 0,1 1 0,-1 3 0,3-1 0,-2 3 0,2-1 0,-1 0 0,-1-1 0,1-1 0,-2-1 0,2-1 0,-1 1 0,1-1 0,0-1 0,1 2 0,-2-3 0,2 2 0,-2-2 0,2 2 0,0-3 0,-1 3 0,-1-2 0,1 3 0,0-3 0,-1 3 0,1-1 0,-2 1 0,2-1 0,-1-3 0,-1-2 0,1-1 0,-2-1 0,2 1 0,-1 1 0,1 0 0,1 2 0,-2 0 0,1-1 0,-2-1 0,3-1 0,-3-1 0,4-1 0,-2 0 0,2-2 0,0 0 0,0-1 0,-2 0 0,2 3 0,-1-2 0,1 4 0,0-2 0,0 4 0,0-1 0,0 1 0,0 1 0,0-1 0,0 1 0,0 0 0,0 0 0,0 1 0,0-3 0,0 0 0,0-1 0,0-1 0,0 0 0,0 1 0,0 1 0,0-1 0,0 3 0,0-2 0,0 4 0,2 0 0,1 3 0,1-2 0,2 5 0,0-1 0,0 2 0,1 1 0,-1 1 0,1 0 0,0 0 0,-2 0 0,0 0 0,-2 0 0,0 0 0,-1 0 0,1 0 0,-1 2 0,1-1 0,-1 2 0,2-1 0,-1 0 0,0 1 0,1-2 0,-3 1 0,2-1 0,0 0 0,-2 2 0,3-2 0,-3 3 0,2-1 0,0 0 0,-1 2 0,2 0 0,-1 2 0,1-1 0,-1 2 0,-1 0 0,1 1 0,-2-1 0,1 0 0,-1-2 0,0-3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41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1 441 24575,'0'18'0,"0"3"0,0 0 0,0-6 0,0 9 0,0-8 0,0 8 0,1-1 0,1-4 0,4 1 0,-2-5 0,1 2 0,1-2 0,0 1 0,1-1 0,1 3 0,-1-2 0,-1 1 0,1-2 0,-1 1 0,1-1 0,1 2 0,0-4 0,0 1 0,1-4 0,-2 1 0,-1-4 0,1 1 0,0-1 0,-1-1 0,1 1 0,-1 0 0,1 1 0,2 1 0,-2 0 0,3 0 0,-1 1 0,3 0 0,1 3 0,1-3 0,0 2 0,1 0 0,-2-2 0,2 1 0,-3-2 0,1-1 0,-1 1 0,0-1 0,-1 0 0,-1-1 0,1 0 0,-1 0 0,1 0 0,2-1 0,-2 0 0,3-1 0,-3 1 0,4-1 0,-2-2 0,1 1 0,1-2 0,0 0 0,-1 1 0,3-1 0,-2 0 0,3 1 0,-2-2 0,0 1 0,-1-1 0,-1 0 0,1 0 0,0-1 0,-1 0 0,3 0 0,-2 0 0,3 0 0,-1 0 0,2 0 0,0 0 0,-1 0 0,1 0 0,-2 0 0,1 0 0,-1 0 0,1-1 0,-2-2 0,1-1 0,-2-1 0,-1 0 0,3 0 0,-2 1 0,2-3 0,-1-1 0,2 0 0,1-3 0,1 1 0,-1 0 0,2-2 0,-2 2 0,0-2 0,-1 3 0,-1-3 0,-4 4 0,-1-1 0,-3 2 0,2 1 0,-4 0 0,3 0 0,-3 2 0,2-3 0,0 2 0,-1-3 0,3 0 0,-2 0 0,2 1 0,1 0 0,-1-2 0,3 0 0,-1-2 0,1-1 0,-1 0 0,1 0 0,-2 0 0,1 0 0,-2 0 0,0 0 0,-1-1 0,-2 1 0,1 0 0,-1 2 0,0 1 0,-1-2 0,0 2 0,0-3 0,-1 1 0,0-2 0,0 2 0,1 1 0,-2-3 0,2 0 0,-1 0 0,1-1 0,0 1 0,2-1 0,-1-1 0,1-2 0,-2 2 0,1-3 0,-1 2 0,1 0 0,1 0 0,-1 1 0,1-3 0,0 2 0,-1 1 0,0 2 0,-1 0 0,0 2 0,0-2 0,0 1 0,1-3 0,-1 0 0,0-2 0,-2 3 0,0-1 0,-1 0 0,-1-1 0,1-3 0,-2 1 0,2-2 0,-2 3 0,1 0 0,1 2 0,-2 1 0,1-1 0,-2 0 0,0 1 0,-1-1 0,0-1 0,0 2 0,0-1 0,0 3 0,0-1 0,-4 4 0,2 3 0,-2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54.6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24575,'0'23'0,"0"23"0,0 29 0,0-19 0,0 11 0,0 6 0,1-13 0,2 3 0,3 1 0,1 6 0,1 0 0,0 3 0,1 2 0,1-3 0,6 24 0,1-1 0,-5-28 0,0 0 0,-1-2 0,1 21 0,0-2 0,3 3 0,-1 0 0,-3-4 0,-1-1 0,-1-4 0,-1-1 0,-1-2 0,-1-2 0,0-5 0,0-1 0,1 2 0,-1 1 0,0-7 0,0 0 0,0 4 0,0 1 0,1 2 0,0 0 0,1-1 0,0 0 0,-1-5 0,0-1 0,0-4 0,0-2 0,1-5 0,-1 0 0,-1 6 0,1-1 0,0-6 0,1 0 0,-1 3 0,0-2 0,3 30 0,1-21 0,-4-14 0,-4-22 0,1-5 0,-2-4 0,0-6 0,-2-6 0,0-18 0,0-26 0,1-45 0,0 27 0,5-15 0,1-10 0,-2 16 0,0-4 0,1 0 0,1-5 0,-1-2-164,-2-2 1,-1-2-1,0 3 164,0 8 0,1 2 0,1 1 0,-1-2 0,0 1 0,1 3 0,3-14 0,2 4 0,2 7 0,2 5 0,-1 13 0,3 5 0,16-15 0,7 16 0,5 14 491,5 2-491,5-6 0,0 0 0,-8-2 0,-4 1 0,-15 5 0,-2-2 0,-6-10 0,0-6 0,-6-15 0,-2 3 0,-9 5 0,5 8 0,-7 15 0,4 9 0,-4 15 0,-10 22 0,-10 28-6784,-19 37 6784,14-27 0,-2 6 0,-2 6 0,4-9 0,-1 2 0,-10 25 0,-2 5 0,0 1 0,1-1 0,6-7 0,2-3 0,4-12 0,2-2 0,5-9 0,1-2 0,-12 32 0,9-23 6784,6-8-6784,-1-17 0,6-4 0,-2-11 0,4-3 0,2-6 0,0-4 0,3-2 0,0-4 0,2 4 0,3-1 0,7 6 0,19 10 0,-12-9 0,33 27 0,-5 1 0,26 22 0,-29-25 0,-1 0 0,32 29 0,-6-4 0,-18-12 0,-12-6 0,-12-8 0,-6-6 0,-2 2 0,-1-3 0,0 8 0,0-6 0,-1 0 0,-3-10 0,-1-3 0,-3-2 0,1 2 0,-2 0 0,2 0 0,-3 2 0,0-5 0,-2 5 0,-1-5 0,2 1 0,-5 0 0,4-5 0,-4-5 0,0-3 0,0-5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57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14 24575,'-5'-8'0,"-2"2"0,-19 6 0,-6 0 0,4 0 0,-24 0 0,8 0 0,-17 0 0,-1 0 0,8 6 0,6 14 0,-7 13 0,-1 20 0,-7 11 0,2 6 0,6 4 0,9-5 0,17-3 0,8 3 0,14 19 0,4-34 0,2 1 0,0 2 0,2 0 0,0 6 0,3-1 0,3-9 0,2-1 0,4 1 0,2-1 0,2-3 0,3-4 0,23 33 0,-2-14 0,3-21 0,-5-14 0,-3-12 0,-6-8 0,4-5 0,-4-11 0,16-16 0,1-21 0,12-28 0,-3-10 0,-27 35 0,-2 0 0,-2 3 0,-1 1 0,18-38 0,-5 4 0,-9 5 0,1-7 0,-5-1 0,6-7 0,-9 12 0,2 10 0,-6 16 0,-1 12 0,-4 5 0,-2 3 0,-1-3 0,3-2 0,2-4 0,4-10 0,-2 8 0,-1-4 0,-1 14 0,-7 8 0,-1 13 0,-5 10 0,-1 10 0,0 6 0,0-7 0,0 20 0,-4 3 0,-5 28 0,-6 23 0,-5 10 0,11-37 0,2 2 0,1-3 0,2 0 0,1 5 0,1 0 0,2-6 0,0-2 0,0-1 0,0-1 0,0 35 0,7-11 0,4-17 0,7-9 0,4-15 0,0-1 0,-2-5 0,2 0 0,-4 4 0,6 0 0,-3 3 0,7 5 0,-3-10 0,2 1 0,-8-9 0,0-8 0,-6-5 0,-1-8 0,1-6 0,1-16 0,2-7 0,1-15 0,-8 20 0,-2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59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24575,'0'22'0,"0"35"0,0-13 0,0 23 0,0 12 0,0-8 0,0 6 0,0 0 0,0 8 0,0 0-607,0 0 1,0 1 0,0 4 606,0-12 0,0 3 0,0 1 0,0-2 0,0-3 0,0-2 0,0 2 0,0 1 0,0 10 0,0 2 0,0 1 0,0-3 0,0-6 0,0-2 0,0-1 0,0-2 0,0 14 0,0-1 0,0-4 136,0-6 0,0-2 0,0-6-136,0 4 0,0-7 0,0-4 0,0-5 0,0 16 0,0-17 0,0-21 1377,0-1-1377,0-5 34,0-2-34,0-6 0,0-3 0,0-7 0,0-2 0,0-2 0,0 8 0,-3 7 0,2 11 0,-3-2 0,4-7 0,0-12 0,0-12 0,0-23 0,3-22 0,6-25 0,5-22 0,6-4 0,-10 41 0,1-1 0,1 0 0,1 0 0,-2-1 0,0 0 0,3-1 0,2 2 0,9-41 0,10 15 0,2 18 0,10 19 0,8 7 0,11 10 0,11 0 0,5 4 0,2-2 0,-2-2 0,-3-7 0,-15 0 0,-4-4 0,-15 3 0,-10-1 0,-7-5 0,-8-4 0,-2-11 0,-7 3 0,-2-2 0,-7 13 0,-2 18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00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24575,'18'10'0,"-4"7"0,-14 27 0,0 9 0,0-4 0,0 25 0,1-13 0,4 30 0,-1-41 0,2 0 0,7 41 0,0-9 0,-4-14 0,-4-19 0,-3-9 0,-2-13 0,0-4 0,0-8 0,0-4 0,0-1 0,0-1 0,0-5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01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1 24575,'-54'3'0,"1"0"0,4-3 0,21 0 0,-6 0 0,20 0 0,-12 0 0,3 0 0,9 0 0,5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27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337 747 24575,'34'0'0,"22"0"0,13 0 0,-11 0 0,13 0 0,-20 0 0,28 0 0,-9 0 0,-10 0 0,2 0 0,-7 0 0,1 0 0,-8-4 0,-8 2 0,-7-6 0,-6-1 0,-5-5 0,5-5 0,0-4 0,7-9 0,3 1 0,-2-11 0,2 9 0,-8-3 0,-2 8 0,-7 2 0,-4 5 0,-5 0 0,-5 1 0,-3 0 0,-3-3 0,0-3 0,0-2 0,-11-5 0,-5 2 0,-17-3 0,-9 5 0,-11-4 0,-7 9 0,-10-2 0,-3 8 0,-10 2 0,6 1 0,-12 4 0,7 4 0,-2 3 0,-3 4 0,2 0 0,7 0 0,7 0 0,14 4 0,8 9 0,2 6 0,6 8 0,3 6 0,0-1 0,6 7 0,0-6 0,6 7 0,3-6 0,3 2 0,4-4 0,3 1 0,6-2 0,3 2 0,4 0 0,0 4 0,0 2 0,0 8 0,0 1 0,2 10 0,8 6 0,2 1 0,7 4 0,-1-4 0,0-5 0,4 2 0,2-1 0,6 3 0,-2-4 0,12 8 0,-8-12 0,18 11 0,-11-15 0,6-4 0,-7-12 0,-3-4 0,3-9 0,-1 4 0,1-9 0,-2 2 0,-4-5 0,0-3 0,0-4 0,0-4 0,2-1 0,1-1 0,4 0 0,0-2 0,4 0 0,7 0 0,0-7 0,8-7 0,-7-4 0,-2-3 0,-3 1 0,-8 2 0,3-5 0,-3 4 0,-2-5 0,0 4 0,-6-3 0,-3 4 0,-6-2 0,1 4 0,-6-4 0,7 0 0,-7-6 0,-4 13 0,-4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29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24575,'0'41'0,"0"48"-4916,0-24 1,0 2 4170,0-16 0,0 2 2149,0 41 1,0 2-1405,0-32 0,0 2 0,0 6 0,0 6 0,0-1 469,0-6 0,0-1 0,0 1-469,0 3 0,0 0 0,0-1 0,0 19 0,0 0 0,1 6 0,2-1 0,1-17 0,0-1 0,3 10 0,2 1 0,-1-5 0,1-1 0,1-4 0,1-2 0,-1 0 0,0-2 3312,1-12 1,0-3-3313,0 0 0,-1-1 6,-1-7 0,-1 0-6,11 41 468,-3 4-468,-6-47 0,0 0 0,0 2 0,1-2 0,8 46 0,-4-21 0,-3-23 0,-4-10 0,-2-7 0,0 9 0,0-1 0,-3 3 0,3-15 0,-5 0 0,2-16 0,0 0 0,-2-7 0,2 1 0,-3-5 0,0 3 0,0-6 0,0 0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31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18 24575,'32'0'0,"0"0"0,25 0 0,-26 0 0,23 0 0,-27 0 0,19 0 0,-9 0 0,6 0 0,-5-3 0,4 1 0,4-4 0,5 4 0,10-2 0,13 8 0,6 16 0,10 16 0,-42-12 0,-1 4 0,-3 2 0,0 1 0,0-3 0,0 1 0,32 30 0,-9-4 0,2 12 0,-36-27 0,-1 3 0,0 1 0,-2 2 0,3 14 0,-2 3 0,-6-9 0,-3 1 0,4 16 0,-4 3 0,-8 1 0,-5 1 0,2 4 0,-6 2 0,-10 7 0,-8 0 0,-5-5 0,-7-2 0,-11 2 0,-6-2 0,-8-4 0,-4-5 0,-5-6 0,-3-5 0,-2-2 0,-3-6 0,-5-8 0,-1-5 0,3-4 0,1-3 0,-1-5 0,0-3 0,12-7 0,1-3 0,0-1 0,2-4 0,-35 0 0,0-5 0,14-16 0,1-9 0,2-17 0,14-9 0,5-4 0,18-8 0,-1 0 0,13-7 0,-1-1 0,10 10 0,2 3 0,5 18 0,0 2 0,4 15 0,-2 1 0,5 11 0,-2-2 0,3 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24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24575,'9'0'0,"14"0"0,2 0 0,-2 0 0,17 0 0,-9 0 0,14 0 0,1 0 0,-8-7 0,-2 6 0,-3-6 0,3 3 0,-2 3 0,6-4 0,0 3 0,8-4 0,6 0 0,-3-2 0,0 3 0,-11 1 0,-7 1 0,-2 2 0,2-2 0,5 3 0,3 0 0,-1 0 0,-2 0 0,5 0 0,-1 0 0,11 0 0,-7 0 0,-1 0 0,-8 0 0,-4 7 0,-1 2 0,4 11 0,3 2 0,6 7 0,-1 2 0,1 3 0,-7-1 0,-1 0 0,-5 2 0,-3-1 0,-1 1 0,-3 3 0,-4-5 0,3 8 0,-7-7 0,2 3 0,-6-1 0,-3-3 0,-6 7 0,0-2 0,-4 3 0,0 4 0,0-2 0,0 6 0,0 0 0,-4 4 0,-9 5 0,-1-5 0,-15 5 0,5-9 0,-7-3 0,-2 1 0,-3-1 0,-6 2 0,-5-1 0,-7 0 0,-4 0 0,0-4 0,7-3 0,3-4 0,10-7 0,-3 0 0,8-5 0,-9 3 0,0-2 0,-3 1 0,-5 0 0,5-2 0,-7-2 0,0-3 0,-7 0 0,-9-5 0,2-4 0,1-2 0,11-6 0,13 1 0,4-3 0,6 0 0,-1-4 0,0-4 0,-1-6 0,1 1 0,3 0 0,2 5 0,6-3 0,4 3 0,4-1 0,-1 1 0,7 1 0,-3 1 0,4 0 0,2 0 0,-2-2 0,2-3 0,0 4 0,1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32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24575,'0'70'0,"0"20"-3277,0-27 0,0 8 0,0-5 2532,0-6 0,0 0 1518,0 14 0,0 8 1,0-3-774,0 16 0,0 2 0,0-5 0,0 7 0,0 2 205,0-19 1,0 2 0,0-1 0,0-1-206,0-5 0,0-2 0,0-1 0,0 0 0,0 22 0,0-1 0,0-4-144,1-10 1,-1-3-1,2 0 144,2 1 0,0 1 0,1-3 0,2 22 0,2-1 1901,0-27 1,1 1 0,1-4-1902,1 15 0,1-4 284,1-2 1,-1-1-285,-1-10 0,0-2 711,-2-9 0,1 0-711,-1-2 0,1-1 711,4 44-711,-1-2 202,-6-23-202,1-15 0,-4-26 0,-2-16 0,-3-9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35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24575,'48'0'0,"16"0"0,-5 0 0,0 0 0,13 0 0,-3 0 0,3 0 0,25 0 0,-31 0 0,4 0 0,9 0 0,-2 0 0,-24 0 0,-1 0 0,16 4 0,-1 4 0,-16 3 0,-1 6 0,12 10 0,-2 6 0,-6 6 0,-2 4 0,4 11 0,-3 6 0,-8 2 0,-3 5 0,-11-9 0,-2 3 0,-3 2-219,-1 3 1,-3 1 0,-2 3 218,0 9 0,-1 2 0,-3 2 0,-1 2 0,-3 2 0,-1-1 0,-4-5 0,-1-1 0,-1 1 0,0 0 0,0 1 0,-2-4 0,1 16 0,-5-6 0,-4-7 0,-5-5 0,0-21 0,-6-4 0,-11-1 0,-7-4 0,-3-8 0,-4-3 0,-17 4 0,-3-3 0,7-8 0,-1-2 327,-14 3 1,0-4-328,16-7 0,1-3 0,-4 1 0,1-3 0,-32-2 0,4-4 0,3-16 0,-6-15 0,-8-10 0,48 9 0,2-2 0,-35-20 0,10-5 0,18 7 0,5 0 0,13 3 0,4-2 0,8 2 0,2 0 0,5 4 0,5 9 0,0 6 0,5 7 0,0 8 0,2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37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1261 15 24575,'-6'-7'0,"1"0"0,-19 7 0,-24 0 0,14 0 0,-56 0 0,38 0 0,-45 0 0,18 0 0,8 0 0,4 17 0,12 6 0,-19 33 0,8 9 0,25-28 0,0 1 0,7 2 0,1-1 0,-2 1 0,0-1 0,4 2 0,1-1 0,-25 43 0,26-38 0,2 2 0,5 2 0,3 3 0,0 8 0,4 2 0,5-1 0,2 1 0,4 4 0,1 1 0,2-5 0,1-2 0,-1-3 0,2-2 0,0-2 0,3-2 0,18 29 0,10-6 0,14-22 0,-3-10 0,0-15 0,-2-11 0,-1-6 0,11-9 0,11-1 0,21-16 0,12-11 0,-46 9 0,-1-4 0,0-4 0,0-2 0,36-18 0,-9-8 0,-9 1 0,-13 0 0,-4-2 0,-8-2 0,0-1 0,-6 3 0,8-7 0,-5 7 0,6-9 0,-9 9 0,-3 1 0,-11 16 0,-2 5 0,-8 11 0,-4 2 0,-4 3 0,-3 9 0,0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38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24575,'4'36'0,"-1"10"0,-3-10 0,0 31 0,0-20 0,0 36 0,0-3 0,0 4 0,0 3 0,7-8 0,7 9 0,9-4 0,6 5 0,1-4 0,2-4 0,-2-15 0,4-10 0,-2-15 0,3-9 0,7-9 0,8-4 0,9-10 0,6-3 0,2-6 0,-7 0 0,-9 0 0,-16-11 0,-8-10 0,-5-23 0,0-19 0,1-14 0,-12 31 0,-2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41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1 381 24575,'34'0'0,"25"0"0,-4 0 0,-2 0 0,18 0 0,-25 0 0,23 0 0,-23 0 0,-22 0 0,-7 0 0,-13-2 0,3 1 0,-8 1 0,2 23 0,-1 27 0,0 48 0,0-32 0,0-1 0,0 2 0,0 24 0,0-21 0,0 3 0,0-8 0,0-1 0,0-8 0,0-2 0,0 36 0,0-11 0,4-3 0,2 7 0,3-5 0,1 10 0,3-16 0,-3 3 0,3-12 0,-6-4 0,3-7 0,-7-11 0,4-5 0,-7-9 0,7-1 0,-6-6 0,5-2 0,-5-3 0,2-3 0,-3-3 0,0-7 0,0-14 0,0-17 0,0-29 0,0 18 0,0-52 0,0-1 0,0 22 0,0-3 0,0 3 0,0 0 0,0-3 0,0 2 0,0 14 0,0 3 0,0 1 0,0 1 0,0-39 0,4 20 0,4 0 0,2 4 0,7 7 0,-3-6 0,4 12 0,2-7 0,8 7 0,10-4 0,15 5 0,14-1 0,15 5 0,-37 25 0,3 1 0,11 3 0,2 2 0,-6 3 0,1 0 0,8 0 0,-1 0 0,-11 5 0,-2 0 0,39-9 0,-20 2 0,-21 5 0,-7-4 0,-15 0 0,0-7 0,-6-5 0,-4-5 0,-6-1 0,-5 4 0,-5 14 0,0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49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45 143 24575,'18'0'0,"-7"0"0,-1 3 0,-7 6 0,-2 10 0,6 10 0,-5-9 0,10 14 0,-3-15 0,3 17 0,2-8 0,-4-1 0,4-3 0,-3-5 0,0-1 0,-1-3 0,-4-3 0,-2-2 0,2 1 0,-2 0 0,5 3 0,-1 0 0,2 0 0,0 1 0,2 3 0,5 1 0,3 0 0,3 3 0,0-2 0,-4 0 0,0 3 0,-4-3 0,0 7 0,1 6 0,0 0 0,-3 8 0,-1-11 0,-7 5 0,2-10 0,-6-2 0,2-5 0,-3-3 0,0-3 0,0-3 0,0-10 0,-7-30 0,-9-33 0,3 15 0,0-1 0,-7-21 0,2 9 0,-2 0 0,-11-18 0,11 18 0,-1-3 0,0 13 0,1 2 0,-10-30 0,1 21 0,8 18 0,4 10 0,6 14 0,2 2 0,2 5 0,-4 0 0,2-2 0,-7 3 0,5-3 0,-3 7 0,8 0 0,-1 5 0,5 2 0,1 2 0,1 5 0,6 2 0,6 11 0,11-1 0,6 6 0,3-7 0,5 0 0,-4-4 0,6 1 0,-9-7 0,-2-2 0,-7-7 0,-7-1 0,-4 0 0,-5 0 0,-2-2 0,-3-1 0,0-4 0,0 0 0,1-1 0,2 1 0,2 1 0,0 0 0,1-1 0,-3-1 0,3-1 0,-5-4 0,5 2 0,-5-8 0,3 4 0,-1-3 0,-2 5 0,3 5 0,-2 3 0,2 4 0,-2 4 0,4 3 0,-3 5 0,8 7 0,1 9 0,4 2 0,0 12 0,1-4 0,-2 5 0,-2-5 0,-2-2 0,-6-3 0,1-4 0,-1 4 0,-2-2 0,3-3 0,-4-3 0,0-6 0,-1-2 0,-1-2 0,0 2 0,0 1 0,0-1 0,0 5 0,0-3 0,0 2 0,0 3 0,0-1 0,-2 4 0,1-2 0,-5 0 0,5-5 0,-3 0 0,1-5 0,1-8 0,-3 1 0,2-8 0,0 3 0,-1-2 0,1 0 0,-1 0 0,1-1 0,-1-7 0,-5-9 0,-6-12 0,-9-14 0,-2-5 0,0-6 0,5 3 0,7 10 0,3 8 0,6 19 0,3 4 0,2 11 0,0 7 0,3 3 0,1 10 0,7 2 0,-2 5 0,3 9 0,0 1 0,-2 3 0,4-1 0,-5-3 0,1-5 0,-2 1 0,-4-4 0,3 3 0,-6 0 0,6 5 0,-6-4 0,2 2 0,-3-5 0,0 2 0,0 1 0,0 0 0,0 0 0,0-3 0,0-1 0,0 1 0,0-4 0,0 2 0,0-5 0,0-2 0,0-3 0,0-3 0,0 3 0,0-3 0,0 4 0,0-5 0,0 1 0,0-1 0,0 1 0,0-1 0,0 1 0,0-1 0,0 1 0,0-1 0,0 4 0,0-2 0,0 6 0,0-3 0,0 1 0,0-3 0,0-2 0,0-1 0,0 0 0,0 4 0,0-2 0,0 1 0,0-4 0,0-3 0,0-5 0,-2-3 0,0-1 0,-5-12 0,-3-8 0,5 3 0,-15-28 0,5 7 0,-13-32 0,1-2 0,-2-5 0,1-6 0,-2 3 0,1-3 0,1 7 0,5 11 0,4 2 0,4 12 0,4 2 0,-1 2 0,4 2 0,-2 4 0,3 3 0,-2 4 0,5 5 0,-2 0 0,5 4 0,-5 1 0,5-2 0,-5 2 0,5-5 0,-5 4 0,3-4 0,-2 4 0,-1 0 0,5 1 0,-5 1 0,2-1 0,-7-1 0,6 0 0,-8 1 0,8-4 0,-5 4 0,1-3 0,1 7 0,-1 1 0,1 2 0,3 3 0,-1 2 0,4 7 0,-1 4 0,4 11 0,7 14 0,12 20 0,-6-15 0,19 29 0,-10-15 0,14 23 0,1 3 0,-7-14 0,-4-4 0,-7-10 0,-3-3 0,0 1 0,-1-8 0,0 4 0,-1-7 0,1 2 0,-2-3 0,-2 2 0,-3-7 0,-1 2 0,-1-5 0,0-1 0,1-1 0,-1-3 0,-4-4 0,1-9 0,0-31 0,3-22 0,8-39 0,-6 38 0,0-3 0,0-4 0,0-1 0,-1 4 0,0 1 0,-4 1 0,-1 2 0,2-27 0,-5 14 0,0 19 0,0 14 0,0 9 0,0 9 0,0 10 0,7 13 0,7 20 0,12 16 0,-8-11 0,15 30 0,-15-17 0,10 30 0,-6-3 0,-8-5 0,-3-7 0,-4-10 0,-4-9 0,0-6 0,1-4 0,-3-5 0,2 3 0,-2-3 0,3 9 0,0 1 0,4 4 0,-4-5 0,-1-4 0,-3-9 0,0-5 0,0 1 0,0-1 0,0 3 0,0 2 0,0-5 0,-3-1 0,1-3 0,-3-1 0,3 1 0,-3-2 0,4-1 0,-4 1 0,4-1 0,-2 5 0,-1 3 0,4 2 0,-7 1 0,3 1 0,0 4 0,-4 6 0,-1 5 0,0 1 0,-5-4 0,4 0 0,-4-5 0,-1 4 0,-1 0 0,0-1 0,0-3 0,4-6 0,4-8 0,3-7 0,3-5 0,0-6 0,1-5 0,4-25 0,7-16 0,-4 7 0,11-38 0,-10 11 0,-2 18 0,-1-3 0,-1-1 0,-1 0 0,-2-32 0,0 12 0,0 20 0,0 11 0,0 6 0,0 3 0,-4 2 0,-4-2 0,-3 5 0,-2-7 0,0 4 0,3-10 0,0-1 0,0-2 0,-3 0 0,-2 2 0,-1 1 0,-4 3 0,3 6 0,-9 0 0,-10-7 0,16 18 0,-6-4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5:51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24575,'5'40'0,"-1"-14"0,-4-11 0,0-20 0,0-8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10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1401 1 24575,'0'92'0,"0"-37"0,0 5 0,0 19 0,0 5 0,0 3 0,0-4 0,0-25 0,0-1 0,0 15 0,0-3 0,0 18 0,0-17 0,0 4 0,0 1 0,0 1 0,0 2 0,0 1 0,0 3 0,0-1 0,0-6 0,0 0 0,0 5 0,0-1 0,0-10 0,0-2 0,0 3 0,0-2 0,0-14 0,0-2 0,0 38 0,0-14 0,0 7 0,0-7 0,0-5 0,0-22 0,0-17 0,0-14 0,0-10 0,0-7 0,-1-12 0,0 5 0,-4-18 0,-7 3 0,-5-19 0,-14-19 0,-3-10 0,-15-12 0,-2-3 0,-8 13 0,-7 2 0,2 17 0,-10 7 0,8 7 0,-12 7 0,0 5 0,-12 6 0,-4 9 0,0 6 0,7 3 0,2 6 0,19 12 0,5 17 0,16 13 0,9 18 0,9 2 0,10 12 0,8 4 0,6 6 0,3 1 0,9-6 0,14-1 0,17-15 0,17 0 0,14-5 0,-32-31 0,2-1 0,5 1 0,2 0 0,-3-5 0,0-1 0,1 0 0,-1-2 0,34 6 0,-13-8 0,3-12 0,3-6 0,11-3 0,10-10 0,-8-2 0,-2-13 0,-7 0 0,-4-3 0,-4-4 0,-13 1 0,-12 0 0,-16 3 0,-15 14 0,-6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12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86 728 24575,'11'0'0,"34"0"0,16 0 0,-4 0 0,-4 0 0,1 0 0,13 0 0,-14 0 0,3 0 0,-4 0 0,-2 0 0,29 0 0,1 0 0,-14 0 0,-1 0 0,6-1 0,2-5 0,-2-9 0,-8-8 0,-10-6 0,-16-4 0,-7-4 0,-9-8 0,-6-4 0,-6 1 0,-5-4 0,-4 4 0,-1-4 0,-15-1 0,-7 0 0,-20 0 0,-1 8 0,-8 8 0,0 12 0,-4 12 0,-8 4 0,-9 8 0,-4 1 0,-11 4 0,10 9 0,-5 3 0,12 11 0,-4-2 0,9 7 0,-10 5 0,10 8 0,0 3 0,11 5 0,10-3 0,10 2 0,5 3 0,11 13 0,2 9 0,11 18 0,2 1 0,4-44 0,2 0 0,16 44 0,-4-47 0,3-2 0,28 38 0,-14-37 0,2 0 0,-2-4 0,0 1 0,6 3 0,1-1 0,-2-5 0,-1-1 0,31 32 0,-4-18 0,-7-8 0,2-19 0,4-1 0,2-14 0,11-3 0,0-7 0,12-5 0,2-13 0,2-9 0,-45 4 0,-1-4 0,-1-4 0,-2-4 0,26-40 0,-39 17 0,-6 2 0,-1-2 0,-10-8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15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24575,'0'23'0,"0"34"0,0 39 0,0-23 0,0 4 0,0 6 0,0-17 0,0 3 0,0 7 0,0 8 0,0 1-539,0 5 1,0 2 0,4 0 538,3 6 0,3 0 0,1-1 0,-2-4 0,1 0 0,3-3 0,6-3 0,4-2 0,-2-2 9,-7-13 1,-1-2-1,0 0-9,2 2 0,1 1 0,-3-1 0,2 23 0,-4 0 0,-5-25 0,-2 1 0,1-1 0,4 20 0,-2-1 0,-3 0 0,-1-4 0,2-22 0,0-4 0,-1-3 0,-1-2 0,5 32 1201,-4-10-1201,1 0 386,1-10-386,-3-13 0,1-18 0,-4-15 0,0-13 0,0-3 0,0-12 0,0-9 0,0 6 0,0-30 0,0 6 0,0-17 0,-4-33 0,-2 10 0,2 26 0,-1-1 0,-1-42 0,-2 11 0,-2-6 0,-1 16 0,-2-3 0,4 13 0,5-1 0,0 3 0,4-11 0,0-9 0,0-16 0,0 46 0,0-1 0,2-2 0,0 1 0,4-33 0,7 8 0,4 30 0,15 13 0,27 7 0,18 7 0,-25 9 0,2 0 0,-2 2 0,0-1 0,-1-2 0,-2-1 0,38-15 0,-24-13 0,-5-6 0,-20-8 0,-5 8 0,-11 3 0,-10 21 0,-4 8 0,-7 11 0,-4 3 0,-16 6 0,7 3 0,-31 22 0,-10 9 0,-12 18 0,-2-3 0,-2 3 0,22-17 0,3 0 0,-4 5 0,1 1 0,5-2 0,3 1 0,1 5 0,2 1 0,3 0 0,3-1 0,4-2 0,3-2 0,-12 34 0,14-25 0,7-19 0,7-14 0,1-8 0,3-3 0,5-4 0,0-4 0,26 3 0,20 7 0,-5-1 0,4 3 0,3 2 0,23 8 0,-17-3 0,3 4 0,-8-4 0,-1 1 0,-3 3 0,-2 1 0,29 24 0,-8 8 0,-12 7 0,-1 9 0,-4 4 0,-5-12 0,-4-5 0,-10-19 0,-1 0 0,-4-4 0,1 4 0,0 0 0,-4-4 0,-3-9 0,-7-7 0,-6-12 0,-2-1 0,-5-1 0,2-4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04.1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1376 24575,'30'4'0,"25"8"0,1-8 0,-4 7 0,25 1 0,-32-2 0,27 2 0,-8-1 0,-18-6 0,9 0 0,-11-1 0,5-4 0,-2 0 0,-4 0 0,-2 0 0,-4 0 0,-7-6 0,-1-5 0,-5-7 0,3-13 0,3-8 0,0-8 0,4-6 0,-10 5 0,3 4 0,-9 6 0,-1 5 0,-5 1 0,-2 2 0,-6 2 0,-1-3 0,-3 6 0,0-2 0,0 0 0,0 2 0,-8-6 0,-8 7 0,-13-5 0,-11 2 0,-7 1 0,-3-1 0,-7-1 0,-2 3 0,-5-7 0,5 0 0,5 2 0,12 1 0,8 1 0,9 3 0,6-2 0,3 4 0,3-2 0,1 2 0,1-3 0,3 0 0,-1-4 0,1 4 0,2-5 0,2 7 0,3-4 0,1 5 0,0 4 0,0 3 0,0 7 0,1 1 0,5 0 0,3-2 0,5-2 0,5-1 0,-4 0 0,10 0 0,-5 3 0,9-5 0,-4 6 0,2 1 0,-7 4 0,2 4 0,-6 0 0,7 0 0,0 0 0,8 0 0,0 0 0,2 0 0,-8 0 0,-2 0 0,-7 0 0,-2 0 0,-3 0 0,-3 0 0,-6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17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584 92 24575,'-20'0'0,"-7"0"0,-15 0 0,13 0 0,-24 0 0,14 0 0,-16 0 0,3 0 0,16 0 0,4 0 0,5 10 0,1 10 0,-5 13 0,5 9 0,-3 4 0,6 4 0,3 8 0,10 8 0,3 12 0,7 7 0,9 9 0,11-2 0,16-3 0,13-5 0,11-7 0,0-2 0,8-5 0,-3-5 0,-3-8 0,-1-10 0,-9-11 0,-2-7 0,6-7 0,-6-3 0,20-6 0,-8-5 0,11-6 0,-7-2 0,-6-13 0,4-12 0,-4-16 0,3-7 0,5-7 0,-4-4 0,4-7 0,-9-7 0,-8 0 0,-15-6 0,-7-3 0,-15 3 0,-4 10 0,-9 1 0,-1-1 0,-16 3 0,-3-4 0,-21 15 0,-1 7 0,-9 3 0,1 4 0,-5 2 0,-3 8 0,0 0 0,-11 3 0,-1 3 0,-4 1 0,4 4 0,8 6 0,-1 1 0,8 7 0,-3 2 0,8 4 0,7 0 0,10 0 0,13 0 0,9 0 0,6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19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24575,'0'42'0,"4"9"0,8 29 0,-3-31 0,11 40 0,-7-13 0,-5-28 0,-2 3 0,0 12 0,-3 0 0,-1-9 0,-1-1 0,-1 5 0,0-1 0,0-6 0,0-1 0,0 38 0,0-15 0,0-3 0,0-7 0,0-5 0,0-11 0,0-9 0,-4-10 0,0-1 0,-2-5 0,1-2 0,-1-3 0,4-5 0,-1-8 0,3-29 0,0-16 0,0 1 0,0-28 0,0 16 0,3-33 0,2-1 0,4 10 0,1 3 0,3 8 0,1 6 0,8 3 0,-1 9 0,6 7 0,3 0 0,9 5 0,3-3 0,6 4 0,2 4 0,-4 4 0,1 6 0,-8 2 0,1 7 0,0 0 0,6 2 0,3 0 0,3 0 0,0 1 0,1 0 0,0-1 0,0 1 0,-5-3 0,1 3 0,-6-3 0,-7 0 0,-4 2 0,-12-5 0,-5-2 0,-4-18 0,-7 17 0,-1-8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23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12 618 24575,'61'0'0,"11"0"0,19 0 0,-37 0 0,-3 0 0,18 0 0,21 0 0,-30 0 0,11 0 0,3-3 0,-17-10 0,-4-17 0,-7-13 0,-7-10 0,-8-5 0,-6 8 0,-10 1 0,-7 10 0,-8 4 0,-13 6 0,-7-2 0,-19 5 0,0-2 0,-7 6 0,4-3 0,4 8 0,1-3 0,5 4 0,-11 3 0,-4 2 0,-13 7 0,-5 2 0,-4 2 0,6 0 0,7 3 0,8 12 0,9 11 0,-1 18 0,9 8 0,0 9 0,8 7 0,0 5 0,8 3 0,3 1 0,7-4 0,2 1 0,3-7 0,0 2 0,0-5 0,8 1 0,6 0 0,17 1 0,3-5 0,12 5 0,3-3 0,4 4 0,1-4 0,2-2 0,-3-9 0,3-6 0,3-9 0,1-10 0,0-12 0,-10-7 0,31-7 0,-11-1 0,22-1 0,-16-7 0,-21-3 0,-5-10 0,-13-5 0,1-7 0,-1-8 0,-4-3 0,3 2 0,-13 5 0,0 4 0,-6 1 0,0-14 0,-8 24 0,-1-6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24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1 700 24575,'10'33'0,"11"15"0,21 34 0,-11-25 0,-4-6 0,1 2 0,8 14 0,-8-8 0,0 4 0,-2-7 0,-2 0 0,-4 2 0,-1-1 0,-2-3 0,-2-1 0,8 38 0,-13-13 0,-5-17 0,-5-13-6784,0-18 6784,0-8 0,0-17 0,0-39 0,0-24 0,0 0 0,-2 2 0,-2-3 0,-2-18 0,0 2 0,0-5 0,3 11 0,1 2 3392,-1-7 0,1 1-3392,2 8 0,0 1 0,0 7 0,0 1 0,0 5 0,0 2 0,0-39 0,11 12 0,4 11 0,19 6 0,3 5 0,8 8 0,-2 4 0,1 12 0,10 0 0,8 4 0,17-2 0,0 5 0,2-1 0,-3 5 0,-8-3 0,-4 2 0,-9-5 0,-13 7 0,-7-1 0,-15 7 0,-10 1 0,-6 0 0,-6 6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25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 24575,'0'52'0,"0"47"-4916,0-20 1,0 2 4170,0-24 0,0 2 1684,0 8 0,0 8 1,0-10-940,0 27 859,0-3 1,0 3-860,0-34 0,0-4 0,0 45 0,0-40 6784,0-28-6784,0-18 0,-3-9 0,0-4 0,-11 0 0,8 0 0,-4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27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206 489 24575,'-13'-3'0,"-4"-5"0,-2-10 0,4 5 0,-8-20 0,3 4 0,-12-20 0,6-3 0,2 4 0,14 2 0,3 8 0,7 3 0,0 2 0,0 5 0,2 3 0,5 10 0,0 5 0,6 6 0,-1 3 0,5 1 0,3 0 0,6 0 0,-2 0 0,0 0 0,3 1 0,0 14 0,16 10 0,3 12 0,6 9 0,-6-8 0,-9 0 0,-12-13 0,-6 2 0,-11-11 0,-1 2 0,-7 2 0,0 1 0,0 6 0,-5 4 0,-3-3 0,-3 2 0,0-9 0,2-4 0,3-8 0,2-5 0,2-4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29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24575,'0'34'0,"0"23"0,0 5 0,0 28 0,0-29 0,0 8 0,0-22 0,0 14 0,0 9 0,0 9 0,0 16 0,3 0 0,10-4 0,1-15 0,8-19 0,-8-15 0,-2 0 0,-4 0 0,-3 12 0,-2 5 0,-3 5 0,0-5 0,0-1 0,0-15 0,0-6 0,3-14 0,-2-8 0,2-10 0,-3-6 0,0-20 0,-1 5 0,-4-40 0,-1-2 0,0 3 0,1-3 0,0 3 0,2-1 0,-1-13 0,2 0 0,0 11 0,1 2 0,1-2 0,0 3 0,0-32 0,4 14 0,5 10 0,8 8 0,7-12 0,4 4 0,4-4 0,-3 8 0,4 15 0,-7 8 0,10 14 0,-4 2 0,3 6 0,2-1 0,4-3 0,0 2 0,6-4 0,-14 8 0,2 3 0,-7 3 0,5 1 0,-6 1 0,3 1 0,-11 3 0,6 0 0,-10 2 0,7 11 0,0 11 0,4 12 0,7 17 0,-9-4 0,2 16 0,-8-5 0,-3 6 0,-3 0 0,-7-3 0,-2 3 0,-3 2 0,0 6 0,-7-3 0,1-6 0,-6-5 0,3-7 0,0 0 0,4 5 0,1 6 0,4 1 0,0-11 0,0-15 0,0-16 0,0-11 0,0-5 0,0-5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8:59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24575,'18'0'0,"1"0"0,-2 1 0,-6-1 0,1 3 0,-4-2 0,4 2 0,0-2 0,-1 1 0,-1-1 0,1-1 0,-2 2 0,0-2 0,-1 2 0,0-2 0,-2 3 0,1-3 0,-1 3 0,1-2 0,-2 1 0,0 1 0,-2-1 0,1 0 0,0 0 0,0 0 0,0 1 0,0 0 0,0 0 0,0-1 0,0 1 0,2-1 0,-2 1 0,0 0 0,1 0 0,-1 0 0,2 0 0,-1 0 0,1 1 0,1-1 0,-1 1 0,0-1 0,-1 2 0,1-2 0,-1 1 0,0 0 0,-1-1 0,1 1 0,-1-1 0,0 1 0,0 0 0,0-1 0,0 2 0,0-2 0,-1 1 0,-1-1 0,1 1 0,0-2 0,-1 2 0,1-1 0,-1 1 0,0 0 0,0-1 0,0 1 0,2 0 0,-1 2 0,0-2 0,0 2 0,-1-2 0,-1 0 0,1 2 0,0-3 0,-1 4 0,2-2 0,-3 2 0,2-2 0,-1 1 0,-1-1 0,2 1 0,-1 1 0,0 0 0,1-1 0,-1 1 0,2-1 0,-3 1 0,3 0 0,-3-1 0,3 3 0,-3-1 0,3 1 0,-2-1 0,0 1 0,1-1 0,-2 1 0,2 1 0,-2 0 0,0 0 0,0 1 0,0-2 0,0 1 0,0-1 0,0 1 0,0-1 0,0 2 0,0-1 0,0 1 0,0-3 0,0 1 0,0-3 0,-3-2 0,3-2 0,-2-2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02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1 128 24575,'13'0'0,"-2"0"0,0 0 0,-5 0 0,5 0 0,-7 0 0,8 0 0,-4 1 0,2 0 0,-1 0 0,0 1 0,0-2 0,0 1 0,-1-1 0,2 1 0,-1 0 0,1 0 0,1 1 0,-2-2 0,1 3 0,-1-3 0,-1 3 0,2-2 0,-3 0 0,2-1 0,-1 0 0,-1 1 0,1 0 0,-1 1 0,1-1 0,1 2 0,1-1 0,-1 0 0,1 1 0,-2-3 0,2 2 0,-1-2 0,1 0 0,-1 0 0,0 0 0,-2 0 0,2 0 0,-3 0 0,1 0 0,-1 0 0,3 0 0,-2 0 0,1 0 0,0 0 0,0 0 0,0 0 0,0 0 0,1 0 0,0 0 0,1 0 0,1 0 0,0 0 0,2 0 0,-2 0 0,1 0 0,-2 0 0,1 0 0,-1 0 0,1 0 0,-3 0 0,1 0 0,-2 0 0,1 0 0,-1-1 0,1-1 0,-2 0 0,1 0 0,-1-1 0,1 0 0,0 1 0,-1-1 0,1 1 0,0-1 0,-1 0 0,1 0 0,-1 0 0,1 0 0,0 1 0,-1 0 0,1-2 0,1 0 0,-1 1 0,1 0 0,1 1 0,-2-2 0,1 1 0,-1 0 0,-1-1 0,1 1 0,-1-1 0,0 1 0,0-1 0,-1 0 0,0 0 0,1-2 0,1-3 0,9-7 0,3-2 0,-4 4 0,-3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17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24575,'7'-6'0,"1"3"0,-2-2 0,1 3 0,-2 1 0,1-2 0,-2 3 0,3-3 0,-1 2 0,3 0 0,-2-1 0,3 2 0,-3-1 0,3 1 0,-4 0 0,3 0 0,-2 0 0,-1 0 0,1 0 0,0 0 0,-1 0 0,1 0 0,-1 0 0,1 0 0,-1 0 0,-1 0 0,1 2 0,0 0 0,-1 2 0,1-1 0,-1 1 0,0 0 0,1 2 0,0 0 0,-1 0 0,1 1 0,-2-1 0,1 1 0,-2 0 0,0-2 0,-2 1 0,0-2 0,0 2 0,-1-2 0,0 1 0,0-1 0,0 2 0,0 0 0,0 0 0,0 2 0,0 0 0,0 2 0,0 1 0,0 2 0,0 1 0,0 0 0,0 0 0,0-2 0,-2-1 0,1 0 0,-1 0 0,0-2 0,1 1 0,-2-3 0,1 3 0,-1-3 0,0 2 0,0-3 0,1 1 0,-2-1 0,0 2 0,-1 0 0,1-1 0,2 2 0,-1-2 0,0 1 0,0 1 0,0-2 0,0 1 0,1 1 0,-1-2 0,3 1 0,-3 0 0,2 1 0,-2 1 0,3 1 0,-2-1 0,2 0 0,-1 0 0,0 1 0,0 0 0,-1-1 0,2 0 0,-2-1 0,1-1 0,0-1 0,-1-2 0,1-1 0,-1-1 0,2 0 0,-2 0 0,1 1 0,-1 1 0,-3 7 0,-1 1 0,-3 6 0,2-1 0,0-2 0,4-5 0,0 0 0,1-3 0,-1-1 0,2 0 0,-1-1 0,1-1 0,1 1 0,0-2 0,0 1 0,0 0 0,0-1 0,0 2 0,0-1 0,0 0 0,0 1 0,0-1 0,0 2 0,0-1 0,0 0 0,0 0 0,0-2 0,0 2 0,0-3 0,-1 6 0,1-6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6:06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24575,'66'-2'0,"0"0"0,16 0 0,6 1 0,-15 1 0,3 0 0,-1 0-3277,-3 0 0,-2 0 0,-4 0 2532,9 0 0,-4 0 2154,1 0 0,-8 0-1409,-6 0 1719,26 0-1719,-43 0 0,-26 0 0,-8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18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 24575,'0'20'0,"0"4"0,0 1 0,0-8 0,0 2 0,0-10 0,0 9 0,0-1 0,0 4 0,0 3 0,-2-2 0,2 4 0,-3-6 0,2 0 0,0-3 0,-1-1 0,1-3 0,-2-1 0,1-2 0,0-2 0,-2 0 0,1-1 0,1 0 0,-1-1 0,3-2 0,-2-1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35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24575,'0'22'0,"0"0"0,0-2 0,0-8 0,0 5 0,0-7 0,0 6 0,0-1 0,0-3 0,0 3 0,0-4 0,0 1 0,0-1 0,0 0 0,0-1 0,0 1 0,0 0 0,0-1 0,0 1 0,0 1 0,0-1 0,0 1 0,0-1 0,0 0 0,0 2 0,0-1 0,0 2 0,0-1 0,0 1 0,0 1 0,0-1 0,0 1 0,0-2 0,0-1 0,0-1 0,0 0 0,0-1 0,0 2 0,0-1 0,0 1 0,0 1 0,0 3 0,0-1 0,1 4 0,0-2 0,1 2 0,-1-2 0,0-1 0,0-2 0,-1-2 0,1-1 0,0-1 0,0 0 0,1-1 0,-2 2 0,3-1 0,-1 2 0,2-2 0,0 5 0,-2-5 0,2 5 0,-1-1 0,1 0 0,-1 0 0,1 1 0,-1 0 0,0 0 0,0 0 0,-2 0 0,1-1 0,-2-1 0,2 1 0,-1-1 0,1 4 0,2-2 0,-1 1 0,0-1 0,1-1 0,-3-1 0,3 1 0,-2-2 0,2 2 0,-2-3 0,0 3 0,1-3 0,-1 2 0,1-3 0,-1 2 0,0 0 0,1 2 0,-1-2 0,2 2 0,-2-1 0,0 1 0,1-1 0,-1 1 0,0-2 0,1 2 0,-1-3 0,1 0 0,-1-2 0,0 0 0,0 0 0,0 1 0,0-2 0,0 1 0,0 0 0,0 1 0,-1 0 0,-1 0 0,0 1 0,2 0 0,-2 1 0,4 3 0,-4 0 0,3 4 0,-2-3 0,1 2 0,-1-3 0,0-1 0,2-1 0,-3 0 0,3-1 0,-3-1 0,3 0 0,-2-1 0,2 1 0,-1-2 0,1 1 0,-1-1 0,1 3 0,-1 0 0,1 0 0,0 1 0,0 1 0,-1-2 0,1 0 0,-1-1 0,0 0 0,1-2 0,-2-1 0,2 0 0,-1-1 0,-1 2 0,1-3 0,-1 2 0,0 1 0,0 2 0,-1-1 0,0 0 0,0 1 0,0 1 0,0 1 0,0 0 0,0 1 0,0-1 0,0 1 0,0 1 0,0-1 0,0 1 0,0-3 0,0 4 0,0-3 0,0 0 0,0 1 0,0-3 0,0 1 0,1 0 0,0-1 0,2 1 0,-2-1 0,1 0 0,0 1 0,1 2 0,1 1 0,-1 2 0,2 1 0,-1-1 0,1 0 0,-1-3 0,-2 1 0,1-3 0,-1 2 0,0-1 0,1 2 0,-1 0 0,0 0 0,0 1 0,-1-1 0,2 2 0,-2-4 0,1 1 0,-1-1 0,0 1 0,0 1 0,-1 0 0,0-3 0,0 1 0,0-3 0,0 0 0,0 1 0,0 0 0,2 2 0,-1-2 0,1 3 0,1 0 0,-2 0 0,1 1 0,-2 1 0,0-7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36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1 24575,'-2'11'0,"0"2"0,-2-2 0,1-3 0,-4 2 0,3-3 0,-5 5 0,1 0 0,-2 1 0,4-2 0,-1-2 0,3-2 0,1-2 0,-1-2 0,-1 1 0,2-3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45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1601 1097 24575,'0'-19'0,"0"-2"0,0 1 0,0 5 0,0-12 0,0 9 0,0-15 0,-2 3 0,1 0 0,-3 1 0,0 0 0,-2 0 0,-1-3 0,1-1 0,-2 3 0,1-2 0,-3 8 0,1-1 0,0 3 0,1 1 0,1 3 0,-1 1 0,1 4 0,-1-1 0,-1 1 0,-3-1 0,-2-3 0,1 2 0,0-2 0,4 3 0,-1 1 0,0-1 0,-1-1 0,0 0 0,0-2 0,1 3 0,-1 0 0,1 1 0,-1 1 0,2 1 0,-2-1 0,2 2 0,-2 0 0,2 2 0,-1-2 0,0 1 0,-2-1 0,-2-2 0,1 1 0,-4 0 0,0-1 0,-3-1 0,0-2 0,-1 2 0,2 0 0,-1 1 0,3 3 0,0-1 0,3 3 0,-2 0 0,0 1 0,0 0 0,-4-1 0,1-2 0,-4 1 0,1-2 0,-1 2 0,1 2 0,3 0 0,0 4 0,5-1 0,0 2 0,2 0 0,2 1 0,-1 0 0,1 0 0,1 0 0,-1 0 0,1 0 0,-2 0 0,-3 0 0,1 0 0,-3 0 0,1 0 0,-6 0 0,3 0 0,-6 0 0,3 0 0,-1 0 0,0 0 0,2 0 0,1 1 0,2 1 0,0 0 0,0 1 0,1 0 0,-1 0 0,2 1 0,2 1 0,-1-1 0,2 1 0,-1 0 0,2-2 0,2 1 0,0-1 0,-1 0 0,2 1 0,-3-2 0,4 1 0,-1-1 0,3 2 0,-1-3 0,0 1 0,-1-2 0,1 1 0,-1 0 0,2 0 0,-1-1 0,1 0 0,0 0 0,-1 0 0,0 0 0,1 0 0,0 0 0,1 0 0,-1 0 0,0 0 0,1 0 0,-2 0 0,1 0 0,1 0 0,1 0 0,0 0 0,0 0 0,0 0 0,0 0 0,0 0 0,0 0 0,0-1 0,-1 0 0,1 0 0,1 0 0,-1 0 0,-1 0 0,1 1 0,-1 0 0,2 0 0,0 0 0,-2 0 0,0 0 0,-4 0 0,1 1 0,-2 1 0,1 2 0,-4 1 0,1 1 0,-6 4 0,9-5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46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0 24575,'-21'0'0,"-9"0"0,-24 0 0,21 0 0,-39 0 0,18 0 0,-37 0 0,0 0 0,37 0 0,16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9:50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1452 24575,'18'-2'0,"2"6"0,6 3 0,1 5 0,-8-3 0,6 3 0,-10-4 0,8 5 0,-4-2 0,-1-2 0,-1-1 0,1-3 0,0-1 0,-1-1 0,-1-2 0,-1-1 0,-1 0 0,2 0 0,1 0 0,2 0 0,2 0 0,0-3 0,2 1 0,1-7 0,3 2 0,4-5 0,1 1 0,3-2 0,-1 2 0,2-2 0,-2 1 0,-2-1 0,-2 0 0,-3 0 0,0 0 0,-6 3 0,-1-1 0,-2 3 0,-1-2 0,2 2 0,-4-1 0,1 1 0,-3 1 0,-1 0 0,-1 2 0,-3 0 0,0 1 0,-1 1 0,1-1 0,-1 0 0,3-2 0,-1 0 0,1-3 0,1 0 0,0-2 0,0-2 0,-1-2 0,1 0 0,-1-2 0,0 1 0,1 1 0,-1-2 0,0 0 0,1 2 0,0-3 0,0 3 0,1-4 0,-1 2 0,1-2 0,-2 1 0,1-2 0,-1 2 0,2-3 0,-1 1 0,0 0 0,-2 2 0,0 1 0,-2 3 0,0 0 0,0 1 0,1-2 0,-1 1 0,-2 0 0,1 1 0,-3 0 0,2-3 0,0-1 0,0-3 0,0 1 0,-1 0 0,0 4 0,-2 1 0,1 1 0,1-1 0,0-3 0,1 0 0,-1 1 0,-2 1 0,1 5 0,-2 1 0,1 2 0,0-2 0,1-1 0,0-1 0,-1 0 0,1 1 0,-2-1 0,2 0 0,-3 0 0,2-1 0,-2-1 0,0-1 0,0 0 0,1 1 0,0 2 0,1-1 0,-1 0 0,0-4 0,0-3 0,-1-1 0,0-1 0,0 2 0,0-5 0,0-2 0,0-8 0,0-1 0,0-2 0,0 3 0,0 7 0,-3 3 0,2 13 0,-1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7:18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418 1 24575,'0'17'0,"0"-3"0,0 7 0,-5-2 0,3-2 0,-8 7 0,1-10 0,-4 9 0,1-4 0,1-2 0,2-2 0,0-1 0,0-2 0,-1 1 0,1-3 0,0 1 0,0 0 0,0-1 0,-1 1 0,-1 0 0,-1-1 0,-1 0 0,1-3 0,0-3 0,1 2 0,-2-2 0,1 0 0,-3-1 0,1 1 0,0-4 0,-1 2 0,2-2 0,-2 0 0,2 0 0,1 0 0,0 0 0,1 0 0,-2 0 0,3 0 0,-1 0 0,6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7:26.2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7:37.6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1 240 24575,'4'0'0,"4"0"0,1 0 0,-3 0 0,8 0 0,-7 0 0,7 0 0,-3 0 0,-1 0 0,0 0 0,-3 1 0,1-1 0,-1 2 0,2-1 0,1 1 0,2 0 0,-3 0 0,-1-1 0,-1 0 0,-1 0 0,1 0 0,-1 0 0,0 0 0,-1-1 0,-1 0 0,0 0 0,0 0 0,0 0 0,0 0 0,1 0 0,2 0 0,-1 0 0,-1 0 0,1 0 0,0 0 0,1 0 0,-1 0 0,3 0 0,-1 0 0,1-1 0,1 0 0,-1 0 0,2-1 0,-1 2 0,1-3 0,-1 2 0,-2-1 0,1 0 0,-3-1 0,1 0 0,0-1 0,-1-1 0,1 0 0,-2 0 0,1-1 0,-1-1 0,1 2 0,0-3 0,0 3 0,0-1 0,0 0 0,0 0 0,0 1 0,-1 1 0,1-3 0,-1 2 0,1-1 0,-3 0 0,1 2 0,-3-2 0,2 1 0,-1-6 0,1-5 0,0-6 0,1-1 0,0 1 0,0 7 0,-2 7 0,-1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8:27:41.1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0 476 24575,'9'-2'0,"5"-6"0,9-4 0,-2-3 0,-5 5 0,1-1 0,-10 6 0,8-2 0,-6 0 0,-2 3 0,0-1 0,1 0 0,-1 1 0,2-2 0,-2 3 0,-1-2 0,1 1 0,-1 1 0,1 0 0,-2 0 0,0 1 0,-2 0 0,2 1 0,-2 0 0,1 0 0,0 0 0,0-1 0,1 1 0,-1-2 0,1 2 0,0-1 0,2-1 0,0 1 0,-1-1 0,0 1 0,0-1 0,0 1 0,-2 0 0,2-1 0,-2 1 0,0 0 0,0 1 0,0-3 0,0 3 0,2-3 0,0 1 0,0 0 0,1-1 0,-1 0 0,1 0 0,0-2 0,-1 0 0,1 1 0,0-1 0,-1 0 0,2 0 0,-1-1 0,3 1 0,-1-1 0,2-1 0,-2 0 0,1 0 0,-3 1 0,1-1 0,-1 2 0,0-3 0,-2 2 0,0-1 0,0 1 0,-1 1 0,0-3 0,0 0 0,1-3 0,0 1 0,1-2 0,0 1 0,-1 0 0,0 0 0,-1 1 0,0 1 0,0 0 0,-1 3 0,-1 0 0,-1 1 0,-1 3 0,0 0 0,-8 18 0,-7 10 0,-12 20 0,-4 6 0,11-18 0,-9 11 0,11-18 0,-10 13 0,12-18 0,6-8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4598D3-59E8-D54E-90CD-DBF97D658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EA72922-9DFD-3540-B7A0-542B75F1E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2E0C410-F5EF-F947-A440-70062D98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24F07E-3183-A34D-ABCC-2DC98D0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33DA2D-D842-D94A-8079-FDFC0400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926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F15F60-325D-8A4B-97A9-1309187E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821EF0D-F9CA-F040-AE50-5EE659E7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B45E7D-AEC8-F94F-B5D1-38FE5BB1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EEA0C5-77EF-8B45-BBBA-49D7A3E2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1AF753-F64A-6046-9C8D-104E0A9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047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CA49254-157C-064E-84FE-0CE014EDE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EA9B61E-23DB-8C4D-8C47-6F898308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7CD99B-3E3F-1048-B23E-7EB38B87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99DDDF-C66B-3C41-BC57-90492BC2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451DB8E-C8FE-BF47-A9B4-74BE7AD3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1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53BE72-D932-1141-8A7D-2818ADDE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16B10A-5801-D344-A77F-A620043E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9D0C83-3917-9341-92A9-9C1016F7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CFEB5C-6C67-4747-B973-1468D34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309995-4EC4-C14B-9772-E3D2AF17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81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EFF9F1-903A-8A47-9A7E-97EEF9D5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61CB667-2B6C-4648-A4C2-E26498D4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B75767-A2E0-1543-BA61-2DD8C02D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652FFB7-266C-464F-AC90-95FAF2EF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57BE05C-8215-FF45-83EB-291D315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605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EF9DBC-DBA2-3E48-9762-00E5BE0F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F0E872-94EF-A147-B53B-A3196325F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150F6BF-8B4D-904F-AE97-734DE422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C9F684-3208-FD47-8E04-F67B80A1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9CAEC69-F15A-7B45-8FDF-ADAABDE2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00D723C-9A03-8346-8825-72338033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417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E0CD5E-1565-454F-8D84-7032583C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640ACE-DC4E-7D42-A9E7-D95488B1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51A247-A828-BE4B-81E2-FC136816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CB1882E-6BE6-9146-9C35-E0FD89879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89BCD82-6B18-2E45-B533-05AC8C6D2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A45E650-257A-6B4A-ABD2-B0E99DE8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832A486-603F-4440-9F6E-0DFD3A49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D045E3-CC9B-C845-8DC2-FC94639F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823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DB339D-B91C-344C-8E5E-3119D47D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FDC0549-DAA4-7044-AD4F-6ABB1115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A78C26D-63DB-CF44-8509-9F13896A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E893C22-0A25-CC4B-883E-42903000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27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A65AD04-4612-2844-A7C6-5F36DABC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D73BFA8-5B08-C74D-9CEA-949369F2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C86EA93-75CC-044F-B77D-8430FFCF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766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51A2C5-EBDA-5F4A-81DA-8734485E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D48559B-8AB5-7C4F-AC11-D1AEF626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513D1E2-8676-7842-87BF-94C143A3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38F343-AACC-7F48-A58C-4E1F5066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C5DE95-50A1-BD42-8FDE-135E973E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84F712-1576-564F-A45E-B9147BF0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86F55F-4599-0049-9581-11E83E36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2DBF26B-B3DD-D34A-AFE9-56D95D0E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F1CE233-5EAA-8242-AF29-07ACA7FE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8D7D6E1-9BA8-A84C-B42D-2095C5E9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AB230C-C755-1C4F-80CC-C357B4B5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7D8196-1A69-F742-BDAB-B9071C4D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159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17F6E5-84E3-CE49-B0D7-DD5CFE8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A5C8EF-C5B9-D144-89BF-44A01E77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057031-B7D8-F346-8B3C-CA8CE0BEF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30C44-D4C2-DE44-ACBA-02FD44F64227}" type="datetimeFigureOut">
              <a:rPr lang="sv-SE" smtClean="0"/>
              <a:t>2021-12-09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AB0DE26-BD37-9545-A4C9-B0BF08244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DAEB64-3714-654C-A04C-8324B6217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438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03D01C-9677-CC49-9C91-C113AB798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FIL-LAN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2350A1-3A80-5C4B-9997-6B9F6677D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308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7037A71-45B1-704B-B196-63850BCE5A19}"/>
              </a:ext>
            </a:extLst>
          </p:cNvPr>
          <p:cNvSpPr/>
          <p:nvPr/>
        </p:nvSpPr>
        <p:spPr>
          <a:xfrm>
            <a:off x="680224" y="245327"/>
            <a:ext cx="9958039" cy="5977053"/>
          </a:xfrm>
          <a:prstGeom prst="rect">
            <a:avLst/>
          </a:prstGeom>
          <a:solidFill>
            <a:srgbClr val="843C0C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Pennanteckning 2">
                <a:extLst>
                  <a:ext uri="{FF2B5EF4-FFF2-40B4-BE49-F238E27FC236}">
                    <a16:creationId xmlns:a16="http://schemas.microsoft.com/office/drawing/2014/main" id="{A42EE801-C2CC-1A46-B23E-1C5CF3C63F41}"/>
                  </a:ext>
                </a:extLst>
              </p14:cNvPr>
              <p14:cNvContentPartPr/>
              <p14:nvPr/>
            </p14:nvContentPartPr>
            <p14:xfrm>
              <a:off x="3418606" y="2097222"/>
              <a:ext cx="360" cy="61200"/>
            </p14:xfrm>
          </p:contentPart>
        </mc:Choice>
        <mc:Fallback>
          <p:pic>
            <p:nvPicPr>
              <p:cNvPr id="3" name="Pennanteckning 2">
                <a:extLst>
                  <a:ext uri="{FF2B5EF4-FFF2-40B4-BE49-F238E27FC236}">
                    <a16:creationId xmlns:a16="http://schemas.microsoft.com/office/drawing/2014/main" id="{A42EE801-C2CC-1A46-B23E-1C5CF3C63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966" y="2079222"/>
                <a:ext cx="360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8140A809-AE55-4D4E-B617-EC1D68EC4750}"/>
                  </a:ext>
                </a:extLst>
              </p14:cNvPr>
              <p14:cNvContentPartPr/>
              <p14:nvPr/>
            </p14:nvContentPartPr>
            <p14:xfrm>
              <a:off x="2081926" y="805902"/>
              <a:ext cx="186120" cy="1349280"/>
            </p14:xfrm>
          </p:contentPart>
        </mc:Choice>
        <mc:Fallback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8140A809-AE55-4D4E-B617-EC1D68EC47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3926" y="787902"/>
                <a:ext cx="221760" cy="13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Pennanteckning 4">
                <a:extLst>
                  <a:ext uri="{FF2B5EF4-FFF2-40B4-BE49-F238E27FC236}">
                    <a16:creationId xmlns:a16="http://schemas.microsoft.com/office/drawing/2014/main" id="{3CCBB02B-FFF4-0E40-85D5-417E9DD5F322}"/>
                  </a:ext>
                </a:extLst>
              </p14:cNvPr>
              <p14:cNvContentPartPr/>
              <p14:nvPr/>
            </p14:nvContentPartPr>
            <p14:xfrm>
              <a:off x="2108926" y="814182"/>
              <a:ext cx="662040" cy="686160"/>
            </p14:xfrm>
          </p:contentPart>
        </mc:Choice>
        <mc:Fallback>
          <p:pic>
            <p:nvPicPr>
              <p:cNvPr id="5" name="Pennanteckning 4">
                <a:extLst>
                  <a:ext uri="{FF2B5EF4-FFF2-40B4-BE49-F238E27FC236}">
                    <a16:creationId xmlns:a16="http://schemas.microsoft.com/office/drawing/2014/main" id="{3CCBB02B-FFF4-0E40-85D5-417E9DD5F3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1286" y="796542"/>
                <a:ext cx="6976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Pennanteckning 33">
                <a:extLst>
                  <a:ext uri="{FF2B5EF4-FFF2-40B4-BE49-F238E27FC236}">
                    <a16:creationId xmlns:a16="http://schemas.microsoft.com/office/drawing/2014/main" id="{6C80B8C1-B4D5-5D4E-8E6C-061D019488ED}"/>
                  </a:ext>
                </a:extLst>
              </p14:cNvPr>
              <p14:cNvContentPartPr/>
              <p14:nvPr/>
            </p14:nvContentPartPr>
            <p14:xfrm>
              <a:off x="8776846" y="1677102"/>
              <a:ext cx="407880" cy="527760"/>
            </p14:xfrm>
          </p:contentPart>
        </mc:Choice>
        <mc:Fallback>
          <p:pic>
            <p:nvPicPr>
              <p:cNvPr id="34" name="Pennanteckning 33">
                <a:extLst>
                  <a:ext uri="{FF2B5EF4-FFF2-40B4-BE49-F238E27FC236}">
                    <a16:creationId xmlns:a16="http://schemas.microsoft.com/office/drawing/2014/main" id="{6C80B8C1-B4D5-5D4E-8E6C-061D01948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58846" y="1659462"/>
                <a:ext cx="4435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Pennanteckning 35">
                <a:extLst>
                  <a:ext uri="{FF2B5EF4-FFF2-40B4-BE49-F238E27FC236}">
                    <a16:creationId xmlns:a16="http://schemas.microsoft.com/office/drawing/2014/main" id="{3A1B9095-F821-C942-9368-03FD609F224A}"/>
                  </a:ext>
                </a:extLst>
              </p14:cNvPr>
              <p14:cNvContentPartPr/>
              <p14:nvPr/>
            </p14:nvContentPartPr>
            <p14:xfrm>
              <a:off x="9586486" y="1988502"/>
              <a:ext cx="440640" cy="2880"/>
            </p14:xfrm>
          </p:contentPart>
        </mc:Choice>
        <mc:Fallback>
          <p:pic>
            <p:nvPicPr>
              <p:cNvPr id="36" name="Pennanteckning 35">
                <a:extLst>
                  <a:ext uri="{FF2B5EF4-FFF2-40B4-BE49-F238E27FC236}">
                    <a16:creationId xmlns:a16="http://schemas.microsoft.com/office/drawing/2014/main" id="{3A1B9095-F821-C942-9368-03FD609F22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8846" y="1970862"/>
                <a:ext cx="4762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Pennanteckning 50">
                <a:extLst>
                  <a:ext uri="{FF2B5EF4-FFF2-40B4-BE49-F238E27FC236}">
                    <a16:creationId xmlns:a16="http://schemas.microsoft.com/office/drawing/2014/main" id="{8657B209-B424-3240-8E08-0CF58E6AE447}"/>
                  </a:ext>
                </a:extLst>
              </p14:cNvPr>
              <p14:cNvContentPartPr/>
              <p14:nvPr/>
            </p14:nvContentPartPr>
            <p14:xfrm>
              <a:off x="2127915" y="2122624"/>
              <a:ext cx="150840" cy="128880"/>
            </p14:xfrm>
          </p:contentPart>
        </mc:Choice>
        <mc:Fallback>
          <p:pic>
            <p:nvPicPr>
              <p:cNvPr id="51" name="Pennanteckning 50">
                <a:extLst>
                  <a:ext uri="{FF2B5EF4-FFF2-40B4-BE49-F238E27FC236}">
                    <a16:creationId xmlns:a16="http://schemas.microsoft.com/office/drawing/2014/main" id="{8657B209-B424-3240-8E08-0CF58E6AE4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9915" y="2104984"/>
                <a:ext cx="186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2" name="Pennanteckning 51">
                <a:extLst>
                  <a:ext uri="{FF2B5EF4-FFF2-40B4-BE49-F238E27FC236}">
                    <a16:creationId xmlns:a16="http://schemas.microsoft.com/office/drawing/2014/main" id="{CAC58896-A82E-5447-8052-04EFA9BAC9E3}"/>
                  </a:ext>
                </a:extLst>
              </p14:cNvPr>
              <p14:cNvContentPartPr/>
              <p14:nvPr/>
            </p14:nvContentPartPr>
            <p14:xfrm>
              <a:off x="2194515" y="2292544"/>
              <a:ext cx="360" cy="360"/>
            </p14:xfrm>
          </p:contentPart>
        </mc:Choice>
        <mc:Fallback>
          <p:pic>
            <p:nvPicPr>
              <p:cNvPr id="52" name="Pennanteckning 51">
                <a:extLst>
                  <a:ext uri="{FF2B5EF4-FFF2-40B4-BE49-F238E27FC236}">
                    <a16:creationId xmlns:a16="http://schemas.microsoft.com/office/drawing/2014/main" id="{CAC58896-A82E-5447-8052-04EFA9BAC9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90195" y="228822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Pennanteckning 52">
                <a:extLst>
                  <a:ext uri="{FF2B5EF4-FFF2-40B4-BE49-F238E27FC236}">
                    <a16:creationId xmlns:a16="http://schemas.microsoft.com/office/drawing/2014/main" id="{FB00B189-F9AD-8D46-A0CF-68E4CA91E958}"/>
                  </a:ext>
                </a:extLst>
              </p14:cNvPr>
              <p14:cNvContentPartPr/>
              <p14:nvPr/>
            </p14:nvContentPartPr>
            <p14:xfrm>
              <a:off x="2061877" y="2179569"/>
              <a:ext cx="187200" cy="92520"/>
            </p14:xfrm>
          </p:contentPart>
        </mc:Choice>
        <mc:Fallback>
          <p:pic>
            <p:nvPicPr>
              <p:cNvPr id="53" name="Pennanteckning 52">
                <a:extLst>
                  <a:ext uri="{FF2B5EF4-FFF2-40B4-BE49-F238E27FC236}">
                    <a16:creationId xmlns:a16="http://schemas.microsoft.com/office/drawing/2014/main" id="{FB00B189-F9AD-8D46-A0CF-68E4CA91E9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7557" y="2175249"/>
                <a:ext cx="1958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Pennanteckning 53">
                <a:extLst>
                  <a:ext uri="{FF2B5EF4-FFF2-40B4-BE49-F238E27FC236}">
                    <a16:creationId xmlns:a16="http://schemas.microsoft.com/office/drawing/2014/main" id="{5D71D2EA-4FCB-AD47-9C1B-BA2F327463AA}"/>
                  </a:ext>
                </a:extLst>
              </p14:cNvPr>
              <p14:cNvContentPartPr/>
              <p14:nvPr/>
            </p14:nvContentPartPr>
            <p14:xfrm>
              <a:off x="2057557" y="2092089"/>
              <a:ext cx="203040" cy="171720"/>
            </p14:xfrm>
          </p:contentPart>
        </mc:Choice>
        <mc:Fallback>
          <p:pic>
            <p:nvPicPr>
              <p:cNvPr id="54" name="Pennanteckning 53">
                <a:extLst>
                  <a:ext uri="{FF2B5EF4-FFF2-40B4-BE49-F238E27FC236}">
                    <a16:creationId xmlns:a16="http://schemas.microsoft.com/office/drawing/2014/main" id="{5D71D2EA-4FCB-AD47-9C1B-BA2F327463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53237" y="2087769"/>
                <a:ext cx="2116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Pennanteckning 54">
                <a:extLst>
                  <a:ext uri="{FF2B5EF4-FFF2-40B4-BE49-F238E27FC236}">
                    <a16:creationId xmlns:a16="http://schemas.microsoft.com/office/drawing/2014/main" id="{B03B5883-F47F-3B41-81D3-C1FB3305171D}"/>
                  </a:ext>
                </a:extLst>
              </p14:cNvPr>
              <p14:cNvContentPartPr/>
              <p14:nvPr/>
            </p14:nvContentPartPr>
            <p14:xfrm>
              <a:off x="2079517" y="2152929"/>
              <a:ext cx="166680" cy="109440"/>
            </p14:xfrm>
          </p:contentPart>
        </mc:Choice>
        <mc:Fallback>
          <p:pic>
            <p:nvPicPr>
              <p:cNvPr id="55" name="Pennanteckning 54">
                <a:extLst>
                  <a:ext uri="{FF2B5EF4-FFF2-40B4-BE49-F238E27FC236}">
                    <a16:creationId xmlns:a16="http://schemas.microsoft.com/office/drawing/2014/main" id="{B03B5883-F47F-3B41-81D3-C1FB330517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5197" y="2148609"/>
                <a:ext cx="1753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Pennanteckning 55">
                <a:extLst>
                  <a:ext uri="{FF2B5EF4-FFF2-40B4-BE49-F238E27FC236}">
                    <a16:creationId xmlns:a16="http://schemas.microsoft.com/office/drawing/2014/main" id="{1E4CA84E-BEDF-FF41-8CCF-DC176C769386}"/>
                  </a:ext>
                </a:extLst>
              </p14:cNvPr>
              <p14:cNvContentPartPr/>
              <p14:nvPr/>
            </p14:nvContentPartPr>
            <p14:xfrm>
              <a:off x="2169877" y="1540929"/>
              <a:ext cx="91440" cy="668160"/>
            </p14:xfrm>
          </p:contentPart>
        </mc:Choice>
        <mc:Fallback>
          <p:pic>
            <p:nvPicPr>
              <p:cNvPr id="56" name="Pennanteckning 55">
                <a:extLst>
                  <a:ext uri="{FF2B5EF4-FFF2-40B4-BE49-F238E27FC236}">
                    <a16:creationId xmlns:a16="http://schemas.microsoft.com/office/drawing/2014/main" id="{1E4CA84E-BEDF-FF41-8CCF-DC176C7693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5557" y="1536609"/>
                <a:ext cx="1000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7" name="Pennanteckning 56">
                <a:extLst>
                  <a:ext uri="{FF2B5EF4-FFF2-40B4-BE49-F238E27FC236}">
                    <a16:creationId xmlns:a16="http://schemas.microsoft.com/office/drawing/2014/main" id="{1C278B47-8906-A047-A984-257CAEC1D439}"/>
                  </a:ext>
                </a:extLst>
              </p14:cNvPr>
              <p14:cNvContentPartPr/>
              <p14:nvPr/>
            </p14:nvContentPartPr>
            <p14:xfrm>
              <a:off x="3064837" y="1582329"/>
              <a:ext cx="205200" cy="46440"/>
            </p14:xfrm>
          </p:contentPart>
        </mc:Choice>
        <mc:Fallback>
          <p:pic>
            <p:nvPicPr>
              <p:cNvPr id="57" name="Pennanteckning 56">
                <a:extLst>
                  <a:ext uri="{FF2B5EF4-FFF2-40B4-BE49-F238E27FC236}">
                    <a16:creationId xmlns:a16="http://schemas.microsoft.com/office/drawing/2014/main" id="{1C278B47-8906-A047-A984-257CAEC1D4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60517" y="1578009"/>
                <a:ext cx="213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Pennanteckning 58">
                <a:extLst>
                  <a:ext uri="{FF2B5EF4-FFF2-40B4-BE49-F238E27FC236}">
                    <a16:creationId xmlns:a16="http://schemas.microsoft.com/office/drawing/2014/main" id="{25C2CE56-BFD8-3E40-89A1-F12DC627C17B}"/>
                  </a:ext>
                </a:extLst>
              </p14:cNvPr>
              <p14:cNvContentPartPr/>
              <p14:nvPr/>
            </p14:nvContentPartPr>
            <p14:xfrm>
              <a:off x="2902837" y="1379289"/>
              <a:ext cx="538920" cy="663480"/>
            </p14:xfrm>
          </p:contentPart>
        </mc:Choice>
        <mc:Fallback>
          <p:pic>
            <p:nvPicPr>
              <p:cNvPr id="59" name="Pennanteckning 58">
                <a:extLst>
                  <a:ext uri="{FF2B5EF4-FFF2-40B4-BE49-F238E27FC236}">
                    <a16:creationId xmlns:a16="http://schemas.microsoft.com/office/drawing/2014/main" id="{25C2CE56-BFD8-3E40-89A1-F12DC627C1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85197" y="1361289"/>
                <a:ext cx="57456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" name="Pennanteckning 60">
                <a:extLst>
                  <a:ext uri="{FF2B5EF4-FFF2-40B4-BE49-F238E27FC236}">
                    <a16:creationId xmlns:a16="http://schemas.microsoft.com/office/drawing/2014/main" id="{622BD828-3071-9F4B-9A88-D8156E9912DB}"/>
                  </a:ext>
                </a:extLst>
              </p14:cNvPr>
              <p14:cNvContentPartPr/>
              <p14:nvPr/>
            </p14:nvContentPartPr>
            <p14:xfrm>
              <a:off x="2971957" y="1367769"/>
              <a:ext cx="441360" cy="114480"/>
            </p14:xfrm>
          </p:contentPart>
        </mc:Choice>
        <mc:Fallback>
          <p:pic>
            <p:nvPicPr>
              <p:cNvPr id="61" name="Pennanteckning 60">
                <a:extLst>
                  <a:ext uri="{FF2B5EF4-FFF2-40B4-BE49-F238E27FC236}">
                    <a16:creationId xmlns:a16="http://schemas.microsoft.com/office/drawing/2014/main" id="{622BD828-3071-9F4B-9A88-D8156E9912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53957" y="1350129"/>
                <a:ext cx="4770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Pennanteckning 62">
                <a:extLst>
                  <a:ext uri="{FF2B5EF4-FFF2-40B4-BE49-F238E27FC236}">
                    <a16:creationId xmlns:a16="http://schemas.microsoft.com/office/drawing/2014/main" id="{523A6FC0-F430-3446-A404-E80F47B2057E}"/>
                  </a:ext>
                </a:extLst>
              </p14:cNvPr>
              <p14:cNvContentPartPr/>
              <p14:nvPr/>
            </p14:nvContentPartPr>
            <p14:xfrm>
              <a:off x="2998597" y="1349769"/>
              <a:ext cx="360720" cy="95040"/>
            </p14:xfrm>
          </p:contentPart>
        </mc:Choice>
        <mc:Fallback>
          <p:pic>
            <p:nvPicPr>
              <p:cNvPr id="63" name="Pennanteckning 62">
                <a:extLst>
                  <a:ext uri="{FF2B5EF4-FFF2-40B4-BE49-F238E27FC236}">
                    <a16:creationId xmlns:a16="http://schemas.microsoft.com/office/drawing/2014/main" id="{523A6FC0-F430-3446-A404-E80F47B205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80597" y="1331769"/>
                <a:ext cx="396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Pennanteckning 64">
                <a:extLst>
                  <a:ext uri="{FF2B5EF4-FFF2-40B4-BE49-F238E27FC236}">
                    <a16:creationId xmlns:a16="http://schemas.microsoft.com/office/drawing/2014/main" id="{D3D99A81-71F3-4748-8394-447EED3E95CE}"/>
                  </a:ext>
                </a:extLst>
              </p14:cNvPr>
              <p14:cNvContentPartPr/>
              <p14:nvPr/>
            </p14:nvContentPartPr>
            <p14:xfrm>
              <a:off x="3302797" y="1453449"/>
              <a:ext cx="124920" cy="214920"/>
            </p14:xfrm>
          </p:contentPart>
        </mc:Choice>
        <mc:Fallback>
          <p:pic>
            <p:nvPicPr>
              <p:cNvPr id="65" name="Pennanteckning 64">
                <a:extLst>
                  <a:ext uri="{FF2B5EF4-FFF2-40B4-BE49-F238E27FC236}">
                    <a16:creationId xmlns:a16="http://schemas.microsoft.com/office/drawing/2014/main" id="{D3D99A81-71F3-4748-8394-447EED3E95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85157" y="1435809"/>
                <a:ext cx="160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" name="Pennanteckning 70">
                <a:extLst>
                  <a:ext uri="{FF2B5EF4-FFF2-40B4-BE49-F238E27FC236}">
                    <a16:creationId xmlns:a16="http://schemas.microsoft.com/office/drawing/2014/main" id="{AE06BB2A-A282-D74F-A21D-BF2BBDE7FDA9}"/>
                  </a:ext>
                </a:extLst>
              </p14:cNvPr>
              <p14:cNvContentPartPr/>
              <p14:nvPr/>
            </p14:nvContentPartPr>
            <p14:xfrm>
              <a:off x="2924437" y="1779249"/>
              <a:ext cx="423360" cy="267120"/>
            </p14:xfrm>
          </p:contentPart>
        </mc:Choice>
        <mc:Fallback>
          <p:pic>
            <p:nvPicPr>
              <p:cNvPr id="71" name="Pennanteckning 70">
                <a:extLst>
                  <a:ext uri="{FF2B5EF4-FFF2-40B4-BE49-F238E27FC236}">
                    <a16:creationId xmlns:a16="http://schemas.microsoft.com/office/drawing/2014/main" id="{AE06BB2A-A282-D74F-A21D-BF2BBDE7FD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06437" y="1761249"/>
                <a:ext cx="4590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Pennanteckning 72">
                <a:extLst>
                  <a:ext uri="{FF2B5EF4-FFF2-40B4-BE49-F238E27FC236}">
                    <a16:creationId xmlns:a16="http://schemas.microsoft.com/office/drawing/2014/main" id="{3C8159B9-019A-8D46-BF0E-44BE0DC35454}"/>
                  </a:ext>
                </a:extLst>
              </p14:cNvPr>
              <p14:cNvContentPartPr/>
              <p14:nvPr/>
            </p14:nvContentPartPr>
            <p14:xfrm>
              <a:off x="3083197" y="1933329"/>
              <a:ext cx="287640" cy="77760"/>
            </p14:xfrm>
          </p:contentPart>
        </mc:Choice>
        <mc:Fallback>
          <p:pic>
            <p:nvPicPr>
              <p:cNvPr id="73" name="Pennanteckning 72">
                <a:extLst>
                  <a:ext uri="{FF2B5EF4-FFF2-40B4-BE49-F238E27FC236}">
                    <a16:creationId xmlns:a16="http://schemas.microsoft.com/office/drawing/2014/main" id="{3C8159B9-019A-8D46-BF0E-44BE0DC354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5197" y="1915329"/>
                <a:ext cx="3232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Pennanteckning 78">
                <a:extLst>
                  <a:ext uri="{FF2B5EF4-FFF2-40B4-BE49-F238E27FC236}">
                    <a16:creationId xmlns:a16="http://schemas.microsoft.com/office/drawing/2014/main" id="{654A6680-8DDB-4A43-88AA-C4C3BF8178FB}"/>
                  </a:ext>
                </a:extLst>
              </p14:cNvPr>
              <p14:cNvContentPartPr/>
              <p14:nvPr/>
            </p14:nvContentPartPr>
            <p14:xfrm>
              <a:off x="3546157" y="1479009"/>
              <a:ext cx="92160" cy="452520"/>
            </p14:xfrm>
          </p:contentPart>
        </mc:Choice>
        <mc:Fallback>
          <p:pic>
            <p:nvPicPr>
              <p:cNvPr id="79" name="Pennanteckning 78">
                <a:extLst>
                  <a:ext uri="{FF2B5EF4-FFF2-40B4-BE49-F238E27FC236}">
                    <a16:creationId xmlns:a16="http://schemas.microsoft.com/office/drawing/2014/main" id="{654A6680-8DDB-4A43-88AA-C4C3BF8178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28517" y="1461009"/>
                <a:ext cx="1278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Pennanteckning 80">
                <a:extLst>
                  <a:ext uri="{FF2B5EF4-FFF2-40B4-BE49-F238E27FC236}">
                    <a16:creationId xmlns:a16="http://schemas.microsoft.com/office/drawing/2014/main" id="{695BCB03-5FAF-F444-8E41-9F6B60BD0482}"/>
                  </a:ext>
                </a:extLst>
              </p14:cNvPr>
              <p14:cNvContentPartPr/>
              <p14:nvPr/>
            </p14:nvContentPartPr>
            <p14:xfrm>
              <a:off x="3542197" y="1473609"/>
              <a:ext cx="51120" cy="395280"/>
            </p14:xfrm>
          </p:contentPart>
        </mc:Choice>
        <mc:Fallback>
          <p:pic>
            <p:nvPicPr>
              <p:cNvPr id="81" name="Pennanteckning 80">
                <a:extLst>
                  <a:ext uri="{FF2B5EF4-FFF2-40B4-BE49-F238E27FC236}">
                    <a16:creationId xmlns:a16="http://schemas.microsoft.com/office/drawing/2014/main" id="{695BCB03-5FAF-F444-8E41-9F6B60BD04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24557" y="1455969"/>
                <a:ext cx="867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Pennanteckning 85">
                <a:extLst>
                  <a:ext uri="{FF2B5EF4-FFF2-40B4-BE49-F238E27FC236}">
                    <a16:creationId xmlns:a16="http://schemas.microsoft.com/office/drawing/2014/main" id="{712C804F-EC85-E940-940E-71CCF3AB9E97}"/>
                  </a:ext>
                </a:extLst>
              </p14:cNvPr>
              <p14:cNvContentPartPr/>
              <p14:nvPr/>
            </p14:nvContentPartPr>
            <p14:xfrm>
              <a:off x="3599797" y="1885449"/>
              <a:ext cx="641880" cy="421920"/>
            </p14:xfrm>
          </p:contentPart>
        </mc:Choice>
        <mc:Fallback>
          <p:pic>
            <p:nvPicPr>
              <p:cNvPr id="86" name="Pennanteckning 85">
                <a:extLst>
                  <a:ext uri="{FF2B5EF4-FFF2-40B4-BE49-F238E27FC236}">
                    <a16:creationId xmlns:a16="http://schemas.microsoft.com/office/drawing/2014/main" id="{712C804F-EC85-E940-940E-71CCF3AB9E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82157" y="1867449"/>
                <a:ext cx="67752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p 91">
            <a:extLst>
              <a:ext uri="{FF2B5EF4-FFF2-40B4-BE49-F238E27FC236}">
                <a16:creationId xmlns:a16="http://schemas.microsoft.com/office/drawing/2014/main" id="{83B2B91B-8FB6-044D-9580-3C0F17DA6C4A}"/>
              </a:ext>
            </a:extLst>
          </p:cNvPr>
          <p:cNvGrpSpPr/>
          <p:nvPr/>
        </p:nvGrpSpPr>
        <p:grpSpPr>
          <a:xfrm>
            <a:off x="1762246" y="877542"/>
            <a:ext cx="7377480" cy="3193200"/>
            <a:chOff x="1762246" y="877542"/>
            <a:chExt cx="7377480" cy="31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Pennanteckning 23">
                  <a:extLst>
                    <a:ext uri="{FF2B5EF4-FFF2-40B4-BE49-F238E27FC236}">
                      <a16:creationId xmlns:a16="http://schemas.microsoft.com/office/drawing/2014/main" id="{E192BC23-2EAA-634B-BFD8-D48F000DD219}"/>
                    </a:ext>
                  </a:extLst>
                </p14:cNvPr>
                <p14:cNvContentPartPr/>
                <p14:nvPr/>
              </p14:nvContentPartPr>
              <p14:xfrm>
                <a:off x="6923206" y="877542"/>
                <a:ext cx="430920" cy="1381320"/>
              </p14:xfrm>
            </p:contentPart>
          </mc:Choice>
          <mc:Fallback>
            <p:pic>
              <p:nvPicPr>
                <p:cNvPr id="24" name="Pennanteckning 23">
                  <a:extLst>
                    <a:ext uri="{FF2B5EF4-FFF2-40B4-BE49-F238E27FC236}">
                      <a16:creationId xmlns:a16="http://schemas.microsoft.com/office/drawing/2014/main" id="{E192BC23-2EAA-634B-BFD8-D48F000DD2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05206" y="859542"/>
                  <a:ext cx="466560" cy="14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Pennanteckning 25">
                  <a:extLst>
                    <a:ext uri="{FF2B5EF4-FFF2-40B4-BE49-F238E27FC236}">
                      <a16:creationId xmlns:a16="http://schemas.microsoft.com/office/drawing/2014/main" id="{015C801B-4F9F-B843-8E8C-A873BEE448A0}"/>
                    </a:ext>
                  </a:extLst>
                </p14:cNvPr>
                <p14:cNvContentPartPr/>
                <p14:nvPr/>
              </p14:nvContentPartPr>
              <p14:xfrm>
                <a:off x="7677406" y="1690062"/>
                <a:ext cx="512640" cy="568440"/>
              </p14:xfrm>
            </p:contentPart>
          </mc:Choice>
          <mc:Fallback>
            <p:pic>
              <p:nvPicPr>
                <p:cNvPr id="26" name="Pennanteckning 25">
                  <a:extLst>
                    <a:ext uri="{FF2B5EF4-FFF2-40B4-BE49-F238E27FC236}">
                      <a16:creationId xmlns:a16="http://schemas.microsoft.com/office/drawing/2014/main" id="{015C801B-4F9F-B843-8E8C-A873BEE448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59406" y="1672062"/>
                  <a:ext cx="5482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Pennanteckning 27">
                  <a:extLst>
                    <a:ext uri="{FF2B5EF4-FFF2-40B4-BE49-F238E27FC236}">
                      <a16:creationId xmlns:a16="http://schemas.microsoft.com/office/drawing/2014/main" id="{EFC7B517-F5C9-EB47-9A28-3D969DAB8F3B}"/>
                    </a:ext>
                  </a:extLst>
                </p14:cNvPr>
                <p14:cNvContentPartPr/>
                <p14:nvPr/>
              </p14:nvContentPartPr>
              <p14:xfrm>
                <a:off x="8322166" y="959262"/>
                <a:ext cx="398160" cy="1262520"/>
              </p14:xfrm>
            </p:contentPart>
          </mc:Choice>
          <mc:Fallback>
            <p:pic>
              <p:nvPicPr>
                <p:cNvPr id="28" name="Pennanteckning 27">
                  <a:extLst>
                    <a:ext uri="{FF2B5EF4-FFF2-40B4-BE49-F238E27FC236}">
                      <a16:creationId xmlns:a16="http://schemas.microsoft.com/office/drawing/2014/main" id="{EFC7B517-F5C9-EB47-9A28-3D969DAB8F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04526" y="941622"/>
                  <a:ext cx="433800" cy="12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Pennanteckning 29">
                  <a:extLst>
                    <a:ext uri="{FF2B5EF4-FFF2-40B4-BE49-F238E27FC236}">
                      <a16:creationId xmlns:a16="http://schemas.microsoft.com/office/drawing/2014/main" id="{A920C583-7278-7141-862C-39620B4182C6}"/>
                    </a:ext>
                  </a:extLst>
                </p14:cNvPr>
                <p14:cNvContentPartPr/>
                <p14:nvPr/>
              </p14:nvContentPartPr>
              <p14:xfrm>
                <a:off x="8493886" y="1884822"/>
                <a:ext cx="32760" cy="336600"/>
              </p14:xfrm>
            </p:contentPart>
          </mc:Choice>
          <mc:Fallback>
            <p:pic>
              <p:nvPicPr>
                <p:cNvPr id="30" name="Pennanteckning 29">
                  <a:extLst>
                    <a:ext uri="{FF2B5EF4-FFF2-40B4-BE49-F238E27FC236}">
                      <a16:creationId xmlns:a16="http://schemas.microsoft.com/office/drawing/2014/main" id="{A920C583-7278-7141-862C-39620B4182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76246" y="1866822"/>
                  <a:ext cx="68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Pennanteckning 31">
                  <a:extLst>
                    <a:ext uri="{FF2B5EF4-FFF2-40B4-BE49-F238E27FC236}">
                      <a16:creationId xmlns:a16="http://schemas.microsoft.com/office/drawing/2014/main" id="{245E746D-E23C-2742-98DF-5315D1CDA88E}"/>
                    </a:ext>
                  </a:extLst>
                </p14:cNvPr>
                <p14:cNvContentPartPr/>
                <p14:nvPr/>
              </p14:nvContentPartPr>
              <p14:xfrm>
                <a:off x="9029926" y="1679262"/>
                <a:ext cx="109800" cy="2880"/>
              </p14:xfrm>
            </p:contentPart>
          </mc:Choice>
          <mc:Fallback>
            <p:pic>
              <p:nvPicPr>
                <p:cNvPr id="32" name="Pennanteckning 31">
                  <a:extLst>
                    <a:ext uri="{FF2B5EF4-FFF2-40B4-BE49-F238E27FC236}">
                      <a16:creationId xmlns:a16="http://schemas.microsoft.com/office/drawing/2014/main" id="{245E746D-E23C-2742-98DF-5315D1CDA8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12286" y="1661622"/>
                  <a:ext cx="145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" name="Pennanteckning 5">
                  <a:extLst>
                    <a:ext uri="{FF2B5EF4-FFF2-40B4-BE49-F238E27FC236}">
                      <a16:creationId xmlns:a16="http://schemas.microsoft.com/office/drawing/2014/main" id="{DFE7A69D-FFFA-6C4D-A9BE-814E591D30B2}"/>
                    </a:ext>
                  </a:extLst>
                </p14:cNvPr>
                <p14:cNvContentPartPr/>
                <p14:nvPr/>
              </p14:nvContentPartPr>
              <p14:xfrm>
                <a:off x="2876806" y="1392702"/>
                <a:ext cx="574920" cy="635400"/>
              </p14:xfrm>
            </p:contentPart>
          </mc:Choice>
          <mc:Fallback>
            <p:pic>
              <p:nvPicPr>
                <p:cNvPr id="6" name="Pennanteckning 5">
                  <a:extLst>
                    <a:ext uri="{FF2B5EF4-FFF2-40B4-BE49-F238E27FC236}">
                      <a16:creationId xmlns:a16="http://schemas.microsoft.com/office/drawing/2014/main" id="{DFE7A69D-FFFA-6C4D-A9BE-814E591D30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58806" y="1374702"/>
                  <a:ext cx="61056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" name="Pennanteckning 6">
                  <a:extLst>
                    <a:ext uri="{FF2B5EF4-FFF2-40B4-BE49-F238E27FC236}">
                      <a16:creationId xmlns:a16="http://schemas.microsoft.com/office/drawing/2014/main" id="{6CBDDC43-7375-1A4B-940E-BF4185020474}"/>
                    </a:ext>
                  </a:extLst>
                </p14:cNvPr>
                <p14:cNvContentPartPr/>
                <p14:nvPr/>
              </p14:nvContentPartPr>
              <p14:xfrm>
                <a:off x="3584206" y="1530942"/>
                <a:ext cx="113760" cy="1392840"/>
              </p14:xfrm>
            </p:contentPart>
          </mc:Choice>
          <mc:Fallback>
            <p:pic>
              <p:nvPicPr>
                <p:cNvPr id="7" name="Pennanteckning 6">
                  <a:extLst>
                    <a:ext uri="{FF2B5EF4-FFF2-40B4-BE49-F238E27FC236}">
                      <a16:creationId xmlns:a16="http://schemas.microsoft.com/office/drawing/2014/main" id="{6CBDDC43-7375-1A4B-940E-BF41850204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66566" y="1512942"/>
                  <a:ext cx="149400" cy="14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64527EFF-55C2-574E-8F4E-6F8B01ABB2DA}"/>
                    </a:ext>
                  </a:extLst>
                </p14:cNvPr>
                <p14:cNvContentPartPr/>
                <p14:nvPr/>
              </p14:nvContentPartPr>
              <p14:xfrm>
                <a:off x="3609406" y="1469022"/>
                <a:ext cx="663840" cy="889200"/>
              </p14:xfrm>
            </p:contentPart>
          </mc:Choice>
          <mc:Fallback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64527EFF-55C2-574E-8F4E-6F8B01ABB2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91406" y="1451382"/>
                  <a:ext cx="69948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84084EB2-0098-894E-A9EC-C9EC1240CBFB}"/>
                    </a:ext>
                  </a:extLst>
                </p14:cNvPr>
                <p14:cNvContentPartPr/>
                <p14:nvPr/>
              </p14:nvContentPartPr>
              <p14:xfrm>
                <a:off x="4354246" y="1523382"/>
                <a:ext cx="84600" cy="1447200"/>
              </p14:xfrm>
            </p:contentPart>
          </mc:Choice>
          <mc:Fallback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84084EB2-0098-894E-A9EC-C9EC1240CB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36246" y="1505742"/>
                  <a:ext cx="120240" cy="14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6885ED99-D070-BD42-9929-328560FE77F0}"/>
                    </a:ext>
                  </a:extLst>
                </p14:cNvPr>
                <p14:cNvContentPartPr/>
                <p14:nvPr/>
              </p14:nvContentPartPr>
              <p14:xfrm>
                <a:off x="4463686" y="1424742"/>
                <a:ext cx="676080" cy="961920"/>
              </p14:xfrm>
            </p:contentPart>
          </mc:Choice>
          <mc:Fallback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6885ED99-D070-BD42-9929-328560FE77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45686" y="1407102"/>
                  <a:ext cx="711720" cy="9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877BD51C-E805-514B-8B28-82B3F4BA71A4}"/>
                    </a:ext>
                  </a:extLst>
                </p14:cNvPr>
                <p14:cNvContentPartPr/>
                <p14:nvPr/>
              </p14:nvContentPartPr>
              <p14:xfrm>
                <a:off x="5397166" y="1522302"/>
                <a:ext cx="523800" cy="637200"/>
              </p14:xfrm>
            </p:contentPart>
          </mc:Choice>
          <mc:Fallback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877BD51C-E805-514B-8B28-82B3F4BA71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79166" y="1504662"/>
                  <a:ext cx="55944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" name="Pennanteckning 16">
                  <a:extLst>
                    <a:ext uri="{FF2B5EF4-FFF2-40B4-BE49-F238E27FC236}">
                      <a16:creationId xmlns:a16="http://schemas.microsoft.com/office/drawing/2014/main" id="{A2D1EE82-F017-474E-9F63-088BA1419532}"/>
                    </a:ext>
                  </a:extLst>
                </p14:cNvPr>
                <p14:cNvContentPartPr/>
                <p14:nvPr/>
              </p14:nvContentPartPr>
              <p14:xfrm>
                <a:off x="5992606" y="1679622"/>
                <a:ext cx="294120" cy="476640"/>
              </p14:xfrm>
            </p:contentPart>
          </mc:Choice>
          <mc:Fallback>
            <p:pic>
              <p:nvPicPr>
                <p:cNvPr id="17" name="Pennanteckning 16">
                  <a:extLst>
                    <a:ext uri="{FF2B5EF4-FFF2-40B4-BE49-F238E27FC236}">
                      <a16:creationId xmlns:a16="http://schemas.microsoft.com/office/drawing/2014/main" id="{A2D1EE82-F017-474E-9F63-088BA14195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74606" y="1661622"/>
                  <a:ext cx="329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" name="Pennanteckning 18">
                  <a:extLst>
                    <a:ext uri="{FF2B5EF4-FFF2-40B4-BE49-F238E27FC236}">
                      <a16:creationId xmlns:a16="http://schemas.microsoft.com/office/drawing/2014/main" id="{E24073F2-12F7-C343-85F8-023ACDAB4287}"/>
                    </a:ext>
                  </a:extLst>
                </p14:cNvPr>
                <p14:cNvContentPartPr/>
                <p14:nvPr/>
              </p14:nvContentPartPr>
              <p14:xfrm>
                <a:off x="6253246" y="1354902"/>
                <a:ext cx="668880" cy="806760"/>
              </p14:xfrm>
            </p:contentPart>
          </mc:Choice>
          <mc:Fallback>
            <p:pic>
              <p:nvPicPr>
                <p:cNvPr id="19" name="Pennanteckning 18">
                  <a:extLst>
                    <a:ext uri="{FF2B5EF4-FFF2-40B4-BE49-F238E27FC236}">
                      <a16:creationId xmlns:a16="http://schemas.microsoft.com/office/drawing/2014/main" id="{E24073F2-12F7-C343-85F8-023ACDAB42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35606" y="1337262"/>
                  <a:ext cx="70452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" name="Pennanteckning 20">
                  <a:extLst>
                    <a:ext uri="{FF2B5EF4-FFF2-40B4-BE49-F238E27FC236}">
                      <a16:creationId xmlns:a16="http://schemas.microsoft.com/office/drawing/2014/main" id="{77DC815E-3931-0948-95C7-CD5A751F09E9}"/>
                    </a:ext>
                  </a:extLst>
                </p14:cNvPr>
                <p14:cNvContentPartPr/>
                <p14:nvPr/>
              </p14:nvContentPartPr>
              <p14:xfrm>
                <a:off x="6283486" y="1470102"/>
                <a:ext cx="271800" cy="694080"/>
              </p14:xfrm>
            </p:contentPart>
          </mc:Choice>
          <mc:Fallback>
            <p:pic>
              <p:nvPicPr>
                <p:cNvPr id="21" name="Pennanteckning 20">
                  <a:extLst>
                    <a:ext uri="{FF2B5EF4-FFF2-40B4-BE49-F238E27FC236}">
                      <a16:creationId xmlns:a16="http://schemas.microsoft.com/office/drawing/2014/main" id="{77DC815E-3931-0948-95C7-CD5A751F09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65846" y="1452462"/>
                  <a:ext cx="30744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Pennanteckning 22">
                  <a:extLst>
                    <a:ext uri="{FF2B5EF4-FFF2-40B4-BE49-F238E27FC236}">
                      <a16:creationId xmlns:a16="http://schemas.microsoft.com/office/drawing/2014/main" id="{63361641-AEF6-D543-8E5E-894DD40EB7B3}"/>
                    </a:ext>
                  </a:extLst>
                </p14:cNvPr>
                <p14:cNvContentPartPr/>
                <p14:nvPr/>
              </p14:nvContentPartPr>
              <p14:xfrm>
                <a:off x="7155406" y="2046102"/>
                <a:ext cx="3240" cy="29520"/>
              </p14:xfrm>
            </p:contentPart>
          </mc:Choice>
          <mc:Fallback>
            <p:pic>
              <p:nvPicPr>
                <p:cNvPr id="23" name="Pennanteckning 22">
                  <a:extLst>
                    <a:ext uri="{FF2B5EF4-FFF2-40B4-BE49-F238E27FC236}">
                      <a16:creationId xmlns:a16="http://schemas.microsoft.com/office/drawing/2014/main" id="{63361641-AEF6-D543-8E5E-894DD40EB7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7406" y="2028102"/>
                  <a:ext cx="38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Pennanteckning 36">
                  <a:extLst>
                    <a:ext uri="{FF2B5EF4-FFF2-40B4-BE49-F238E27FC236}">
                      <a16:creationId xmlns:a16="http://schemas.microsoft.com/office/drawing/2014/main" id="{E20A43DE-4080-9C48-BF02-40116BB7F672}"/>
                    </a:ext>
                  </a:extLst>
                </p14:cNvPr>
                <p14:cNvContentPartPr/>
                <p14:nvPr/>
              </p14:nvContentPartPr>
              <p14:xfrm>
                <a:off x="1762246" y="2646582"/>
                <a:ext cx="556200" cy="1129680"/>
              </p14:xfrm>
            </p:contentPart>
          </mc:Choice>
          <mc:Fallback>
            <p:pic>
              <p:nvPicPr>
                <p:cNvPr id="37" name="Pennanteckning 36">
                  <a:extLst>
                    <a:ext uri="{FF2B5EF4-FFF2-40B4-BE49-F238E27FC236}">
                      <a16:creationId xmlns:a16="http://schemas.microsoft.com/office/drawing/2014/main" id="{E20A43DE-4080-9C48-BF02-40116BB7F6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4606" y="2628942"/>
                  <a:ext cx="59184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Pennanteckning 37">
                  <a:extLst>
                    <a:ext uri="{FF2B5EF4-FFF2-40B4-BE49-F238E27FC236}">
                      <a16:creationId xmlns:a16="http://schemas.microsoft.com/office/drawing/2014/main" id="{4B2CB802-4F31-9B43-A06B-0B48F3E893CD}"/>
                    </a:ext>
                  </a:extLst>
                </p14:cNvPr>
                <p14:cNvContentPartPr/>
                <p14:nvPr/>
              </p14:nvContentPartPr>
              <p14:xfrm>
                <a:off x="2526886" y="3220062"/>
                <a:ext cx="528480" cy="645840"/>
              </p14:xfrm>
            </p:contentPart>
          </mc:Choice>
          <mc:Fallback>
            <p:pic>
              <p:nvPicPr>
                <p:cNvPr id="38" name="Pennanteckning 37">
                  <a:extLst>
                    <a:ext uri="{FF2B5EF4-FFF2-40B4-BE49-F238E27FC236}">
                      <a16:creationId xmlns:a16="http://schemas.microsoft.com/office/drawing/2014/main" id="{4B2CB802-4F31-9B43-A06B-0B48F3E893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09246" y="3202422"/>
                  <a:ext cx="5641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Pennanteckning 39">
                  <a:extLst>
                    <a:ext uri="{FF2B5EF4-FFF2-40B4-BE49-F238E27FC236}">
                      <a16:creationId xmlns:a16="http://schemas.microsoft.com/office/drawing/2014/main" id="{5D3AB4A1-D425-CA43-8476-7A4758312F35}"/>
                    </a:ext>
                  </a:extLst>
                </p14:cNvPr>
                <p14:cNvContentPartPr/>
                <p14:nvPr/>
              </p14:nvContentPartPr>
              <p14:xfrm>
                <a:off x="3215206" y="2749542"/>
                <a:ext cx="500040" cy="1321200"/>
              </p14:xfrm>
            </p:contentPart>
          </mc:Choice>
          <mc:Fallback>
            <p:pic>
              <p:nvPicPr>
                <p:cNvPr id="40" name="Pennanteckning 39">
                  <a:extLst>
                    <a:ext uri="{FF2B5EF4-FFF2-40B4-BE49-F238E27FC236}">
                      <a16:creationId xmlns:a16="http://schemas.microsoft.com/office/drawing/2014/main" id="{5D3AB4A1-D425-CA43-8476-7A4758312F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97566" y="2731542"/>
                  <a:ext cx="535680" cy="13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Pennanteckning 40">
                  <a:extLst>
                    <a:ext uri="{FF2B5EF4-FFF2-40B4-BE49-F238E27FC236}">
                      <a16:creationId xmlns:a16="http://schemas.microsoft.com/office/drawing/2014/main" id="{B224DE33-3EA2-6546-ABFC-E16CCBED4FAC}"/>
                    </a:ext>
                  </a:extLst>
                </p14:cNvPr>
                <p14:cNvContentPartPr/>
                <p14:nvPr/>
              </p14:nvContentPartPr>
              <p14:xfrm>
                <a:off x="3866086" y="3456942"/>
                <a:ext cx="582120" cy="525600"/>
              </p14:xfrm>
            </p:contentPart>
          </mc:Choice>
          <mc:Fallback>
            <p:pic>
              <p:nvPicPr>
                <p:cNvPr id="41" name="Pennanteckning 40">
                  <a:extLst>
                    <a:ext uri="{FF2B5EF4-FFF2-40B4-BE49-F238E27FC236}">
                      <a16:creationId xmlns:a16="http://schemas.microsoft.com/office/drawing/2014/main" id="{B224DE33-3EA2-6546-ABFC-E16CCBED4F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48086" y="3438942"/>
                  <a:ext cx="6177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Pennanteckning 41">
                  <a:extLst>
                    <a:ext uri="{FF2B5EF4-FFF2-40B4-BE49-F238E27FC236}">
                      <a16:creationId xmlns:a16="http://schemas.microsoft.com/office/drawing/2014/main" id="{2FA8B7EA-72FB-4549-BA79-9587D5AEE6C0}"/>
                    </a:ext>
                  </a:extLst>
                </p14:cNvPr>
                <p14:cNvContentPartPr/>
                <p14:nvPr/>
              </p14:nvContentPartPr>
              <p14:xfrm>
                <a:off x="4731526" y="3380982"/>
                <a:ext cx="438840" cy="541080"/>
              </p14:xfrm>
            </p:contentPart>
          </mc:Choice>
          <mc:Fallback>
            <p:pic>
              <p:nvPicPr>
                <p:cNvPr id="42" name="Pennanteckning 41">
                  <a:extLst>
                    <a:ext uri="{FF2B5EF4-FFF2-40B4-BE49-F238E27FC236}">
                      <a16:creationId xmlns:a16="http://schemas.microsoft.com/office/drawing/2014/main" id="{2FA8B7EA-72FB-4549-BA79-9587D5AEE6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13526" y="3362982"/>
                  <a:ext cx="4744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4A70A7A8-E6E9-D848-96FF-B40B1F03BE13}"/>
                    </a:ext>
                  </a:extLst>
                </p14:cNvPr>
                <p14:cNvContentPartPr/>
                <p14:nvPr/>
              </p14:nvContentPartPr>
              <p14:xfrm>
                <a:off x="5418766" y="3470262"/>
                <a:ext cx="498600" cy="578160"/>
              </p14:xfrm>
            </p:contentPart>
          </mc:Choice>
          <mc:Fallback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4A70A7A8-E6E9-D848-96FF-B40B1F03BE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00766" y="3452622"/>
                  <a:ext cx="5342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Pennanteckning 44">
                  <a:extLst>
                    <a:ext uri="{FF2B5EF4-FFF2-40B4-BE49-F238E27FC236}">
                      <a16:creationId xmlns:a16="http://schemas.microsoft.com/office/drawing/2014/main" id="{AE713988-6B76-0F41-BBE5-03C5267D8D60}"/>
                    </a:ext>
                  </a:extLst>
                </p14:cNvPr>
                <p14:cNvContentPartPr/>
                <p14:nvPr/>
              </p14:nvContentPartPr>
              <p14:xfrm>
                <a:off x="6073246" y="3218982"/>
                <a:ext cx="487080" cy="677520"/>
              </p14:xfrm>
            </p:contentPart>
          </mc:Choice>
          <mc:Fallback>
            <p:pic>
              <p:nvPicPr>
                <p:cNvPr id="45" name="Pennanteckning 44">
                  <a:extLst>
                    <a:ext uri="{FF2B5EF4-FFF2-40B4-BE49-F238E27FC236}">
                      <a16:creationId xmlns:a16="http://schemas.microsoft.com/office/drawing/2014/main" id="{AE713988-6B76-0F41-BBE5-03C5267D8D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55606" y="3201342"/>
                  <a:ext cx="52272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3DE25235-F93C-024C-827E-D802793DEA05}"/>
                    </a:ext>
                  </a:extLst>
                </p14:cNvPr>
                <p14:cNvContentPartPr/>
                <p14:nvPr/>
              </p14:nvContentPartPr>
              <p14:xfrm>
                <a:off x="6861286" y="3500502"/>
                <a:ext cx="12960" cy="441720"/>
              </p14:xfrm>
            </p:contentPart>
          </mc:Choice>
          <mc:Fallback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3DE25235-F93C-024C-827E-D802793DEA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3286" y="3482862"/>
                  <a:ext cx="486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Pennanteckning 46">
                  <a:extLst>
                    <a:ext uri="{FF2B5EF4-FFF2-40B4-BE49-F238E27FC236}">
                      <a16:creationId xmlns:a16="http://schemas.microsoft.com/office/drawing/2014/main" id="{B9EC013A-B95C-D64B-BC9D-728C433A66C9}"/>
                    </a:ext>
                  </a:extLst>
                </p14:cNvPr>
                <p14:cNvContentPartPr/>
                <p14:nvPr/>
              </p14:nvContentPartPr>
              <p14:xfrm>
                <a:off x="6818086" y="2995782"/>
                <a:ext cx="176400" cy="178200"/>
              </p14:xfrm>
            </p:contentPart>
          </mc:Choice>
          <mc:Fallback>
            <p:pic>
              <p:nvPicPr>
                <p:cNvPr id="47" name="Pennanteckning 46">
                  <a:extLst>
                    <a:ext uri="{FF2B5EF4-FFF2-40B4-BE49-F238E27FC236}">
                      <a16:creationId xmlns:a16="http://schemas.microsoft.com/office/drawing/2014/main" id="{B9EC013A-B95C-D64B-BC9D-728C433A66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00086" y="2978142"/>
                  <a:ext cx="212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Pennanteckning 48">
                  <a:extLst>
                    <a:ext uri="{FF2B5EF4-FFF2-40B4-BE49-F238E27FC236}">
                      <a16:creationId xmlns:a16="http://schemas.microsoft.com/office/drawing/2014/main" id="{979C1EC3-8223-3845-A798-7467B78C541A}"/>
                    </a:ext>
                  </a:extLst>
                </p14:cNvPr>
                <p14:cNvContentPartPr/>
                <p14:nvPr/>
              </p14:nvContentPartPr>
              <p14:xfrm>
                <a:off x="7228846" y="3353262"/>
                <a:ext cx="354240" cy="571680"/>
              </p14:xfrm>
            </p:contentPart>
          </mc:Choice>
          <mc:Fallback>
            <p:pic>
              <p:nvPicPr>
                <p:cNvPr id="49" name="Pennanteckning 48">
                  <a:extLst>
                    <a:ext uri="{FF2B5EF4-FFF2-40B4-BE49-F238E27FC236}">
                      <a16:creationId xmlns:a16="http://schemas.microsoft.com/office/drawing/2014/main" id="{979C1EC3-8223-3845-A798-7467B78C54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11206" y="3335622"/>
                  <a:ext cx="38988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Pennanteckning 66">
                  <a:extLst>
                    <a:ext uri="{FF2B5EF4-FFF2-40B4-BE49-F238E27FC236}">
                      <a16:creationId xmlns:a16="http://schemas.microsoft.com/office/drawing/2014/main" id="{941DEB47-9734-3444-BB42-241EB08B7A11}"/>
                    </a:ext>
                  </a:extLst>
                </p14:cNvPr>
                <p14:cNvContentPartPr/>
                <p14:nvPr/>
              </p14:nvContentPartPr>
              <p14:xfrm>
                <a:off x="3280477" y="1368129"/>
                <a:ext cx="156960" cy="181800"/>
              </p14:xfrm>
            </p:contentPart>
          </mc:Choice>
          <mc:Fallback>
            <p:pic>
              <p:nvPicPr>
                <p:cNvPr id="67" name="Pennanteckning 66">
                  <a:extLst>
                    <a:ext uri="{FF2B5EF4-FFF2-40B4-BE49-F238E27FC236}">
                      <a16:creationId xmlns:a16="http://schemas.microsoft.com/office/drawing/2014/main" id="{941DEB47-9734-3444-BB42-241EB08B7A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62837" y="1350129"/>
                  <a:ext cx="192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Pennanteckning 68">
                  <a:extLst>
                    <a:ext uri="{FF2B5EF4-FFF2-40B4-BE49-F238E27FC236}">
                      <a16:creationId xmlns:a16="http://schemas.microsoft.com/office/drawing/2014/main" id="{E770D7BD-44CA-9848-8E34-87039E1E4620}"/>
                    </a:ext>
                  </a:extLst>
                </p14:cNvPr>
                <p14:cNvContentPartPr/>
                <p14:nvPr/>
              </p14:nvContentPartPr>
              <p14:xfrm>
                <a:off x="3037477" y="1636689"/>
                <a:ext cx="323640" cy="59040"/>
              </p14:xfrm>
            </p:contentPart>
          </mc:Choice>
          <mc:Fallback>
            <p:pic>
              <p:nvPicPr>
                <p:cNvPr id="69" name="Pennanteckning 68">
                  <a:extLst>
                    <a:ext uri="{FF2B5EF4-FFF2-40B4-BE49-F238E27FC236}">
                      <a16:creationId xmlns:a16="http://schemas.microsoft.com/office/drawing/2014/main" id="{E770D7BD-44CA-9848-8E34-87039E1E46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19837" y="1618689"/>
                  <a:ext cx="359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Pennanteckning 74">
                  <a:extLst>
                    <a:ext uri="{FF2B5EF4-FFF2-40B4-BE49-F238E27FC236}">
                      <a16:creationId xmlns:a16="http://schemas.microsoft.com/office/drawing/2014/main" id="{2C52DA73-2825-C24D-9EAD-96D158F1A8DE}"/>
                    </a:ext>
                  </a:extLst>
                </p14:cNvPr>
                <p14:cNvContentPartPr/>
                <p14:nvPr/>
              </p14:nvContentPartPr>
              <p14:xfrm>
                <a:off x="3546157" y="1502049"/>
                <a:ext cx="91080" cy="295200"/>
              </p14:xfrm>
            </p:contentPart>
          </mc:Choice>
          <mc:Fallback>
            <p:pic>
              <p:nvPicPr>
                <p:cNvPr id="75" name="Pennanteckning 74">
                  <a:extLst>
                    <a:ext uri="{FF2B5EF4-FFF2-40B4-BE49-F238E27FC236}">
                      <a16:creationId xmlns:a16="http://schemas.microsoft.com/office/drawing/2014/main" id="{2C52DA73-2825-C24D-9EAD-96D158F1A8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28517" y="1484409"/>
                  <a:ext cx="1267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Pennanteckning 76">
                  <a:extLst>
                    <a:ext uri="{FF2B5EF4-FFF2-40B4-BE49-F238E27FC236}">
                      <a16:creationId xmlns:a16="http://schemas.microsoft.com/office/drawing/2014/main" id="{2F9BF636-266A-3C46-8373-2BF25DD90874}"/>
                    </a:ext>
                  </a:extLst>
                </p14:cNvPr>
                <p14:cNvContentPartPr/>
                <p14:nvPr/>
              </p14:nvContentPartPr>
              <p14:xfrm>
                <a:off x="3594757" y="1542729"/>
                <a:ext cx="11160" cy="141840"/>
              </p14:xfrm>
            </p:contentPart>
          </mc:Choice>
          <mc:Fallback>
            <p:pic>
              <p:nvPicPr>
                <p:cNvPr id="77" name="Pennanteckning 76">
                  <a:extLst>
                    <a:ext uri="{FF2B5EF4-FFF2-40B4-BE49-F238E27FC236}">
                      <a16:creationId xmlns:a16="http://schemas.microsoft.com/office/drawing/2014/main" id="{2F9BF636-266A-3C46-8373-2BF25DD908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76757" y="1525089"/>
                  <a:ext cx="46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3B9FED4E-B4A5-7F42-A94C-D445D7E262CC}"/>
                    </a:ext>
                  </a:extLst>
                </p14:cNvPr>
                <p14:cNvContentPartPr/>
                <p14:nvPr/>
              </p14:nvContentPartPr>
              <p14:xfrm>
                <a:off x="3599797" y="1932249"/>
                <a:ext cx="107280" cy="970920"/>
              </p14:xfrm>
            </p:contentPart>
          </mc:Choice>
          <mc:Fallback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3B9FED4E-B4A5-7F42-A94C-D445D7E262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82157" y="1914609"/>
                  <a:ext cx="14292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4" name="Pennanteckning 83">
                  <a:extLst>
                    <a:ext uri="{FF2B5EF4-FFF2-40B4-BE49-F238E27FC236}">
                      <a16:creationId xmlns:a16="http://schemas.microsoft.com/office/drawing/2014/main" id="{5EC4EF36-0DA4-4B4C-975F-6A421D770D9B}"/>
                    </a:ext>
                  </a:extLst>
                </p14:cNvPr>
                <p14:cNvContentPartPr/>
                <p14:nvPr/>
              </p14:nvContentPartPr>
              <p14:xfrm>
                <a:off x="3676477" y="2920449"/>
                <a:ext cx="30600" cy="50400"/>
              </p14:xfrm>
            </p:contentPart>
          </mc:Choice>
          <mc:Fallback>
            <p:pic>
              <p:nvPicPr>
                <p:cNvPr id="84" name="Pennanteckning 83">
                  <a:extLst>
                    <a:ext uri="{FF2B5EF4-FFF2-40B4-BE49-F238E27FC236}">
                      <a16:creationId xmlns:a16="http://schemas.microsoft.com/office/drawing/2014/main" id="{5EC4EF36-0DA4-4B4C-975F-6A421D770D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8837" y="2902809"/>
                  <a:ext cx="66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Pennanteckning 86">
                  <a:extLst>
                    <a:ext uri="{FF2B5EF4-FFF2-40B4-BE49-F238E27FC236}">
                      <a16:creationId xmlns:a16="http://schemas.microsoft.com/office/drawing/2014/main" id="{DC2649BD-7231-EE48-AB23-822DC47ECE78}"/>
                    </a:ext>
                  </a:extLst>
                </p14:cNvPr>
                <p14:cNvContentPartPr/>
                <p14:nvPr/>
              </p14:nvContentPartPr>
              <p14:xfrm>
                <a:off x="3655597" y="1490529"/>
                <a:ext cx="576720" cy="394920"/>
              </p14:xfrm>
            </p:contentPart>
          </mc:Choice>
          <mc:Fallback>
            <p:pic>
              <p:nvPicPr>
                <p:cNvPr id="87" name="Pennanteckning 86">
                  <a:extLst>
                    <a:ext uri="{FF2B5EF4-FFF2-40B4-BE49-F238E27FC236}">
                      <a16:creationId xmlns:a16="http://schemas.microsoft.com/office/drawing/2014/main" id="{DC2649BD-7231-EE48-AB23-822DC47ECE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37597" y="1472889"/>
                  <a:ext cx="6123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Pennanteckning 87">
                  <a:extLst>
                    <a:ext uri="{FF2B5EF4-FFF2-40B4-BE49-F238E27FC236}">
                      <a16:creationId xmlns:a16="http://schemas.microsoft.com/office/drawing/2014/main" id="{AE7A6EFD-C492-084D-95A3-7DAADFD76950}"/>
                    </a:ext>
                  </a:extLst>
                </p14:cNvPr>
                <p14:cNvContentPartPr/>
                <p14:nvPr/>
              </p14:nvContentPartPr>
              <p14:xfrm>
                <a:off x="3505837" y="1485489"/>
                <a:ext cx="194400" cy="360"/>
              </p14:xfrm>
            </p:contentPart>
          </mc:Choice>
          <mc:Fallback>
            <p:pic>
              <p:nvPicPr>
                <p:cNvPr id="88" name="Pennanteckning 87">
                  <a:extLst>
                    <a:ext uri="{FF2B5EF4-FFF2-40B4-BE49-F238E27FC236}">
                      <a16:creationId xmlns:a16="http://schemas.microsoft.com/office/drawing/2014/main" id="{AE7A6EFD-C492-084D-95A3-7DAADFD769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8197" y="1467489"/>
                  <a:ext cx="230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1" name="Pennanteckning 90">
                  <a:extLst>
                    <a:ext uri="{FF2B5EF4-FFF2-40B4-BE49-F238E27FC236}">
                      <a16:creationId xmlns:a16="http://schemas.microsoft.com/office/drawing/2014/main" id="{C3E88509-6584-1E40-859D-76AD6C95431C}"/>
                    </a:ext>
                  </a:extLst>
                </p14:cNvPr>
                <p14:cNvContentPartPr/>
                <p14:nvPr/>
              </p14:nvContentPartPr>
              <p14:xfrm>
                <a:off x="3709597" y="1768089"/>
                <a:ext cx="514800" cy="560520"/>
              </p14:xfrm>
            </p:contentPart>
          </mc:Choice>
          <mc:Fallback>
            <p:pic>
              <p:nvPicPr>
                <p:cNvPr id="91" name="Pennanteckning 90">
                  <a:extLst>
                    <a:ext uri="{FF2B5EF4-FFF2-40B4-BE49-F238E27FC236}">
                      <a16:creationId xmlns:a16="http://schemas.microsoft.com/office/drawing/2014/main" id="{C3E88509-6584-1E40-859D-76AD6C9543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91597" y="1750089"/>
                  <a:ext cx="550440" cy="59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19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43D50C32-9816-4A47-A682-9C56353E8F4D}"/>
              </a:ext>
            </a:extLst>
          </p:cNvPr>
          <p:cNvSpPr/>
          <p:nvPr/>
        </p:nvSpPr>
        <p:spPr>
          <a:xfrm>
            <a:off x="6096000" y="4298064"/>
            <a:ext cx="5692238" cy="22444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0"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Deltagare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5972A1B6-E8CA-324C-AF95-57D069AFC065}"/>
              </a:ext>
            </a:extLst>
          </p:cNvPr>
          <p:cNvSpPr/>
          <p:nvPr/>
        </p:nvSpPr>
        <p:spPr>
          <a:xfrm>
            <a:off x="6333508" y="4870867"/>
            <a:ext cx="1365662" cy="1413163"/>
          </a:xfrm>
          <a:prstGeom prst="ellipse">
            <a:avLst/>
          </a:prstGeom>
          <a:solidFill>
            <a:srgbClr val="AF6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Fil-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1B1190F4-128C-6449-86B5-95777A9450F0}"/>
              </a:ext>
            </a:extLst>
          </p:cNvPr>
          <p:cNvSpPr/>
          <p:nvPr/>
        </p:nvSpPr>
        <p:spPr>
          <a:xfrm>
            <a:off x="8168244" y="4841178"/>
            <a:ext cx="1365662" cy="1413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studio</a:t>
            </a:r>
          </a:p>
        </p:txBody>
      </p:sp>
      <p:sp>
        <p:nvSpPr>
          <p:cNvPr id="4" name="Ellips 3">
            <a:extLst>
              <a:ext uri="{FF2B5EF4-FFF2-40B4-BE49-F238E27FC236}">
                <a16:creationId xmlns:a16="http://schemas.microsoft.com/office/drawing/2014/main" id="{AD6A1DA0-2FBE-4E42-BF11-4C6FDEA9C164}"/>
              </a:ext>
            </a:extLst>
          </p:cNvPr>
          <p:cNvSpPr/>
          <p:nvPr/>
        </p:nvSpPr>
        <p:spPr>
          <a:xfrm>
            <a:off x="10002980" y="4841178"/>
            <a:ext cx="1365662" cy="14131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Profil</a:t>
            </a:r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43AE5D3F-7CE8-CC45-9409-B78360923491}"/>
              </a:ext>
            </a:extLst>
          </p:cNvPr>
          <p:cNvSpPr/>
          <p:nvPr/>
        </p:nvSpPr>
        <p:spPr>
          <a:xfrm>
            <a:off x="2678086" y="108547"/>
            <a:ext cx="1365662" cy="1413163"/>
          </a:xfrm>
          <a:prstGeom prst="ellipse">
            <a:avLst/>
          </a:prstGeom>
          <a:solidFill>
            <a:srgbClr val="5EC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opening</a:t>
            </a:r>
            <a:endParaRPr lang="sv-SE" dirty="0"/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8A7D6DAE-DD96-7F4F-B425-9FDF1A0FDD5A}"/>
              </a:ext>
            </a:extLst>
          </p:cNvPr>
          <p:cNvSpPr/>
          <p:nvPr/>
        </p:nvSpPr>
        <p:spPr>
          <a:xfrm>
            <a:off x="681409" y="108547"/>
            <a:ext cx="1365662" cy="1413163"/>
          </a:xfrm>
          <a:prstGeom prst="ellipse">
            <a:avLst/>
          </a:prstGeom>
          <a:solidFill>
            <a:srgbClr val="D76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main</a:t>
            </a:r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D524A4EC-61F3-344A-B656-DB66FB718D02}"/>
              </a:ext>
            </a:extLst>
          </p:cNvPr>
          <p:cNvSpPr/>
          <p:nvPr/>
        </p:nvSpPr>
        <p:spPr>
          <a:xfrm>
            <a:off x="5082583" y="104864"/>
            <a:ext cx="1365662" cy="14131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Authentication</a:t>
            </a:r>
            <a:endParaRPr lang="sv-SE" dirty="0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FB883A1D-5184-1845-B662-AE1F5D259C8A}"/>
              </a:ext>
            </a:extLst>
          </p:cNvPr>
          <p:cNvSpPr/>
          <p:nvPr/>
        </p:nvSpPr>
        <p:spPr>
          <a:xfrm>
            <a:off x="6931079" y="146209"/>
            <a:ext cx="1365662" cy="71944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widgets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C84F7E4-69FA-6243-9972-96C254FA6C4B}"/>
              </a:ext>
            </a:extLst>
          </p:cNvPr>
          <p:cNvSpPr/>
          <p:nvPr/>
        </p:nvSpPr>
        <p:spPr>
          <a:xfrm>
            <a:off x="236584" y="4302827"/>
            <a:ext cx="5692238" cy="22444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0"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Ledare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CEF832D-4625-0E42-9844-BC73FB1FEF58}"/>
              </a:ext>
            </a:extLst>
          </p:cNvPr>
          <p:cNvSpPr/>
          <p:nvPr/>
        </p:nvSpPr>
        <p:spPr>
          <a:xfrm>
            <a:off x="500744" y="4987641"/>
            <a:ext cx="1365662" cy="1413163"/>
          </a:xfrm>
          <a:prstGeom prst="ellipse">
            <a:avLst/>
          </a:prstGeom>
          <a:solidFill>
            <a:srgbClr val="AF6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Fil-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BA55A5E2-421A-C041-AE90-0DFD224631C9}"/>
              </a:ext>
            </a:extLst>
          </p:cNvPr>
          <p:cNvSpPr/>
          <p:nvPr/>
        </p:nvSpPr>
        <p:spPr>
          <a:xfrm>
            <a:off x="2335480" y="4957952"/>
            <a:ext cx="1365662" cy="1413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studio</a:t>
            </a: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C0EC123D-DCDF-684E-A457-43B7D76DC362}"/>
              </a:ext>
            </a:extLst>
          </p:cNvPr>
          <p:cNvSpPr/>
          <p:nvPr/>
        </p:nvSpPr>
        <p:spPr>
          <a:xfrm>
            <a:off x="4170216" y="4957952"/>
            <a:ext cx="1365662" cy="14131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Profil</a:t>
            </a:r>
          </a:p>
        </p:txBody>
      </p:sp>
      <p:cxnSp>
        <p:nvCxnSpPr>
          <p:cNvPr id="18" name="Rak 17">
            <a:extLst>
              <a:ext uri="{FF2B5EF4-FFF2-40B4-BE49-F238E27FC236}">
                <a16:creationId xmlns:a16="http://schemas.microsoft.com/office/drawing/2014/main" id="{B08629FD-E616-0B48-89A4-95A6AF257743}"/>
              </a:ext>
            </a:extLst>
          </p:cNvPr>
          <p:cNvCxnSpPr>
            <a:cxnSpLocks/>
            <a:stCxn id="44" idx="3"/>
            <a:endCxn id="14" idx="0"/>
          </p:cNvCxnSpPr>
          <p:nvPr/>
        </p:nvCxnSpPr>
        <p:spPr>
          <a:xfrm flipH="1">
            <a:off x="3082703" y="2584676"/>
            <a:ext cx="1431628" cy="17181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>
            <a:extLst>
              <a:ext uri="{FF2B5EF4-FFF2-40B4-BE49-F238E27FC236}">
                <a16:creationId xmlns:a16="http://schemas.microsoft.com/office/drawing/2014/main" id="{2897CBEB-6AC2-6143-886C-A1505C7419D4}"/>
              </a:ext>
            </a:extLst>
          </p:cNvPr>
          <p:cNvCxnSpPr>
            <a:cxnSpLocks/>
            <a:stCxn id="16" idx="0"/>
            <a:endCxn id="45" idx="5"/>
          </p:cNvCxnSpPr>
          <p:nvPr/>
        </p:nvCxnSpPr>
        <p:spPr>
          <a:xfrm flipH="1" flipV="1">
            <a:off x="7311303" y="2584675"/>
            <a:ext cx="1630816" cy="171338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22">
            <a:extLst>
              <a:ext uri="{FF2B5EF4-FFF2-40B4-BE49-F238E27FC236}">
                <a16:creationId xmlns:a16="http://schemas.microsoft.com/office/drawing/2014/main" id="{D16A72A9-5068-854C-AF1E-055183F2D9AA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2047071" y="815129"/>
            <a:ext cx="63101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24">
            <a:extLst>
              <a:ext uri="{FF2B5EF4-FFF2-40B4-BE49-F238E27FC236}">
                <a16:creationId xmlns:a16="http://schemas.microsoft.com/office/drawing/2014/main" id="{5468D77F-C918-5F41-AE32-B1119BDECDEA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043748" y="811446"/>
            <a:ext cx="1038835" cy="36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26">
            <a:extLst>
              <a:ext uri="{FF2B5EF4-FFF2-40B4-BE49-F238E27FC236}">
                <a16:creationId xmlns:a16="http://schemas.microsoft.com/office/drawing/2014/main" id="{DC6B254B-0029-A341-872B-7482511B1345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>
            <a:off x="6248248" y="311817"/>
            <a:ext cx="682831" cy="1941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30">
            <a:extLst>
              <a:ext uri="{FF2B5EF4-FFF2-40B4-BE49-F238E27FC236}">
                <a16:creationId xmlns:a16="http://schemas.microsoft.com/office/drawing/2014/main" id="{DDCA695B-1B3E-4D44-8DD1-F7365C9B46CC}"/>
              </a:ext>
            </a:extLst>
          </p:cNvPr>
          <p:cNvCxnSpPr>
            <a:cxnSpLocks/>
            <a:stCxn id="8" idx="1"/>
            <a:endCxn id="6" idx="7"/>
          </p:cNvCxnSpPr>
          <p:nvPr/>
        </p:nvCxnSpPr>
        <p:spPr>
          <a:xfrm flipH="1">
            <a:off x="3843751" y="311817"/>
            <a:ext cx="1438829" cy="36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 43">
            <a:extLst>
              <a:ext uri="{FF2B5EF4-FFF2-40B4-BE49-F238E27FC236}">
                <a16:creationId xmlns:a16="http://schemas.microsoft.com/office/drawing/2014/main" id="{EEF4C5E2-56B7-4B4C-8D95-346CA099091A}"/>
              </a:ext>
            </a:extLst>
          </p:cNvPr>
          <p:cNvSpPr/>
          <p:nvPr/>
        </p:nvSpPr>
        <p:spPr>
          <a:xfrm>
            <a:off x="4362197" y="1838818"/>
            <a:ext cx="1038834" cy="873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Led-</a:t>
            </a:r>
            <a:r>
              <a:rPr lang="sv-SE" dirty="0" err="1"/>
              <a:t>Menu</a:t>
            </a:r>
            <a:endParaRPr lang="sv-SE" dirty="0"/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CE9168FD-D4D2-5C4B-B105-162B29FA2825}"/>
              </a:ext>
            </a:extLst>
          </p:cNvPr>
          <p:cNvSpPr/>
          <p:nvPr/>
        </p:nvSpPr>
        <p:spPr>
          <a:xfrm>
            <a:off x="6372575" y="1838817"/>
            <a:ext cx="1099788" cy="873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Del-</a:t>
            </a:r>
            <a:r>
              <a:rPr lang="sv-SE" dirty="0" err="1"/>
              <a:t>Menu</a:t>
            </a:r>
            <a:endParaRPr lang="sv-SE" dirty="0"/>
          </a:p>
        </p:txBody>
      </p:sp>
      <p:cxnSp>
        <p:nvCxnSpPr>
          <p:cNvPr id="68" name="Rak 67">
            <a:extLst>
              <a:ext uri="{FF2B5EF4-FFF2-40B4-BE49-F238E27FC236}">
                <a16:creationId xmlns:a16="http://schemas.microsoft.com/office/drawing/2014/main" id="{DC02DB50-9259-1249-9EC9-C6CA51667D67}"/>
              </a:ext>
            </a:extLst>
          </p:cNvPr>
          <p:cNvCxnSpPr>
            <a:cxnSpLocks/>
            <a:stCxn id="44" idx="0"/>
            <a:endCxn id="8" idx="3"/>
          </p:cNvCxnSpPr>
          <p:nvPr/>
        </p:nvCxnSpPr>
        <p:spPr>
          <a:xfrm flipV="1">
            <a:off x="4881614" y="1311074"/>
            <a:ext cx="400966" cy="527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69">
            <a:extLst>
              <a:ext uri="{FF2B5EF4-FFF2-40B4-BE49-F238E27FC236}">
                <a16:creationId xmlns:a16="http://schemas.microsoft.com/office/drawing/2014/main" id="{E52FAB98-8BF9-A74D-9F90-1351F6EF0232}"/>
              </a:ext>
            </a:extLst>
          </p:cNvPr>
          <p:cNvCxnSpPr>
            <a:cxnSpLocks/>
            <a:stCxn id="45" idx="0"/>
            <a:endCxn id="8" idx="5"/>
          </p:cNvCxnSpPr>
          <p:nvPr/>
        </p:nvCxnSpPr>
        <p:spPr>
          <a:xfrm flipH="1" flipV="1">
            <a:off x="6248248" y="1311074"/>
            <a:ext cx="674221" cy="52774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80">
            <a:extLst>
              <a:ext uri="{FF2B5EF4-FFF2-40B4-BE49-F238E27FC236}">
                <a16:creationId xmlns:a16="http://schemas.microsoft.com/office/drawing/2014/main" id="{51AB0132-6ECE-8F44-9D27-3B2E1A65D225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4853047" y="1518027"/>
            <a:ext cx="912367" cy="34399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ak 81">
            <a:extLst>
              <a:ext uri="{FF2B5EF4-FFF2-40B4-BE49-F238E27FC236}">
                <a16:creationId xmlns:a16="http://schemas.microsoft.com/office/drawing/2014/main" id="{B94D0910-6B64-DE4A-87E1-182A5192B22C}"/>
              </a:ext>
            </a:extLst>
          </p:cNvPr>
          <p:cNvCxnSpPr>
            <a:cxnSpLocks/>
            <a:stCxn id="4" idx="0"/>
            <a:endCxn id="8" idx="6"/>
          </p:cNvCxnSpPr>
          <p:nvPr/>
        </p:nvCxnSpPr>
        <p:spPr>
          <a:xfrm flipH="1" flipV="1">
            <a:off x="6448245" y="811446"/>
            <a:ext cx="4237566" cy="40297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ktangel 93">
            <a:extLst>
              <a:ext uri="{FF2B5EF4-FFF2-40B4-BE49-F238E27FC236}">
                <a16:creationId xmlns:a16="http://schemas.microsoft.com/office/drawing/2014/main" id="{D4B32676-35AD-5745-A1E6-7EDC771F917F}"/>
              </a:ext>
            </a:extLst>
          </p:cNvPr>
          <p:cNvSpPr/>
          <p:nvPr/>
        </p:nvSpPr>
        <p:spPr>
          <a:xfrm rot="2629472">
            <a:off x="1252946" y="2255807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sv-SE" dirty="0" err="1"/>
              <a:t>Users</a:t>
            </a:r>
            <a:endParaRPr lang="sv-SE" dirty="0"/>
          </a:p>
        </p:txBody>
      </p:sp>
      <p:cxnSp>
        <p:nvCxnSpPr>
          <p:cNvPr id="95" name="Rak 94">
            <a:extLst>
              <a:ext uri="{FF2B5EF4-FFF2-40B4-BE49-F238E27FC236}">
                <a16:creationId xmlns:a16="http://schemas.microsoft.com/office/drawing/2014/main" id="{9DECB28E-7536-BB40-BDDE-2999F734B454}"/>
              </a:ext>
            </a:extLst>
          </p:cNvPr>
          <p:cNvCxnSpPr>
            <a:cxnSpLocks/>
            <a:stCxn id="8" idx="2"/>
            <a:endCxn id="94" idx="0"/>
          </p:cNvCxnSpPr>
          <p:nvPr/>
        </p:nvCxnSpPr>
        <p:spPr>
          <a:xfrm flipH="1">
            <a:off x="1862229" y="811446"/>
            <a:ext cx="3220354" cy="154463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ak 100">
            <a:extLst>
              <a:ext uri="{FF2B5EF4-FFF2-40B4-BE49-F238E27FC236}">
                <a16:creationId xmlns:a16="http://schemas.microsoft.com/office/drawing/2014/main" id="{C7483217-BD77-6C45-A478-DA7B84AA5DD6}"/>
              </a:ext>
            </a:extLst>
          </p:cNvPr>
          <p:cNvCxnSpPr>
            <a:cxnSpLocks/>
            <a:stCxn id="94" idx="3"/>
            <a:endCxn id="13" idx="1"/>
          </p:cNvCxnSpPr>
          <p:nvPr/>
        </p:nvCxnSpPr>
        <p:spPr>
          <a:xfrm>
            <a:off x="1872673" y="2865090"/>
            <a:ext cx="2497540" cy="22998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4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16E09C-CE83-A741-BDC0-4BBC7BDF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11386E-D91E-D546-A974-DEE2C66B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22563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studio.dart</a:t>
            </a:r>
            <a:r>
              <a:rPr lang="sv-SE" sz="400" dirty="0"/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/// </a:t>
            </a:r>
            <a:r>
              <a:rPr lang="sv-SE" sz="400" dirty="0" err="1"/>
              <a:t>This</a:t>
            </a:r>
            <a:r>
              <a:rPr lang="sv-SE" sz="400" dirty="0"/>
              <a:t> is the </a:t>
            </a:r>
            <a:r>
              <a:rPr lang="sv-SE" sz="400" dirty="0" err="1"/>
              <a:t>stateful</a:t>
            </a:r>
            <a:r>
              <a:rPr lang="sv-SE" sz="400" dirty="0"/>
              <a:t> </a:t>
            </a: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that</a:t>
            </a:r>
            <a:r>
              <a:rPr lang="sv-SE" sz="400" dirty="0"/>
              <a:t> the </a:t>
            </a:r>
            <a:r>
              <a:rPr lang="sv-SE" sz="400" dirty="0" err="1"/>
              <a:t>main</a:t>
            </a:r>
            <a:r>
              <a:rPr lang="sv-SE" sz="400" dirty="0"/>
              <a:t> </a:t>
            </a:r>
            <a:r>
              <a:rPr lang="sv-SE" sz="400" dirty="0" err="1"/>
              <a:t>application</a:t>
            </a:r>
            <a:r>
              <a:rPr lang="sv-SE" sz="400" dirty="0"/>
              <a:t> </a:t>
            </a:r>
            <a:r>
              <a:rPr lang="sv-SE" sz="400" dirty="0" err="1"/>
              <a:t>instantiates</a:t>
            </a:r>
            <a:r>
              <a:rPr lang="sv-SE" sz="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Home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Home</a:t>
            </a:r>
            <a:r>
              <a:rPr lang="sv-SE" sz="400" dirty="0"/>
              <a:t>({</a:t>
            </a:r>
            <a:r>
              <a:rPr lang="sv-SE" sz="400" dirty="0" err="1"/>
              <a:t>Key</a:t>
            </a:r>
            <a:r>
              <a:rPr lang="sv-SE" sz="400" dirty="0"/>
              <a:t>? </a:t>
            </a:r>
            <a:r>
              <a:rPr lang="sv-SE" sz="400" dirty="0" err="1"/>
              <a:t>key</a:t>
            </a:r>
            <a:r>
              <a:rPr lang="sv-SE" sz="400" dirty="0"/>
              <a:t>}) : super(</a:t>
            </a:r>
            <a:r>
              <a:rPr lang="sv-SE" sz="400" dirty="0" err="1"/>
              <a:t>key</a:t>
            </a:r>
            <a:r>
              <a:rPr lang="sv-SE" sz="400" dirty="0"/>
              <a:t>: </a:t>
            </a:r>
            <a:r>
              <a:rPr lang="sv-SE" sz="400" dirty="0" err="1"/>
              <a:t>key</a:t>
            </a:r>
            <a:r>
              <a:rPr lang="sv-SE" sz="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State&lt;</a:t>
            </a:r>
            <a:r>
              <a:rPr lang="sv-SE" sz="400" dirty="0" err="1"/>
              <a:t>Home</a:t>
            </a:r>
            <a:r>
              <a:rPr lang="sv-SE" sz="400" dirty="0"/>
              <a:t>&gt; </a:t>
            </a:r>
            <a:r>
              <a:rPr lang="sv-SE" sz="400" dirty="0" err="1"/>
              <a:t>createState</a:t>
            </a:r>
            <a:r>
              <a:rPr lang="sv-SE" sz="400" dirty="0"/>
              <a:t>() =&gt; </a:t>
            </a:r>
            <a:r>
              <a:rPr lang="sv-SE" sz="400" dirty="0" err="1"/>
              <a:t>HomeState</a:t>
            </a:r>
            <a:r>
              <a:rPr lang="sv-SE" sz="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/// </a:t>
            </a:r>
            <a:r>
              <a:rPr lang="sv-SE" sz="400" dirty="0" err="1"/>
              <a:t>This</a:t>
            </a:r>
            <a:r>
              <a:rPr lang="sv-SE" sz="400" dirty="0"/>
              <a:t> is the private State </a:t>
            </a: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that</a:t>
            </a:r>
            <a:r>
              <a:rPr lang="sv-SE" sz="400" dirty="0"/>
              <a:t> goes </a:t>
            </a:r>
            <a:r>
              <a:rPr lang="sv-SE" sz="400" dirty="0" err="1"/>
              <a:t>with</a:t>
            </a:r>
            <a:r>
              <a:rPr lang="sv-SE" sz="400" dirty="0"/>
              <a:t> </a:t>
            </a:r>
            <a:r>
              <a:rPr lang="sv-SE" sz="400" dirty="0" err="1"/>
              <a:t>MyStatefulWidget</a:t>
            </a:r>
            <a:r>
              <a:rPr lang="sv-SE" sz="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HomeState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</a:t>
            </a:r>
            <a:r>
              <a:rPr lang="sv-SE" sz="400" dirty="0" err="1"/>
              <a:t>Home</a:t>
            </a:r>
            <a:r>
              <a:rPr lang="sv-SE" sz="400" dirty="0"/>
              <a:t>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static</a:t>
            </a:r>
            <a:r>
              <a:rPr lang="sv-SE" sz="400" dirty="0"/>
              <a:t>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 </a:t>
            </a:r>
            <a:r>
              <a:rPr lang="sv-SE" sz="400" dirty="0" err="1"/>
              <a:t>optionStyle</a:t>
            </a:r>
            <a:r>
              <a:rPr lang="sv-SE" sz="400" dirty="0"/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TextStyle</a:t>
            </a:r>
            <a:r>
              <a:rPr lang="sv-SE" sz="400" dirty="0"/>
              <a:t>(</a:t>
            </a:r>
            <a:r>
              <a:rPr lang="sv-SE" sz="400" dirty="0" err="1"/>
              <a:t>fontSize</a:t>
            </a:r>
            <a:r>
              <a:rPr lang="sv-SE" sz="400" dirty="0"/>
              <a:t>: 30, </a:t>
            </a: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Material(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(0, 15, 0, 70),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Material(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"Skapa Konto",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400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D6BD52B7-2376-6249-9B78-96C9A6B07779}"/>
              </a:ext>
            </a:extLst>
          </p:cNvPr>
          <p:cNvSpPr txBox="1">
            <a:spLocks/>
          </p:cNvSpPr>
          <p:nvPr/>
        </p:nvSpPr>
        <p:spPr>
          <a:xfrm>
            <a:off x="3063835" y="1886341"/>
            <a:ext cx="16371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routes.dart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start_screen.dart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widgets.dart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Login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LoginSate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LoginSate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LoginSate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State&lt;Login&gt;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emailController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passwordController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bool</a:t>
            </a:r>
            <a:r>
              <a:rPr lang="sv-SE" sz="400" dirty="0"/>
              <a:t> </a:t>
            </a:r>
            <a:r>
              <a:rPr lang="sv-SE" sz="400" dirty="0" err="1"/>
              <a:t>isSubmitting</a:t>
            </a:r>
            <a:r>
              <a:rPr lang="sv-SE" sz="400" dirty="0"/>
              <a:t> = </a:t>
            </a:r>
            <a:r>
              <a:rPr lang="sv-SE" sz="400" dirty="0" err="1"/>
              <a:t>false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logo = </a:t>
            </a:r>
            <a:r>
              <a:rPr lang="sv-SE" sz="400" dirty="0" err="1"/>
              <a:t>Image.asset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"assets/milk-</a:t>
            </a:r>
            <a:r>
              <a:rPr lang="sv-SE" sz="400" dirty="0" err="1"/>
              <a:t>box.png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height</a:t>
            </a:r>
            <a:r>
              <a:rPr lang="sv-SE" sz="400" dirty="0"/>
              <a:t>: </a:t>
            </a:r>
            <a:r>
              <a:rPr lang="sv-SE" sz="400" dirty="0" err="1"/>
              <a:t>mq.size.height</a:t>
            </a:r>
            <a:r>
              <a:rPr lang="sv-SE" sz="400" dirty="0"/>
              <a:t> /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emailField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emailController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passwordField</a:t>
            </a:r>
            <a:r>
              <a:rPr lang="sv-SE" sz="400" dirty="0"/>
              <a:t> =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passwordController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(2.0),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"Glömt Lösenord",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.</a:t>
            </a:r>
            <a:r>
              <a:rPr lang="sv-SE" sz="400" dirty="0" err="1"/>
              <a:t>textTheme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.</a:t>
            </a:r>
            <a:r>
              <a:rPr lang="sv-SE" sz="400" dirty="0" err="1"/>
              <a:t>caption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?.</a:t>
            </a:r>
            <a:r>
              <a:rPr lang="sv-SE" sz="400" dirty="0" err="1"/>
              <a:t>copyWith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loginbutton</a:t>
            </a:r>
            <a:r>
              <a:rPr lang="sv-SE" sz="400" dirty="0"/>
              <a:t> =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todo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fields</a:t>
            </a:r>
            <a:r>
              <a:rPr lang="sv-SE" sz="400" dirty="0"/>
              <a:t> =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  <a:r>
              <a:rPr lang="sv-SE" sz="400" dirty="0" err="1"/>
              <a:t>emailField</a:t>
            </a:r>
            <a:r>
              <a:rPr lang="sv-SE" sz="400" dirty="0"/>
              <a:t>, </a:t>
            </a:r>
            <a:r>
              <a:rPr lang="sv-SE" sz="400" dirty="0" err="1"/>
              <a:t>passwordField</a:t>
            </a:r>
            <a:r>
              <a:rPr lang="sv-SE" sz="400" dirty="0"/>
              <a:t>, </a:t>
            </a:r>
            <a:r>
              <a:rPr lang="sv-SE" sz="400" dirty="0" err="1"/>
              <a:t>loginbutton</a:t>
            </a: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bottom</a:t>
            </a:r>
            <a:r>
              <a:rPr lang="sv-SE" sz="400" dirty="0"/>
              <a:t> =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(8.0)),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"Inte registrerad?",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).textTheme.subtitle1?.copyWith(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</a:t>
            </a:r>
            <a:r>
              <a:rPr lang="sv-SE" sz="400" dirty="0" err="1"/>
              <a:t>pushNamed</a:t>
            </a:r>
            <a:r>
              <a:rPr lang="sv-SE" sz="400" dirty="0"/>
              <a:t>(</a:t>
            </a:r>
            <a:r>
              <a:rPr lang="sv-SE" sz="400" dirty="0" err="1"/>
              <a:t>AppRouter.authRegister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"Skapa Konto",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).textTheme.subtitle1?.copyWith(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TextDecoration.underline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Scaffold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backgroundColor</a:t>
            </a:r>
            <a:r>
              <a:rPr lang="sv-SE" sz="400" dirty="0"/>
              <a:t>: </a:t>
            </a:r>
            <a:r>
              <a:rPr lang="sv-SE" sz="400" dirty="0" err="1"/>
              <a:t>Colors.amber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body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SingleChildScrollView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(36),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MainAxisAlignment.spaceAround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&gt;[logo, </a:t>
            </a:r>
            <a:r>
              <a:rPr lang="sv-SE" sz="400" dirty="0" err="1"/>
              <a:t>fields</a:t>
            </a:r>
            <a:r>
              <a:rPr lang="sv-SE" sz="400" dirty="0"/>
              <a:t>, </a:t>
            </a:r>
            <a:r>
              <a:rPr lang="sv-SE" sz="400" dirty="0" err="1"/>
              <a:t>bottom</a:t>
            </a: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893F05AA-1475-1745-AB8F-CBAA881E366C}"/>
              </a:ext>
            </a:extLst>
          </p:cNvPr>
          <p:cNvSpPr txBox="1">
            <a:spLocks/>
          </p:cNvSpPr>
          <p:nvPr/>
        </p:nvSpPr>
        <p:spPr>
          <a:xfrm>
            <a:off x="4869189" y="1886341"/>
            <a:ext cx="16371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routes.dart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start_screen.dart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widgets.dart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package:firebase_core</a:t>
            </a:r>
            <a:r>
              <a:rPr lang="sv-SE" sz="400" dirty="0"/>
              <a:t>/</a:t>
            </a:r>
            <a:r>
              <a:rPr lang="sv-SE" sz="400" dirty="0" err="1"/>
              <a:t>firebase_core.dart</a:t>
            </a:r>
            <a:r>
              <a:rPr lang="sv-SE" sz="400" dirty="0"/>
              <a:t>'; //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package:firebase_auth</a:t>
            </a:r>
            <a:r>
              <a:rPr lang="sv-SE" sz="400" dirty="0"/>
              <a:t>/</a:t>
            </a:r>
            <a:r>
              <a:rPr lang="sv-SE" sz="400" dirty="0" err="1"/>
              <a:t>firebase_auth.dart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package:provider</a:t>
            </a:r>
            <a:r>
              <a:rPr lang="sv-SE" sz="400" dirty="0"/>
              <a:t>/</a:t>
            </a:r>
            <a:r>
              <a:rPr lang="sv-SE" sz="400" dirty="0" err="1"/>
              <a:t>provider.dart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Register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RegisterSate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RegisterSate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RegisterSate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State&lt;Register&gt;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usernameController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emailController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passwordController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ageController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bool</a:t>
            </a:r>
            <a:r>
              <a:rPr lang="sv-SE" sz="400" dirty="0"/>
              <a:t> </a:t>
            </a:r>
            <a:r>
              <a:rPr lang="sv-SE" sz="400" dirty="0" err="1"/>
              <a:t>isSubmitting</a:t>
            </a:r>
            <a:r>
              <a:rPr lang="sv-SE" sz="400" dirty="0"/>
              <a:t> = </a:t>
            </a:r>
            <a:r>
              <a:rPr lang="sv-SE" sz="400" dirty="0" err="1"/>
              <a:t>false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logo = </a:t>
            </a:r>
            <a:r>
              <a:rPr lang="sv-SE" sz="400" dirty="0" err="1"/>
              <a:t>Image.asset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"assets/milk-</a:t>
            </a:r>
            <a:r>
              <a:rPr lang="sv-SE" sz="400" dirty="0" err="1"/>
              <a:t>box.png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height</a:t>
            </a:r>
            <a:r>
              <a:rPr lang="sv-SE" sz="400" dirty="0"/>
              <a:t>: </a:t>
            </a:r>
            <a:r>
              <a:rPr lang="sv-SE" sz="400" dirty="0" err="1"/>
              <a:t>mq.size.height</a:t>
            </a:r>
            <a:r>
              <a:rPr lang="sv-SE" sz="400" dirty="0"/>
              <a:t> /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usernameField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usernameController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focusedBorder</a:t>
            </a:r>
            <a:r>
              <a:rPr lang="sv-SE" sz="400" dirty="0"/>
              <a:t>: </a:t>
            </a:r>
            <a:r>
              <a:rPr lang="sv-SE" sz="400" dirty="0" err="1"/>
              <a:t>UnderlineInputBorder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borderSide</a:t>
            </a:r>
            <a:r>
              <a:rPr lang="sv-SE" sz="400" dirty="0"/>
              <a:t>: </a:t>
            </a:r>
            <a:r>
              <a:rPr lang="sv-SE" sz="400" dirty="0" err="1"/>
              <a:t>BorderSide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"Förnamn",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"Namn",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emailField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emailController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focusedBorder</a:t>
            </a:r>
            <a:r>
              <a:rPr lang="sv-SE" sz="400" dirty="0"/>
              <a:t>: </a:t>
            </a:r>
            <a:r>
              <a:rPr lang="sv-SE" sz="400" dirty="0" err="1"/>
              <a:t>UnderlineInputBorder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borderSide</a:t>
            </a:r>
            <a:r>
              <a:rPr lang="sv-SE" sz="400" dirty="0"/>
              <a:t>: </a:t>
            </a:r>
            <a:r>
              <a:rPr lang="sv-SE" sz="400" dirty="0" err="1"/>
              <a:t>BorderSide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passwordField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passwordController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focusedBorder</a:t>
            </a:r>
            <a:r>
              <a:rPr lang="sv-SE" sz="400" dirty="0"/>
              <a:t>: </a:t>
            </a:r>
            <a:r>
              <a:rPr lang="sv-SE" sz="400" dirty="0" err="1"/>
              <a:t>UnderlineInputBorder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borderSide</a:t>
            </a:r>
            <a:r>
              <a:rPr lang="sv-SE" sz="400" dirty="0"/>
              <a:t>: </a:t>
            </a:r>
            <a:r>
              <a:rPr lang="sv-SE" sz="400" dirty="0" err="1"/>
              <a:t>BorderSide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ageField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ageController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focusedBorder</a:t>
            </a:r>
            <a:r>
              <a:rPr lang="sv-SE" sz="400" dirty="0"/>
              <a:t>: </a:t>
            </a:r>
            <a:r>
              <a:rPr lang="sv-SE" sz="400" dirty="0" err="1"/>
              <a:t>UnderlineInputBorder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borderSide</a:t>
            </a:r>
            <a:r>
              <a:rPr lang="sv-SE" sz="400" dirty="0"/>
              <a:t>: </a:t>
            </a:r>
            <a:r>
              <a:rPr lang="sv-SE" sz="400" dirty="0" err="1"/>
              <a:t>BorderSide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"ÅÅÅÅ-MM-DD-XXXX",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"Personnummer",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loginbutton</a:t>
            </a:r>
            <a:r>
              <a:rPr lang="sv-SE" sz="400" dirty="0"/>
              <a:t> =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"Registrera",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todo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fields</a:t>
            </a:r>
            <a:r>
              <a:rPr lang="sv-SE" sz="400" dirty="0"/>
              <a:t> =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(15),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usernameField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emailField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passwordField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ageField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bottom</a:t>
            </a:r>
            <a:r>
              <a:rPr lang="sv-SE" sz="400" dirty="0"/>
              <a:t> =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(8.0)),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"Har du redan ett konto?",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).textTheme.subtitle1?.copyWith(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</a:t>
            </a:r>
            <a:r>
              <a:rPr lang="sv-SE" sz="400" dirty="0" err="1"/>
              <a:t>pushNamed</a:t>
            </a:r>
            <a:r>
              <a:rPr lang="sv-SE" sz="400" dirty="0"/>
              <a:t>(</a:t>
            </a:r>
            <a:r>
              <a:rPr lang="sv-SE" sz="400" dirty="0" err="1"/>
              <a:t>AppRouter.authLogin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).textTheme.subtitle1?.copyWith(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TextDecoration.underline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Scaffold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backgroundColor</a:t>
            </a:r>
            <a:r>
              <a:rPr lang="sv-SE" sz="400" dirty="0"/>
              <a:t>: </a:t>
            </a:r>
            <a:r>
              <a:rPr lang="sv-SE" sz="400" dirty="0" err="1"/>
              <a:t>Colors.amber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body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SingleChildScrollView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(36),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MainAxisAlignment.spaceAround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&gt;[logo, </a:t>
            </a:r>
            <a:r>
              <a:rPr lang="sv-SE" sz="400" dirty="0" err="1"/>
              <a:t>fields</a:t>
            </a:r>
            <a:r>
              <a:rPr lang="sv-SE" sz="400" dirty="0"/>
              <a:t>, </a:t>
            </a:r>
            <a:r>
              <a:rPr lang="sv-SE" sz="400" dirty="0" err="1"/>
              <a:t>loginbutton</a:t>
            </a:r>
            <a:r>
              <a:rPr lang="sv-SE" sz="400" dirty="0"/>
              <a:t>, </a:t>
            </a:r>
            <a:r>
              <a:rPr lang="sv-SE" sz="400" dirty="0" err="1"/>
              <a:t>bottom</a:t>
            </a: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</p:txBody>
      </p:sp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D1646D64-C235-0B43-8B19-7327B85AFF50}"/>
              </a:ext>
            </a:extLst>
          </p:cNvPr>
          <p:cNvSpPr txBox="1">
            <a:spLocks/>
          </p:cNvSpPr>
          <p:nvPr/>
        </p:nvSpPr>
        <p:spPr>
          <a:xfrm>
            <a:off x="6506308" y="1886341"/>
            <a:ext cx="16371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routes.dart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login_screen.dart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StartScreen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StatelessWidget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logo = </a:t>
            </a:r>
            <a:r>
              <a:rPr lang="sv-SE" sz="400" dirty="0" err="1"/>
              <a:t>Image.asset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"assets/milk-</a:t>
            </a:r>
            <a:r>
              <a:rPr lang="sv-SE" sz="400" dirty="0" err="1"/>
              <a:t>box.png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height</a:t>
            </a:r>
            <a:r>
              <a:rPr lang="sv-SE" sz="400" dirty="0"/>
              <a:t>: </a:t>
            </a:r>
            <a:r>
              <a:rPr lang="sv-SE" sz="400" dirty="0" err="1"/>
              <a:t>mq.size.height</a:t>
            </a:r>
            <a:r>
              <a:rPr lang="sv-SE" sz="400" dirty="0"/>
              <a:t> /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loginButton</a:t>
            </a:r>
            <a:r>
              <a:rPr lang="sv-SE" sz="400" dirty="0"/>
              <a:t> =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</a:t>
            </a:r>
            <a:r>
              <a:rPr lang="sv-SE" sz="400" dirty="0" err="1"/>
              <a:t>pushNamed</a:t>
            </a:r>
            <a:r>
              <a:rPr lang="sv-SE" sz="400" dirty="0"/>
              <a:t>(</a:t>
            </a:r>
            <a:r>
              <a:rPr lang="sv-SE" sz="400" dirty="0" err="1"/>
              <a:t>AppRouter.authLogin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registerButton</a:t>
            </a:r>
            <a:r>
              <a:rPr lang="sv-SE" sz="400" dirty="0"/>
              <a:t> =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"Skapa Konto",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</a:t>
            </a:r>
            <a:r>
              <a:rPr lang="sv-SE" sz="400" dirty="0" err="1"/>
              <a:t>pushNamed</a:t>
            </a:r>
            <a:r>
              <a:rPr lang="sv-SE" sz="400" dirty="0"/>
              <a:t>(</a:t>
            </a:r>
            <a:r>
              <a:rPr lang="sv-SE" sz="400" dirty="0" err="1"/>
              <a:t>AppRouter.authRegister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buttons</a:t>
            </a:r>
            <a:r>
              <a:rPr lang="sv-SE" sz="400" dirty="0"/>
              <a:t> =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loginButton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(0, 15, 0, 70),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registerButton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Scaffold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backgroundColor</a:t>
            </a:r>
            <a:r>
              <a:rPr lang="sv-SE" sz="400" dirty="0"/>
              <a:t>: Color(0xff8c52ff),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body</a:t>
            </a:r>
            <a:r>
              <a:rPr lang="sv-SE" sz="400" dirty="0"/>
              <a:t>: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(36),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EdgeInsets.only</a:t>
            </a:r>
            <a:r>
              <a:rPr lang="sv-SE" sz="400" dirty="0"/>
              <a:t>(</a:t>
            </a:r>
            <a:r>
              <a:rPr lang="sv-SE" sz="400" dirty="0" err="1"/>
              <a:t>top</a:t>
            </a:r>
            <a:r>
              <a:rPr lang="sv-SE" sz="400" dirty="0"/>
              <a:t>: 50),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logo,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buttons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02158D5A-F000-5244-A6EE-16EAAB108E5B}"/>
              </a:ext>
            </a:extLst>
          </p:cNvPr>
          <p:cNvSpPr txBox="1">
            <a:spLocks/>
          </p:cNvSpPr>
          <p:nvPr/>
        </p:nvSpPr>
        <p:spPr>
          <a:xfrm>
            <a:off x="8053754" y="1825625"/>
            <a:ext cx="16371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main.dart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home.dart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import '</a:t>
            </a:r>
            <a:r>
              <a:rPr lang="sv-SE" sz="400" dirty="0" err="1"/>
              <a:t>widgets.dart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enum</a:t>
            </a:r>
            <a:r>
              <a:rPr lang="sv-SE" sz="400" dirty="0"/>
              <a:t> </a:t>
            </a:r>
            <a:r>
              <a:rPr lang="sv-SE" sz="400" dirty="0" err="1"/>
              <a:t>ApplicationLoginState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loggedOut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register,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loggedIn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Authentication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StatelessWidget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Authentication</a:t>
            </a:r>
            <a:r>
              <a:rPr lang="sv-SE" sz="4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this.loginState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this.email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this.startLoginFlow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this.verifyEmail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this.signInWithEmailAndPassword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this.cancelRegistration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this.registerAccount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this.signOut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ApplicationLoginState</a:t>
            </a:r>
            <a:r>
              <a:rPr lang="sv-SE" sz="400" dirty="0"/>
              <a:t> </a:t>
            </a:r>
            <a:r>
              <a:rPr lang="sv-SE" sz="400" dirty="0" err="1"/>
              <a:t>loginState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String?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() </a:t>
            </a:r>
            <a:r>
              <a:rPr lang="sv-SE" sz="400" dirty="0" err="1"/>
              <a:t>startLoginFlow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  <a:r>
              <a:rPr lang="sv-SE" sz="400" dirty="0" err="1"/>
              <a:t>Exception</a:t>
            </a:r>
            <a:r>
              <a:rPr lang="sv-SE" sz="400" dirty="0"/>
              <a:t> e) </a:t>
            </a:r>
            <a:r>
              <a:rPr lang="sv-SE" sz="400" dirty="0" err="1"/>
              <a:t>error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 </a:t>
            </a:r>
            <a:r>
              <a:rPr lang="sv-SE" sz="400" dirty="0" err="1"/>
              <a:t>verifyEmail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</a:t>
            </a: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  <a:r>
              <a:rPr lang="sv-SE" sz="400" dirty="0" err="1"/>
              <a:t>Exception</a:t>
            </a:r>
            <a:r>
              <a:rPr lang="sv-SE" sz="400" dirty="0"/>
              <a:t> e) </a:t>
            </a:r>
            <a:r>
              <a:rPr lang="sv-SE" sz="400" dirty="0" err="1"/>
              <a:t>error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 </a:t>
            </a:r>
            <a:r>
              <a:rPr lang="sv-SE" sz="400" dirty="0" err="1"/>
              <a:t>signInWithEmailAndPassword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() </a:t>
            </a:r>
            <a:r>
              <a:rPr lang="sv-SE" sz="400" dirty="0" err="1"/>
              <a:t>cancelRegistration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</a:t>
            </a:r>
            <a:r>
              <a:rPr lang="sv-SE" sz="400" dirty="0" err="1"/>
              <a:t>displayName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</a:t>
            </a: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  <a:r>
              <a:rPr lang="sv-SE" sz="400" dirty="0" err="1"/>
              <a:t>Exception</a:t>
            </a:r>
            <a:r>
              <a:rPr lang="sv-SE" sz="400" dirty="0"/>
              <a:t> e) </a:t>
            </a:r>
            <a:r>
              <a:rPr lang="sv-SE" sz="400" dirty="0" err="1"/>
              <a:t>error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 </a:t>
            </a:r>
            <a:r>
              <a:rPr lang="sv-SE" sz="400" dirty="0" err="1"/>
              <a:t>registerAccount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() </a:t>
            </a:r>
            <a:r>
              <a:rPr lang="sv-SE" sz="400" dirty="0" err="1"/>
              <a:t>signOut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switch (</a:t>
            </a:r>
            <a:r>
              <a:rPr lang="sv-SE" sz="400" dirty="0" err="1"/>
              <a:t>loginState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ApplicationLoginState.loggedOut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startLoginFlow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(0, 15, 0, 70),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"Skapa Konto",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startLoginFlow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ApplicationLoginState.emailAddress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EmailForm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callback: (email) =&gt; </a:t>
            </a:r>
            <a:r>
              <a:rPr lang="sv-SE" sz="400" dirty="0" err="1"/>
              <a:t>verifyEmail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email, (e) =&gt; _</a:t>
            </a:r>
            <a:r>
              <a:rPr lang="sv-SE" sz="400" dirty="0" err="1"/>
              <a:t>showErrorDialog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, 'Invalid email', e)));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ApplicationLoginState.password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PasswordForm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email: email!,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login: (email, </a:t>
            </a:r>
            <a:r>
              <a:rPr lang="sv-SE" sz="400" dirty="0" err="1"/>
              <a:t>password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signInWithEmailAndPassword</a:t>
            </a:r>
            <a:r>
              <a:rPr lang="sv-SE" sz="400" dirty="0"/>
              <a:t>(email, </a:t>
            </a: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(e) =&gt; _</a:t>
            </a:r>
            <a:r>
              <a:rPr lang="sv-SE" sz="400" dirty="0" err="1"/>
              <a:t>showErrorDialog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, '</a:t>
            </a:r>
            <a:r>
              <a:rPr lang="sv-SE" sz="400" dirty="0" err="1"/>
              <a:t>Failed</a:t>
            </a:r>
            <a:r>
              <a:rPr lang="sv-SE" sz="400" dirty="0"/>
              <a:t> to </a:t>
            </a:r>
            <a:r>
              <a:rPr lang="sv-SE" sz="400" dirty="0" err="1"/>
              <a:t>sign</a:t>
            </a:r>
            <a:r>
              <a:rPr lang="sv-SE" sz="400" dirty="0"/>
              <a:t> in', 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ApplicationLoginState.register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RegisterForm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email: email!,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cancel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cancelRegistration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registerAccount</a:t>
            </a:r>
            <a:r>
              <a:rPr lang="sv-SE" sz="400" dirty="0"/>
              <a:t>: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displayName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registerAccount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displayName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(e)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showErrorDialog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, '</a:t>
            </a:r>
            <a:r>
              <a:rPr lang="sv-SE" sz="400" dirty="0" err="1"/>
              <a:t>Failed</a:t>
            </a:r>
            <a:r>
              <a:rPr lang="sv-SE" sz="400" dirty="0"/>
              <a:t> to </a:t>
            </a:r>
            <a:r>
              <a:rPr lang="sv-SE" sz="400" dirty="0" err="1"/>
              <a:t>create</a:t>
            </a:r>
            <a:r>
              <a:rPr lang="sv-SE" sz="400" dirty="0"/>
              <a:t> </a:t>
            </a:r>
            <a:r>
              <a:rPr lang="sv-SE" sz="400" dirty="0" err="1"/>
              <a:t>account</a:t>
            </a:r>
            <a:r>
              <a:rPr lang="sv-SE" sz="400" dirty="0"/>
              <a:t>', 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ApplicationLoginState.loggedIn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ElevatedButton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signOut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Text("logga ut"));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Text("</a:t>
            </a:r>
            <a:r>
              <a:rPr lang="sv-SE" sz="400" dirty="0" err="1"/>
              <a:t>Internal</a:t>
            </a:r>
            <a:r>
              <a:rPr lang="sv-SE" sz="400" dirty="0"/>
              <a:t> </a:t>
            </a:r>
            <a:r>
              <a:rPr lang="sv-SE" sz="400" dirty="0" err="1"/>
              <a:t>error</a:t>
            </a:r>
            <a:r>
              <a:rPr lang="sv-SE" sz="400" dirty="0"/>
              <a:t>, </a:t>
            </a:r>
            <a:r>
              <a:rPr lang="sv-SE" sz="400" dirty="0" err="1"/>
              <a:t>this</a:t>
            </a:r>
            <a:r>
              <a:rPr lang="sv-SE" sz="400" dirty="0"/>
              <a:t> </a:t>
            </a:r>
            <a:r>
              <a:rPr lang="sv-SE" sz="400" dirty="0" err="1"/>
              <a:t>shouldn't</a:t>
            </a:r>
            <a:r>
              <a:rPr lang="sv-SE" sz="400" dirty="0"/>
              <a:t> </a:t>
            </a:r>
            <a:r>
              <a:rPr lang="sv-SE" sz="400" dirty="0" err="1"/>
              <a:t>happen</a:t>
            </a:r>
            <a:r>
              <a:rPr lang="sv-SE" sz="400" dirty="0"/>
              <a:t>..."),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void</a:t>
            </a:r>
            <a:r>
              <a:rPr lang="sv-SE" sz="400" dirty="0"/>
              <a:t> _</a:t>
            </a:r>
            <a:r>
              <a:rPr lang="sv-SE" sz="400" dirty="0" err="1"/>
              <a:t>showErrorDialog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, String </a:t>
            </a:r>
            <a:r>
              <a:rPr lang="sv-SE" sz="400" dirty="0" err="1"/>
              <a:t>title</a:t>
            </a:r>
            <a:r>
              <a:rPr lang="sv-SE" sz="400" dirty="0"/>
              <a:t>, </a:t>
            </a:r>
            <a:r>
              <a:rPr lang="sv-SE" sz="400" dirty="0" err="1"/>
              <a:t>Exception</a:t>
            </a:r>
            <a:r>
              <a:rPr lang="sv-SE" sz="400" dirty="0"/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showDialog</a:t>
            </a:r>
            <a:r>
              <a:rPr lang="sv-SE" sz="400" dirty="0"/>
              <a:t>&lt;</a:t>
            </a:r>
            <a:r>
              <a:rPr lang="sv-SE" sz="400" dirty="0" err="1"/>
              <a:t>void</a:t>
            </a:r>
            <a:r>
              <a:rPr lang="sv-SE" sz="400" dirty="0"/>
              <a:t>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context</a:t>
            </a:r>
            <a:r>
              <a:rPr lang="sv-SE" sz="400" dirty="0"/>
              <a:t>: </a:t>
            </a:r>
            <a:r>
              <a:rPr lang="sv-SE" sz="400" dirty="0" err="1"/>
              <a:t>context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builder</a:t>
            </a:r>
            <a:r>
              <a:rPr lang="sv-SE" sz="400" dirty="0"/>
              <a:t>: (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AlertDialog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title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title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  <a:r>
              <a:rPr lang="sv-SE" sz="400" dirty="0" err="1"/>
              <a:t>fontSize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content</a:t>
            </a:r>
            <a:r>
              <a:rPr lang="sv-SE" sz="400" dirty="0"/>
              <a:t>: </a:t>
            </a:r>
            <a:r>
              <a:rPr lang="sv-SE" sz="400" dirty="0" err="1"/>
              <a:t>SingleChildScrollView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ListBody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'${(e as </a:t>
            </a:r>
            <a:r>
              <a:rPr lang="sv-SE" sz="400" dirty="0" err="1"/>
              <a:t>dynamic</a:t>
            </a:r>
            <a:r>
              <a:rPr lang="sv-SE" sz="400" dirty="0"/>
              <a:t>).</a:t>
            </a:r>
            <a:r>
              <a:rPr lang="sv-SE" sz="400" dirty="0" err="1"/>
              <a:t>message</a:t>
            </a:r>
            <a:r>
              <a:rPr lang="sv-SE" sz="400" dirty="0"/>
              <a:t>}',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  <a:r>
              <a:rPr lang="sv-SE" sz="400" dirty="0" err="1"/>
              <a:t>fontSize</a:t>
            </a:r>
            <a:r>
              <a:rPr lang="sv-SE" sz="400" dirty="0"/>
              <a:t>: 18),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actions: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StyledButton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).pop();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'OK',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Colors.deepPurple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EmailForm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EmailForm</a:t>
            </a:r>
            <a:r>
              <a:rPr lang="sv-SE" sz="400" dirty="0"/>
              <a:t>({</a:t>
            </a: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this.callback</a:t>
            </a:r>
            <a:r>
              <a:rPr lang="sv-SE" sz="4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(String email) callback;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EmailFormState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EmailFormState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EmailFormState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</a:t>
            </a:r>
            <a:r>
              <a:rPr lang="sv-SE" sz="400" dirty="0" err="1"/>
              <a:t>EmailForm</a:t>
            </a:r>
            <a:r>
              <a:rPr lang="sv-SE" sz="400" dirty="0"/>
              <a:t>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</a:t>
            </a:r>
            <a:r>
              <a:rPr lang="sv-SE" sz="400" dirty="0" err="1"/>
              <a:t>debugLabel</a:t>
            </a:r>
            <a:r>
              <a:rPr lang="sv-SE" sz="400" dirty="0"/>
              <a:t>: '_</a:t>
            </a:r>
            <a:r>
              <a:rPr lang="sv-SE" sz="400" dirty="0" err="1"/>
              <a:t>EmailFormState</a:t>
            </a:r>
            <a:r>
              <a:rPr lang="sv-SE" sz="4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_controller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Header</a:t>
            </a:r>
            <a:r>
              <a:rPr lang="sv-SE" sz="400" dirty="0"/>
              <a:t>('Sign in </a:t>
            </a:r>
            <a:r>
              <a:rPr lang="sv-SE" sz="400" dirty="0" err="1"/>
              <a:t>with</a:t>
            </a:r>
            <a:r>
              <a:rPr lang="sv-SE" sz="400" dirty="0"/>
              <a:t> email'),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(8.0),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_controller,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email </a:t>
            </a:r>
            <a:r>
              <a:rPr lang="sv-SE" sz="400" dirty="0" err="1"/>
              <a:t>address</a:t>
            </a:r>
            <a:r>
              <a:rPr lang="sv-SE" sz="400" dirty="0"/>
              <a:t> to </a:t>
            </a:r>
            <a:r>
              <a:rPr lang="sv-SE" sz="400" dirty="0" err="1"/>
              <a:t>continue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MainAxisAlignment.end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vertical</a:t>
            </a:r>
            <a:r>
              <a:rPr lang="sv-SE" sz="400" dirty="0"/>
              <a:t>: 16.0, </a:t>
            </a:r>
            <a:r>
              <a:rPr lang="sv-SE" sz="400" dirty="0" err="1"/>
              <a:t>horizontal</a:t>
            </a:r>
            <a:r>
              <a:rPr lang="sv-SE" sz="400" dirty="0"/>
              <a:t>: 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ElevatedButton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</a:t>
            </a:r>
            <a:r>
              <a:rPr lang="sv-SE" sz="400" dirty="0" err="1"/>
              <a:t>async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(_formKey.</a:t>
            </a:r>
            <a:r>
              <a:rPr lang="sv-SE" sz="400" dirty="0" err="1"/>
              <a:t>currentState</a:t>
            </a:r>
            <a:r>
              <a:rPr lang="sv-SE" sz="400" dirty="0"/>
              <a:t>!.</a:t>
            </a:r>
            <a:r>
              <a:rPr lang="sv-SE" sz="400" dirty="0" err="1"/>
              <a:t>validate</a:t>
            </a:r>
            <a:r>
              <a:rPr lang="sv-SE" sz="4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widget.callback</a:t>
            </a:r>
            <a:r>
              <a:rPr lang="sv-SE" sz="400" dirty="0"/>
              <a:t>(_</a:t>
            </a:r>
            <a:r>
              <a:rPr lang="sv-SE" sz="400" dirty="0" err="1"/>
              <a:t>controller.text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Text('NEXT'),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RegisterForm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RegisterForm</a:t>
            </a:r>
            <a:r>
              <a:rPr lang="sv-SE" sz="4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this.registerAccount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this.cancel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this.email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String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(String email, String </a:t>
            </a:r>
            <a:r>
              <a:rPr lang="sv-SE" sz="400" dirty="0" err="1"/>
              <a:t>displayName</a:t>
            </a:r>
            <a:r>
              <a:rPr lang="sv-SE" sz="400" dirty="0"/>
              <a:t>, String </a:t>
            </a:r>
            <a:r>
              <a:rPr lang="sv-SE" sz="400" dirty="0" err="1"/>
              <a:t>password</a:t>
            </a: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registerAccount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() </a:t>
            </a:r>
            <a:r>
              <a:rPr lang="sv-SE" sz="400" dirty="0" err="1"/>
              <a:t>cancel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RegisterFormState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RegisterFormState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RegisterFormState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</a:t>
            </a:r>
            <a:r>
              <a:rPr lang="sv-SE" sz="400" dirty="0" err="1"/>
              <a:t>RegisterForm</a:t>
            </a:r>
            <a:r>
              <a:rPr lang="sv-SE" sz="400" dirty="0"/>
              <a:t>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</a:t>
            </a:r>
            <a:r>
              <a:rPr lang="sv-SE" sz="400" dirty="0" err="1"/>
              <a:t>debugLabel</a:t>
            </a:r>
            <a:r>
              <a:rPr lang="sv-SE" sz="400" dirty="0"/>
              <a:t>: '_</a:t>
            </a:r>
            <a:r>
              <a:rPr lang="sv-SE" sz="400" dirty="0" err="1"/>
              <a:t>RegisterFormState</a:t>
            </a:r>
            <a:r>
              <a:rPr lang="sv-SE" sz="4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emailController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displayNameController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passwordController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initState</a:t>
            </a:r>
            <a:r>
              <a:rPr lang="sv-SE" sz="4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super.initState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emailController.text</a:t>
            </a:r>
            <a:r>
              <a:rPr lang="sv-SE" sz="400" dirty="0"/>
              <a:t> = </a:t>
            </a:r>
            <a:r>
              <a:rPr lang="sv-SE" sz="400" dirty="0" err="1"/>
              <a:t>widget.email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Header</a:t>
            </a:r>
            <a:r>
              <a:rPr lang="sv-SE" sz="400" dirty="0"/>
              <a:t>('</a:t>
            </a:r>
            <a:r>
              <a:rPr lang="sv-SE" sz="400" dirty="0" err="1"/>
              <a:t>Create</a:t>
            </a:r>
            <a:r>
              <a:rPr lang="sv-SE" sz="400" dirty="0"/>
              <a:t> </a:t>
            </a:r>
            <a:r>
              <a:rPr lang="sv-SE" sz="400" dirty="0" err="1"/>
              <a:t>account</a:t>
            </a:r>
            <a:r>
              <a:rPr lang="sv-SE" sz="400" dirty="0"/>
              <a:t>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(8.0),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emailController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email </a:t>
            </a:r>
            <a:r>
              <a:rPr lang="sv-SE" sz="400" dirty="0" err="1"/>
              <a:t>address</a:t>
            </a:r>
            <a:r>
              <a:rPr lang="sv-SE" sz="400" dirty="0"/>
              <a:t> to </a:t>
            </a:r>
            <a:r>
              <a:rPr lang="sv-SE" sz="400" dirty="0" err="1"/>
              <a:t>continue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displayNameController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username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Username</a:t>
            </a:r>
            <a:r>
              <a:rPr lang="sv-SE" sz="400" dirty="0"/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</a:t>
            </a:r>
            <a:r>
              <a:rPr lang="sv-SE" sz="400" dirty="0" err="1"/>
              <a:t>account</a:t>
            </a:r>
            <a:r>
              <a:rPr lang="sv-SE" sz="400" dirty="0"/>
              <a:t> </a:t>
            </a:r>
            <a:r>
              <a:rPr lang="sv-SE" sz="400" dirty="0" err="1"/>
              <a:t>name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passwordController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obscureText</a:t>
            </a:r>
            <a:r>
              <a:rPr lang="sv-SE" sz="400" dirty="0"/>
              <a:t>: </a:t>
            </a:r>
            <a:r>
              <a:rPr lang="sv-SE" sz="400" dirty="0" err="1"/>
              <a:t>true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</a:t>
            </a:r>
            <a:r>
              <a:rPr lang="sv-SE" sz="400" dirty="0" err="1"/>
              <a:t>password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vertical</a:t>
            </a:r>
            <a:r>
              <a:rPr lang="sv-SE" sz="400" dirty="0"/>
              <a:t>: 16),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MainAxisAlignment.end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</a:t>
            </a:r>
            <a:r>
              <a:rPr lang="sv-SE" sz="400" dirty="0" err="1"/>
              <a:t>widget.cancel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Text('CANCEL'),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SizedBox</a:t>
            </a:r>
            <a:r>
              <a:rPr lang="sv-SE" sz="400" dirty="0"/>
              <a:t>(</a:t>
            </a:r>
            <a:r>
              <a:rPr lang="sv-SE" sz="400" dirty="0" err="1"/>
              <a:t>width</a:t>
            </a:r>
            <a:r>
              <a:rPr lang="sv-SE" sz="400" dirty="0"/>
              <a:t>: 16),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StyledButton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(_formKey.</a:t>
            </a:r>
            <a:r>
              <a:rPr lang="sv-SE" sz="400" dirty="0" err="1"/>
              <a:t>currentState</a:t>
            </a:r>
            <a:r>
              <a:rPr lang="sv-SE" sz="400" dirty="0"/>
              <a:t>!.</a:t>
            </a:r>
            <a:r>
              <a:rPr lang="sv-SE" sz="400" dirty="0" err="1"/>
              <a:t>validate</a:t>
            </a:r>
            <a:r>
              <a:rPr lang="sv-SE" sz="4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widget.registerAccount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displayNameController.text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passwordController.text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Text('SAVE'),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SizedBox</a:t>
            </a:r>
            <a:r>
              <a:rPr lang="sv-SE" sz="400" dirty="0"/>
              <a:t>(</a:t>
            </a:r>
            <a:r>
              <a:rPr lang="sv-SE" sz="400" dirty="0" err="1"/>
              <a:t>width</a:t>
            </a:r>
            <a:r>
              <a:rPr lang="sv-SE" sz="400" dirty="0"/>
              <a:t>: 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PasswordForm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PasswordForm</a:t>
            </a:r>
            <a:r>
              <a:rPr lang="sv-SE" sz="4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this.login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this.email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String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(String email, String </a:t>
            </a:r>
            <a:r>
              <a:rPr lang="sv-SE" sz="400" dirty="0" err="1"/>
              <a:t>password</a:t>
            </a:r>
            <a:r>
              <a:rPr lang="sv-SE" sz="400" dirty="0"/>
              <a:t>) login;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PasswordFormState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PasswordFormState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PasswordFormState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</a:t>
            </a:r>
            <a:r>
              <a:rPr lang="sv-SE" sz="400" dirty="0" err="1"/>
              <a:t>PasswordForm</a:t>
            </a:r>
            <a:r>
              <a:rPr lang="sv-SE" sz="400" dirty="0"/>
              <a:t>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</a:t>
            </a:r>
            <a:r>
              <a:rPr lang="sv-SE" sz="400" dirty="0" err="1"/>
              <a:t>debugLabel</a:t>
            </a:r>
            <a:r>
              <a:rPr lang="sv-SE" sz="400" dirty="0"/>
              <a:t>: '_</a:t>
            </a:r>
            <a:r>
              <a:rPr lang="sv-SE" sz="400" dirty="0" err="1"/>
              <a:t>PasswordFormState</a:t>
            </a:r>
            <a:r>
              <a:rPr lang="sv-SE" sz="4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emailController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passwordController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initState</a:t>
            </a:r>
            <a:r>
              <a:rPr lang="sv-SE" sz="4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super.initState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emailController.text</a:t>
            </a:r>
            <a:r>
              <a:rPr lang="sv-SE" sz="400" dirty="0"/>
              <a:t> = </a:t>
            </a:r>
            <a:r>
              <a:rPr lang="sv-SE" sz="400" dirty="0" err="1"/>
              <a:t>widget.email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Header</a:t>
            </a:r>
            <a:r>
              <a:rPr lang="sv-SE" sz="400" dirty="0"/>
              <a:t>('Sign in'),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(8.0),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emailController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email </a:t>
            </a:r>
            <a:r>
              <a:rPr lang="sv-SE" sz="400" dirty="0" err="1"/>
              <a:t>address</a:t>
            </a:r>
            <a:r>
              <a:rPr lang="sv-SE" sz="400" dirty="0"/>
              <a:t> to </a:t>
            </a:r>
            <a:r>
              <a:rPr lang="sv-SE" sz="400" dirty="0" err="1"/>
              <a:t>continue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passwordController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obscureText</a:t>
            </a:r>
            <a:r>
              <a:rPr lang="sv-SE" sz="400" dirty="0"/>
              <a:t>: </a:t>
            </a:r>
            <a:r>
              <a:rPr lang="sv-SE" sz="400" dirty="0" err="1"/>
              <a:t>true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</a:t>
            </a:r>
            <a:r>
              <a:rPr lang="sv-SE" sz="400" dirty="0" err="1"/>
              <a:t>password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vertical</a:t>
            </a:r>
            <a:r>
              <a:rPr lang="sv-SE" sz="400" dirty="0"/>
              <a:t>: 16),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MainAxisAlignment.end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SizedBox</a:t>
            </a:r>
            <a:r>
              <a:rPr lang="sv-SE" sz="400" dirty="0"/>
              <a:t>(</a:t>
            </a:r>
            <a:r>
              <a:rPr lang="sv-SE" sz="400" dirty="0" err="1"/>
              <a:t>width</a:t>
            </a:r>
            <a:r>
              <a:rPr lang="sv-SE" sz="400" dirty="0"/>
              <a:t>: 16),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StyledButton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(_formKey.</a:t>
            </a:r>
            <a:r>
              <a:rPr lang="sv-SE" sz="400" dirty="0" err="1"/>
              <a:t>currentState</a:t>
            </a:r>
            <a:r>
              <a:rPr lang="sv-SE" sz="400" dirty="0"/>
              <a:t>!.</a:t>
            </a:r>
            <a:r>
              <a:rPr lang="sv-SE" sz="400" dirty="0" err="1"/>
              <a:t>validate</a:t>
            </a:r>
            <a:r>
              <a:rPr lang="sv-SE" sz="4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widget.login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passwordController.text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Text('SIGN IN'),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SizedBox</a:t>
            </a:r>
            <a:r>
              <a:rPr lang="sv-SE" sz="400" dirty="0"/>
              <a:t>(</a:t>
            </a:r>
            <a:r>
              <a:rPr lang="sv-SE" sz="400" dirty="0" err="1"/>
              <a:t>width</a:t>
            </a:r>
            <a:r>
              <a:rPr lang="sv-SE" sz="400" dirty="0"/>
              <a:t>: 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34D7A35-5DE0-9641-81F0-52F3A2BE4146}"/>
              </a:ext>
            </a:extLst>
          </p:cNvPr>
          <p:cNvSpPr/>
          <p:nvPr/>
        </p:nvSpPr>
        <p:spPr>
          <a:xfrm>
            <a:off x="9712569" y="1886341"/>
            <a:ext cx="1641230" cy="1344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package:fil_lan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root.dart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package:fil_lan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routes.dart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package:fil_lan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views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studio.dart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package:firebase_core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firebase_core.dart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 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new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package:firebase_auth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firebase_auth.dart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 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new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package:flutter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material.dart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package:provider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provider.dart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 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new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views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start_screen.dart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src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authentication.dart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 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new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src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widgets.dart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views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home.dart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main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runApp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ChangeNotifierProvider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create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=&gt;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builder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=&gt;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MyApp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MyApp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StatelessWidget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@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override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build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BuildContext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return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MaterialApp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title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"FIL-LAN"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theme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ThemeData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primarySwatch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purple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home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RootPage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StatefulWidget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({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?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}) : </a:t>
            </a: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super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@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override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&lt;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StatefulWidget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createState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TODO: </a:t>
            </a:r>
            <a:r>
              <a:rPr lang="sv-SE" sz="400" b="0" dirty="0" err="1">
                <a:solidFill>
                  <a:srgbClr val="6A9955"/>
                </a:solidFill>
                <a:effectLst/>
                <a:latin typeface="MonaLisa"/>
              </a:rPr>
              <a:t>implement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6A9955"/>
                </a:solidFill>
                <a:effectLst/>
                <a:latin typeface="MonaLisa"/>
              </a:rPr>
              <a:t>createState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return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StartState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StartState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&lt;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 {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int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0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final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screens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[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Home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Studio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];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@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override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build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BuildContext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TODO: </a:t>
            </a:r>
            <a:r>
              <a:rPr lang="sv-SE" sz="400" b="0" dirty="0" err="1">
                <a:solidFill>
                  <a:srgbClr val="6A9955"/>
                </a:solidFill>
                <a:effectLst/>
                <a:latin typeface="MonaLisa"/>
              </a:rPr>
              <a:t>implement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6A9955"/>
                </a:solidFill>
                <a:effectLst/>
                <a:latin typeface="MonaLisa"/>
              </a:rPr>
              <a:t>build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return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Scaffold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0xff8c52ff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body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IndexedStack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children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screens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bottomNavigationBar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0xff8c52ff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items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&lt;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BottomNavigationBarItem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&gt;[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BottomNavigationBarItem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Icons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home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label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'FILLAN'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red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BottomNavigationBarItem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Icons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business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label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'STUDIO'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green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BottomNavigationBarItem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Icons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account_circle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label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'PROFIL'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purple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],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unselectedItemColor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purple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shade600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selectedItemColor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purple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shade100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onTap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=&gt;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setState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=&gt;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HomePage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StatelessWidget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HomePage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({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?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}) : </a:t>
            </a: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super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@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override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build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BuildContext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final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mq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MediaQuery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of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return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Scaffold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0xff8c52ff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body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Padding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padding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EdgeInsets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all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36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child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Column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children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&lt;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&gt;[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Padding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padding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EdgeInsets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only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top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50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child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Image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asset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"assets/milk-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box.png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"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height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mq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size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height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/ 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4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Consumer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&lt;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builder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=&gt;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Authentication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startLoginFlow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startLoginFlow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verifyEmail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verifyEmail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signInWithEmailAndPassword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signInWithEmailAndPassword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cancelRegistration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cancelRegistration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registerAccount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registerAccount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signOut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],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ChangeNotifier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init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Future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&lt;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init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async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initializeApp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userChanges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().</a:t>
            </a:r>
            <a:r>
              <a:rPr lang="sv-SE" sz="400" b="0" dirty="0">
                <a:solidFill>
                  <a:srgbClr val="DCDCAA"/>
                </a:solidFill>
                <a:effectLst/>
                <a:latin typeface="MonaLisa"/>
              </a:rPr>
              <a:t>listen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user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if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user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!=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null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loggedIn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else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loggedOut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notifyListeners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loggedOut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=&gt;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?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? </a:t>
            </a: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DCDCAA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=&gt;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startLoginFlow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emailAddress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notifyListeners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verifyEmail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Function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async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try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var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methods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fetchSignInMethodsForEmail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if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methods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contains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))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else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register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notifyListeners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catch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signInWithEmailAndPassword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Function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async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try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signInWithEmailAndPassword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catch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cancelRegistration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emailAddress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notifyListeners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registerAccount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displayName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Function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async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try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var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credential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createUserWithEmailAndPassword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credential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user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!.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updateDisplayName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displayName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catch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botnavbar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if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loggedIn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else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</p:txBody>
      </p:sp>
    </p:spTree>
    <p:extLst>
      <p:ext uri="{BB962C8B-B14F-4D97-AF65-F5344CB8AC3E}">
        <p14:creationId xmlns:p14="http://schemas.microsoft.com/office/powerpoint/2010/main" val="145873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5477</Words>
  <Application>Microsoft Macintosh PowerPoint</Application>
  <PresentationFormat>Bredbild</PresentationFormat>
  <Paragraphs>1136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MonaLisa</vt:lpstr>
      <vt:lpstr>Office-tema</vt:lpstr>
      <vt:lpstr>FIL-LAN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FIL-LAN</dc:title>
  <dc:creator>anna Manfredsson</dc:creator>
  <cp:lastModifiedBy>anna Manfredsson</cp:lastModifiedBy>
  <cp:revision>4</cp:revision>
  <dcterms:created xsi:type="dcterms:W3CDTF">2021-12-07T16:30:42Z</dcterms:created>
  <dcterms:modified xsi:type="dcterms:W3CDTF">2021-12-09T19:35:52Z</dcterms:modified>
</cp:coreProperties>
</file>