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65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08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Combined Traffic Detection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67568" y="5816600"/>
            <a:ext cx="2611395" cy="45514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Ann Mariya Francis</a:t>
            </a:r>
          </a:p>
          <a:p>
            <a:r>
              <a:rPr lang="en-US" b="1" dirty="0"/>
              <a:t>STB03000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1592" y="18255"/>
            <a:ext cx="9029700" cy="1325563"/>
          </a:xfrm>
        </p:spPr>
        <p:txBody>
          <a:bodyPr/>
          <a:lstStyle/>
          <a:p>
            <a:pPr algn="ctr"/>
            <a:r>
              <a:rPr lang="en-US" b="1" dirty="0"/>
              <a:t>Objective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65412" y="1318054"/>
            <a:ext cx="10911258" cy="4858909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The objective of the "Combined Detection App" is to provide a user-friendly interface for performing two different types of detection tasks related to traffic and safety.</a:t>
            </a:r>
          </a:p>
          <a:p>
            <a:pPr lvl="0">
              <a:lnSpc>
                <a:spcPct val="150000"/>
              </a:lnSpc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"Red Light Signal Violation Detection": This option aims to detect violations of red light signals at intersections or traffic lights using image data. </a:t>
            </a:r>
          </a:p>
          <a:p>
            <a:pPr lvl="0">
              <a:lnSpc>
                <a:spcPct val="150000"/>
              </a:lnSpc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"Helmet Detection and License Plate Extraction": This option is focused on detecting whether individuals are wearing helmets while riding vehicles and extracting license plate information from images</a:t>
            </a:r>
            <a:r>
              <a:rPr lang="en-US" sz="2400" dirty="0">
                <a:solidFill>
                  <a:srgbClr val="374151"/>
                </a:solidFill>
              </a:rPr>
              <a:t> if they are not wearing helmet.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695117" y="0"/>
            <a:ext cx="9029700" cy="1325563"/>
          </a:xfrm>
        </p:spPr>
        <p:txBody>
          <a:bodyPr/>
          <a:lstStyle/>
          <a:p>
            <a:pPr algn="ctr"/>
            <a:r>
              <a:rPr lang="en-US" b="1" dirty="0"/>
              <a:t>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2EB65-AC07-5FFD-7929-EC953F535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232" y="1428990"/>
            <a:ext cx="10432676" cy="5328210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effectLst/>
                <a:latin typeface="Söhne"/>
              </a:rPr>
              <a:t>1.        </a:t>
            </a:r>
            <a:r>
              <a:rPr lang="en-IN" b="1" i="0" dirty="0">
                <a:effectLst/>
              </a:rPr>
              <a:t>Import Libraries</a:t>
            </a:r>
          </a:p>
          <a:p>
            <a:pPr marL="0" indent="0">
              <a:buNone/>
            </a:pPr>
            <a:r>
              <a:rPr lang="en-IN" b="1" i="0" dirty="0">
                <a:effectLst/>
              </a:rPr>
              <a:t>2.   	Load Pretrained Models</a:t>
            </a:r>
          </a:p>
          <a:p>
            <a:pPr marL="0" indent="0">
              <a:buNone/>
            </a:pPr>
            <a:r>
              <a:rPr lang="en-IN" b="1" i="0" dirty="0">
                <a:effectLst/>
              </a:rPr>
              <a:t>3.   	Create a </a:t>
            </a:r>
            <a:r>
              <a:rPr lang="en-IN" b="1" i="0" dirty="0" err="1">
                <a:effectLst/>
              </a:rPr>
              <a:t>Streamlit</a:t>
            </a:r>
            <a:r>
              <a:rPr lang="en-IN" b="1" i="0" dirty="0">
                <a:effectLst/>
              </a:rPr>
              <a:t> App</a:t>
            </a:r>
            <a:endParaRPr lang="en-IN" b="1" dirty="0"/>
          </a:p>
          <a:p>
            <a:pPr marL="0" indent="0" algn="just">
              <a:buNone/>
            </a:pPr>
            <a:r>
              <a:rPr lang="en-US" b="1" i="0" dirty="0">
                <a:effectLst/>
              </a:rPr>
              <a:t>4.     Choose between the two detection modes: “Signal Violation     	Detection” and “Helmet and License Plate Detection”</a:t>
            </a:r>
          </a:p>
          <a:p>
            <a:pPr marL="0" indent="0" algn="just">
              <a:buNone/>
            </a:pPr>
            <a:r>
              <a:rPr lang="en-US" b="1" i="0" dirty="0">
                <a:effectLst/>
              </a:rPr>
              <a:t>5.    If “Signal Violation Detection” is selected: The preprocessed  	image is passed through the signal violation detection model.</a:t>
            </a:r>
          </a:p>
          <a:p>
            <a:pPr marL="0" indent="0" algn="just">
              <a:buNone/>
            </a:pPr>
            <a:r>
              <a:rPr lang="en-US" b="1" i="0" dirty="0">
                <a:effectLst/>
              </a:rPr>
              <a:t>6.      If the "Helmet and License Plate Detection" mode is selected, 	users can upload an image for analysis</a:t>
            </a:r>
            <a:r>
              <a:rPr lang="en-US" b="1" dirty="0"/>
              <a:t>. It utilizes </a:t>
            </a:r>
            <a:r>
              <a:rPr lang="en-US" b="1" dirty="0" err="1"/>
              <a:t>Haar</a:t>
            </a:r>
            <a:r>
              <a:rPr lang="en-US" b="1" dirty="0"/>
              <a:t> Cascade 	to perform detection.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218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869" y="0"/>
            <a:ext cx="90297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Output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2EF956-0C4C-9A61-B13E-FC1978E40F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32719" y="3894190"/>
            <a:ext cx="2663201" cy="2336141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B0F932-C20A-9EC0-E7BF-30E46BA87E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324100" y="3894191"/>
            <a:ext cx="3122828" cy="2336141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9650F9-2B0A-8CA1-26CD-8F511AD62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692" y="1282887"/>
            <a:ext cx="6455228" cy="243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879" y="18255"/>
            <a:ext cx="9029700" cy="1325563"/>
          </a:xfrm>
        </p:spPr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1042459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374151"/>
                </a:solidFill>
              </a:rPr>
              <a:t>T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he combined traffic detection app makes it easier for both traffic authorities and the general public to assess and report traffic violations.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374151"/>
                </a:solidFill>
              </a:rPr>
              <a:t>T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he app empowers users to assess and analyze images for various traffic-related violations and anomalies.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This app provides a glimpse into the future of smart traffic management and enforcement and showcases the potential for technology to make our roads safer and more secure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45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89E97-0AB7-65A6-1968-60382DD78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49578" y="2788508"/>
            <a:ext cx="3914837" cy="6404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44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8574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A839CB2D-CAF8-4C90-9E08-F1ACA2C5BDD5}" vid="{4C3DFA96-B4CF-43D6-AFA3-6C4764C0CD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79</TotalTime>
  <Words>269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Cambria</vt:lpstr>
      <vt:lpstr>Söhne</vt:lpstr>
      <vt:lpstr>Cloud skipper design template</vt:lpstr>
      <vt:lpstr>Combined Traffic Detection App</vt:lpstr>
      <vt:lpstr>Objective</vt:lpstr>
      <vt:lpstr>Steps</vt:lpstr>
      <vt:lpstr>Output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Combined Traffic Detection App</dc:title>
  <dc:creator>Ann Mariya Francis</dc:creator>
  <cp:lastModifiedBy>Ann Mariya Francis</cp:lastModifiedBy>
  <cp:revision>2</cp:revision>
  <dcterms:created xsi:type="dcterms:W3CDTF">2023-11-07T02:55:31Z</dcterms:created>
  <dcterms:modified xsi:type="dcterms:W3CDTF">2023-11-07T04:14:45Z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