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876" autoAdjust="0"/>
  </p:normalViewPr>
  <p:slideViewPr>
    <p:cSldViewPr snapToGrid="0">
      <p:cViewPr varScale="1">
        <p:scale>
          <a:sx n="66" d="100"/>
          <a:sy n="66" d="100"/>
        </p:scale>
        <p:origin x="130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y Marakulin" userId="eb11e506a8fe7952" providerId="LiveId" clId="{BFCC828D-1EAA-41F2-B70D-0E4A90A845A5}"/>
    <pc:docChg chg="undo redo custSel addSld delSld modSld">
      <pc:chgData name="Andrey Marakulin" userId="eb11e506a8fe7952" providerId="LiveId" clId="{BFCC828D-1EAA-41F2-B70D-0E4A90A845A5}" dt="2021-12-15T19:35:19.926" v="3610" actId="1076"/>
      <pc:docMkLst>
        <pc:docMk/>
      </pc:docMkLst>
      <pc:sldChg chg="modSp mod">
        <pc:chgData name="Andrey Marakulin" userId="eb11e506a8fe7952" providerId="LiveId" clId="{BFCC828D-1EAA-41F2-B70D-0E4A90A845A5}" dt="2021-12-15T15:45:46.626" v="208" actId="20577"/>
        <pc:sldMkLst>
          <pc:docMk/>
          <pc:sldMk cId="2755392385" sldId="256"/>
        </pc:sldMkLst>
        <pc:spChg chg="mod">
          <ac:chgData name="Andrey Marakulin" userId="eb11e506a8fe7952" providerId="LiveId" clId="{BFCC828D-1EAA-41F2-B70D-0E4A90A845A5}" dt="2021-12-14T21:22:33.442" v="42" actId="20577"/>
          <ac:spMkLst>
            <pc:docMk/>
            <pc:sldMk cId="2755392385" sldId="256"/>
            <ac:spMk id="2" creationId="{0EFCB88A-220F-4038-BF0C-4DF962789CB4}"/>
          </ac:spMkLst>
        </pc:spChg>
        <pc:spChg chg="mod">
          <ac:chgData name="Andrey Marakulin" userId="eb11e506a8fe7952" providerId="LiveId" clId="{BFCC828D-1EAA-41F2-B70D-0E4A90A845A5}" dt="2021-12-14T21:23:08.868" v="118" actId="20577"/>
          <ac:spMkLst>
            <pc:docMk/>
            <pc:sldMk cId="2755392385" sldId="256"/>
            <ac:spMk id="3" creationId="{B00AB210-BD1B-4E5B-A4FC-37A87B0F9E97}"/>
          </ac:spMkLst>
        </pc:spChg>
        <pc:spChg chg="mod">
          <ac:chgData name="Andrey Marakulin" userId="eb11e506a8fe7952" providerId="LiveId" clId="{BFCC828D-1EAA-41F2-B70D-0E4A90A845A5}" dt="2021-12-14T21:22:58.140" v="103" actId="20577"/>
          <ac:spMkLst>
            <pc:docMk/>
            <pc:sldMk cId="2755392385" sldId="256"/>
            <ac:spMk id="4" creationId="{344ECD94-DB90-4C9A-B74F-516579B4FD4D}"/>
          </ac:spMkLst>
        </pc:spChg>
        <pc:spChg chg="mod">
          <ac:chgData name="Andrey Marakulin" userId="eb11e506a8fe7952" providerId="LiveId" clId="{BFCC828D-1EAA-41F2-B70D-0E4A90A845A5}" dt="2021-12-15T15:45:46.626" v="208" actId="20577"/>
          <ac:spMkLst>
            <pc:docMk/>
            <pc:sldMk cId="2755392385" sldId="256"/>
            <ac:spMk id="5" creationId="{C47BC42F-7847-49A5-BD23-DF4C3481C320}"/>
          </ac:spMkLst>
        </pc:spChg>
      </pc:sldChg>
      <pc:sldChg chg="addSp modSp mod">
        <pc:chgData name="Andrey Marakulin" userId="eb11e506a8fe7952" providerId="LiveId" clId="{BFCC828D-1EAA-41F2-B70D-0E4A90A845A5}" dt="2021-12-15T17:52:06.343" v="1314" actId="20577"/>
        <pc:sldMkLst>
          <pc:docMk/>
          <pc:sldMk cId="2375716629" sldId="257"/>
        </pc:sldMkLst>
        <pc:spChg chg="mod">
          <ac:chgData name="Andrey Marakulin" userId="eb11e506a8fe7952" providerId="LiveId" clId="{BFCC828D-1EAA-41F2-B70D-0E4A90A845A5}" dt="2021-12-14T21:23:54.314" v="137" actId="20577"/>
          <ac:spMkLst>
            <pc:docMk/>
            <pc:sldMk cId="2375716629" sldId="257"/>
            <ac:spMk id="2" creationId="{B44331E5-340D-4D22-89D6-8E8530A49C76}"/>
          </ac:spMkLst>
        </pc:spChg>
        <pc:spChg chg="mod">
          <ac:chgData name="Andrey Marakulin" userId="eb11e506a8fe7952" providerId="LiveId" clId="{BFCC828D-1EAA-41F2-B70D-0E4A90A845A5}" dt="2021-12-15T17:52:06.343" v="1314" actId="20577"/>
          <ac:spMkLst>
            <pc:docMk/>
            <pc:sldMk cId="2375716629" sldId="257"/>
            <ac:spMk id="3" creationId="{E890915A-750A-492C-8F1F-F943CA11072B}"/>
          </ac:spMkLst>
        </pc:spChg>
        <pc:picChg chg="add mod">
          <ac:chgData name="Andrey Marakulin" userId="eb11e506a8fe7952" providerId="LiveId" clId="{BFCC828D-1EAA-41F2-B70D-0E4A90A845A5}" dt="2021-12-14T21:24:52.304" v="143" actId="1076"/>
          <ac:picMkLst>
            <pc:docMk/>
            <pc:sldMk cId="2375716629" sldId="257"/>
            <ac:picMk id="4" creationId="{6D6CC7F2-AC8D-40A0-BC58-85C13509B633}"/>
          </ac:picMkLst>
        </pc:picChg>
      </pc:sldChg>
      <pc:sldChg chg="addSp delSp modSp new mod">
        <pc:chgData name="Andrey Marakulin" userId="eb11e506a8fe7952" providerId="LiveId" clId="{BFCC828D-1EAA-41F2-B70D-0E4A90A845A5}" dt="2021-12-15T16:35:48.880" v="973" actId="313"/>
        <pc:sldMkLst>
          <pc:docMk/>
          <pc:sldMk cId="3544293657" sldId="258"/>
        </pc:sldMkLst>
        <pc:spChg chg="mod">
          <ac:chgData name="Andrey Marakulin" userId="eb11e506a8fe7952" providerId="LiveId" clId="{BFCC828D-1EAA-41F2-B70D-0E4A90A845A5}" dt="2021-12-15T16:33:39.139" v="719" actId="313"/>
          <ac:spMkLst>
            <pc:docMk/>
            <pc:sldMk cId="3544293657" sldId="258"/>
            <ac:spMk id="2" creationId="{2FDF1DB2-6FCE-43CA-904D-199EACCDC227}"/>
          </ac:spMkLst>
        </pc:spChg>
        <pc:spChg chg="mod">
          <ac:chgData name="Andrey Marakulin" userId="eb11e506a8fe7952" providerId="LiveId" clId="{BFCC828D-1EAA-41F2-B70D-0E4A90A845A5}" dt="2021-12-15T15:46:04.992" v="210" actId="14100"/>
          <ac:spMkLst>
            <pc:docMk/>
            <pc:sldMk cId="3544293657" sldId="258"/>
            <ac:spMk id="3" creationId="{5B838CB2-5699-4902-AB52-0888B8A33506}"/>
          </ac:spMkLst>
        </pc:spChg>
        <pc:spChg chg="add mod">
          <ac:chgData name="Andrey Marakulin" userId="eb11e506a8fe7952" providerId="LiveId" clId="{BFCC828D-1EAA-41F2-B70D-0E4A90A845A5}" dt="2021-12-15T16:35:48.880" v="973" actId="313"/>
          <ac:spMkLst>
            <pc:docMk/>
            <pc:sldMk cId="3544293657" sldId="258"/>
            <ac:spMk id="6" creationId="{324A710D-0071-4DD9-BDF1-2AE939BF1A60}"/>
          </ac:spMkLst>
        </pc:spChg>
        <pc:picChg chg="add mod">
          <ac:chgData name="Andrey Marakulin" userId="eb11e506a8fe7952" providerId="LiveId" clId="{BFCC828D-1EAA-41F2-B70D-0E4A90A845A5}" dt="2021-12-15T15:45:22.569" v="205" actId="1076"/>
          <ac:picMkLst>
            <pc:docMk/>
            <pc:sldMk cId="3544293657" sldId="258"/>
            <ac:picMk id="4" creationId="{324D7E85-A6DC-410C-959A-9785AB54A48C}"/>
          </ac:picMkLst>
        </pc:picChg>
        <pc:picChg chg="add del mod">
          <ac:chgData name="Andrey Marakulin" userId="eb11e506a8fe7952" providerId="LiveId" clId="{BFCC828D-1EAA-41F2-B70D-0E4A90A845A5}" dt="2021-12-15T15:42:55.113" v="175" actId="478"/>
          <ac:picMkLst>
            <pc:docMk/>
            <pc:sldMk cId="3544293657" sldId="258"/>
            <ac:picMk id="5" creationId="{E7130180-B1E3-44A7-8E23-E8F7D2948C58}"/>
          </ac:picMkLst>
        </pc:picChg>
      </pc:sldChg>
      <pc:sldChg chg="addSp delSp modSp new mod">
        <pc:chgData name="Andrey Marakulin" userId="eb11e506a8fe7952" providerId="LiveId" clId="{BFCC828D-1EAA-41F2-B70D-0E4A90A845A5}" dt="2021-12-15T16:36:29.221" v="985" actId="20577"/>
        <pc:sldMkLst>
          <pc:docMk/>
          <pc:sldMk cId="3204652125" sldId="259"/>
        </pc:sldMkLst>
        <pc:spChg chg="mod">
          <ac:chgData name="Andrey Marakulin" userId="eb11e506a8fe7952" providerId="LiveId" clId="{BFCC828D-1EAA-41F2-B70D-0E4A90A845A5}" dt="2021-12-15T16:36:29.221" v="985" actId="20577"/>
          <ac:spMkLst>
            <pc:docMk/>
            <pc:sldMk cId="3204652125" sldId="259"/>
            <ac:spMk id="2" creationId="{122CE31B-697D-454A-BDD1-5FC2E50BB4D3}"/>
          </ac:spMkLst>
        </pc:spChg>
        <pc:spChg chg="mod">
          <ac:chgData name="Andrey Marakulin" userId="eb11e506a8fe7952" providerId="LiveId" clId="{BFCC828D-1EAA-41F2-B70D-0E4A90A845A5}" dt="2021-12-15T16:20:26.456" v="522" actId="14100"/>
          <ac:spMkLst>
            <pc:docMk/>
            <pc:sldMk cId="3204652125" sldId="259"/>
            <ac:spMk id="3" creationId="{E84FAE73-CE65-4117-9B92-535F31F166C8}"/>
          </ac:spMkLst>
        </pc:spChg>
        <pc:spChg chg="add mod">
          <ac:chgData name="Andrey Marakulin" userId="eb11e506a8fe7952" providerId="LiveId" clId="{BFCC828D-1EAA-41F2-B70D-0E4A90A845A5}" dt="2021-12-15T16:21:52.611" v="621" actId="20577"/>
          <ac:spMkLst>
            <pc:docMk/>
            <pc:sldMk cId="3204652125" sldId="259"/>
            <ac:spMk id="4" creationId="{00B5D161-FCD4-43DE-B872-E8AA2F73F5C1}"/>
          </ac:spMkLst>
        </pc:spChg>
        <pc:spChg chg="add del">
          <ac:chgData name="Andrey Marakulin" userId="eb11e506a8fe7952" providerId="LiveId" clId="{BFCC828D-1EAA-41F2-B70D-0E4A90A845A5}" dt="2021-12-15T16:21:22.145" v="595" actId="22"/>
          <ac:spMkLst>
            <pc:docMk/>
            <pc:sldMk cId="3204652125" sldId="259"/>
            <ac:spMk id="6" creationId="{A75D28AC-DD64-4154-B8F4-68B2D751F790}"/>
          </ac:spMkLst>
        </pc:spChg>
      </pc:sldChg>
      <pc:sldChg chg="addSp delSp modSp add mod">
        <pc:chgData name="Andrey Marakulin" userId="eb11e506a8fe7952" providerId="LiveId" clId="{BFCC828D-1EAA-41F2-B70D-0E4A90A845A5}" dt="2021-12-15T16:34:56.281" v="880" actId="313"/>
        <pc:sldMkLst>
          <pc:docMk/>
          <pc:sldMk cId="367394098" sldId="260"/>
        </pc:sldMkLst>
        <pc:spChg chg="mod">
          <ac:chgData name="Andrey Marakulin" userId="eb11e506a8fe7952" providerId="LiveId" clId="{BFCC828D-1EAA-41F2-B70D-0E4A90A845A5}" dt="2021-12-15T16:34:19.541" v="768" actId="20577"/>
          <ac:spMkLst>
            <pc:docMk/>
            <pc:sldMk cId="367394098" sldId="260"/>
            <ac:spMk id="2" creationId="{2FDF1DB2-6FCE-43CA-904D-199EACCDC227}"/>
          </ac:spMkLst>
        </pc:spChg>
        <pc:spChg chg="mod">
          <ac:chgData name="Andrey Marakulin" userId="eb11e506a8fe7952" providerId="LiveId" clId="{BFCC828D-1EAA-41F2-B70D-0E4A90A845A5}" dt="2021-12-15T15:48:02.273" v="253" actId="20577"/>
          <ac:spMkLst>
            <pc:docMk/>
            <pc:sldMk cId="367394098" sldId="260"/>
            <ac:spMk id="3" creationId="{5B838CB2-5699-4902-AB52-0888B8A33506}"/>
          </ac:spMkLst>
        </pc:spChg>
        <pc:spChg chg="mod">
          <ac:chgData name="Andrey Marakulin" userId="eb11e506a8fe7952" providerId="LiveId" clId="{BFCC828D-1EAA-41F2-B70D-0E4A90A845A5}" dt="2021-12-15T16:34:56.281" v="880" actId="313"/>
          <ac:spMkLst>
            <pc:docMk/>
            <pc:sldMk cId="367394098" sldId="260"/>
            <ac:spMk id="6" creationId="{324A710D-0071-4DD9-BDF1-2AE939BF1A60}"/>
          </ac:spMkLst>
        </pc:spChg>
        <pc:picChg chg="del">
          <ac:chgData name="Andrey Marakulin" userId="eb11e506a8fe7952" providerId="LiveId" clId="{BFCC828D-1EAA-41F2-B70D-0E4A90A845A5}" dt="2021-12-15T15:48:10.864" v="254" actId="478"/>
          <ac:picMkLst>
            <pc:docMk/>
            <pc:sldMk cId="367394098" sldId="260"/>
            <ac:picMk id="4" creationId="{324D7E85-A6DC-410C-959A-9785AB54A48C}"/>
          </ac:picMkLst>
        </pc:picChg>
        <pc:picChg chg="add mod">
          <ac:chgData name="Andrey Marakulin" userId="eb11e506a8fe7952" providerId="LiveId" clId="{BFCC828D-1EAA-41F2-B70D-0E4A90A845A5}" dt="2021-12-15T15:48:24.173" v="261" actId="14100"/>
          <ac:picMkLst>
            <pc:docMk/>
            <pc:sldMk cId="367394098" sldId="260"/>
            <ac:picMk id="7" creationId="{302699D8-8442-403F-B8BF-825D7226BED5}"/>
          </ac:picMkLst>
        </pc:picChg>
      </pc:sldChg>
      <pc:sldChg chg="addSp delSp modSp new mod">
        <pc:chgData name="Andrey Marakulin" userId="eb11e506a8fe7952" providerId="LiveId" clId="{BFCC828D-1EAA-41F2-B70D-0E4A90A845A5}" dt="2021-12-15T17:40:42.923" v="1272" actId="14100"/>
        <pc:sldMkLst>
          <pc:docMk/>
          <pc:sldMk cId="2647780535" sldId="261"/>
        </pc:sldMkLst>
        <pc:spChg chg="mod">
          <ac:chgData name="Andrey Marakulin" userId="eb11e506a8fe7952" providerId="LiveId" clId="{BFCC828D-1EAA-41F2-B70D-0E4A90A845A5}" dt="2021-12-15T16:10:27.878" v="371" actId="20577"/>
          <ac:spMkLst>
            <pc:docMk/>
            <pc:sldMk cId="2647780535" sldId="261"/>
            <ac:spMk id="2" creationId="{B6DF6AE5-58BD-41FA-B4F1-1D806FEE9D26}"/>
          </ac:spMkLst>
        </pc:spChg>
        <pc:spChg chg="mod">
          <ac:chgData name="Andrey Marakulin" userId="eb11e506a8fe7952" providerId="LiveId" clId="{BFCC828D-1EAA-41F2-B70D-0E4A90A845A5}" dt="2021-12-15T16:24:03.326" v="683" actId="20577"/>
          <ac:spMkLst>
            <pc:docMk/>
            <pc:sldMk cId="2647780535" sldId="261"/>
            <ac:spMk id="3" creationId="{64825226-ABE7-4610-9B2F-B040890A73B2}"/>
          </ac:spMkLst>
        </pc:spChg>
        <pc:picChg chg="add del mod">
          <ac:chgData name="Andrey Marakulin" userId="eb11e506a8fe7952" providerId="LiveId" clId="{BFCC828D-1EAA-41F2-B70D-0E4A90A845A5}" dt="2021-12-15T17:40:27.417" v="1266" actId="478"/>
          <ac:picMkLst>
            <pc:docMk/>
            <pc:sldMk cId="2647780535" sldId="261"/>
            <ac:picMk id="4" creationId="{998FBEFA-0324-4436-A47C-E44B1C4CC1B7}"/>
          </ac:picMkLst>
        </pc:picChg>
        <pc:picChg chg="add mod">
          <ac:chgData name="Andrey Marakulin" userId="eb11e506a8fe7952" providerId="LiveId" clId="{BFCC828D-1EAA-41F2-B70D-0E4A90A845A5}" dt="2021-12-15T17:40:42.923" v="1272" actId="14100"/>
          <ac:picMkLst>
            <pc:docMk/>
            <pc:sldMk cId="2647780535" sldId="261"/>
            <ac:picMk id="1026" creationId="{B2510AFE-8966-4A19-9C97-EECE759107ED}"/>
          </ac:picMkLst>
        </pc:picChg>
      </pc:sldChg>
      <pc:sldChg chg="addSp delSp modSp new mod">
        <pc:chgData name="Andrey Marakulin" userId="eb11e506a8fe7952" providerId="LiveId" clId="{BFCC828D-1EAA-41F2-B70D-0E4A90A845A5}" dt="2021-12-15T17:53:09.140" v="1387" actId="20577"/>
        <pc:sldMkLst>
          <pc:docMk/>
          <pc:sldMk cId="3330444160" sldId="262"/>
        </pc:sldMkLst>
        <pc:spChg chg="mod">
          <ac:chgData name="Andrey Marakulin" userId="eb11e506a8fe7952" providerId="LiveId" clId="{BFCC828D-1EAA-41F2-B70D-0E4A90A845A5}" dt="2021-12-15T17:53:09.140" v="1387" actId="20577"/>
          <ac:spMkLst>
            <pc:docMk/>
            <pc:sldMk cId="3330444160" sldId="262"/>
            <ac:spMk id="2" creationId="{6E40E6BC-D4DD-49AA-BDA9-D6EBCB86C753}"/>
          </ac:spMkLst>
        </pc:spChg>
        <pc:spChg chg="mod">
          <ac:chgData name="Andrey Marakulin" userId="eb11e506a8fe7952" providerId="LiveId" clId="{BFCC828D-1EAA-41F2-B70D-0E4A90A845A5}" dt="2021-12-15T16:46:39.259" v="1260" actId="14100"/>
          <ac:spMkLst>
            <pc:docMk/>
            <pc:sldMk cId="3330444160" sldId="262"/>
            <ac:spMk id="3" creationId="{7B24EF4A-729A-4B53-9BD8-69F0CA836E67}"/>
          </ac:spMkLst>
        </pc:spChg>
        <pc:spChg chg="add del">
          <ac:chgData name="Andrey Marakulin" userId="eb11e506a8fe7952" providerId="LiveId" clId="{BFCC828D-1EAA-41F2-B70D-0E4A90A845A5}" dt="2021-12-15T16:39:15.011" v="1112" actId="478"/>
          <ac:spMkLst>
            <pc:docMk/>
            <pc:sldMk cId="3330444160" sldId="262"/>
            <ac:spMk id="4" creationId="{1BAB4452-CE3A-44F3-BBAB-BC1E7CC49BD7}"/>
          </ac:spMkLst>
        </pc:spChg>
        <pc:spChg chg="add del">
          <ac:chgData name="Andrey Marakulin" userId="eb11e506a8fe7952" providerId="LiveId" clId="{BFCC828D-1EAA-41F2-B70D-0E4A90A845A5}" dt="2021-12-15T16:40:16.506" v="1119"/>
          <ac:spMkLst>
            <pc:docMk/>
            <pc:sldMk cId="3330444160" sldId="262"/>
            <ac:spMk id="7" creationId="{34E1977F-C765-42C5-B672-B550F42AD659}"/>
          </ac:spMkLst>
        </pc:spChg>
        <pc:spChg chg="add del">
          <ac:chgData name="Andrey Marakulin" userId="eb11e506a8fe7952" providerId="LiveId" clId="{BFCC828D-1EAA-41F2-B70D-0E4A90A845A5}" dt="2021-12-15T16:40:33.319" v="1123" actId="478"/>
          <ac:spMkLst>
            <pc:docMk/>
            <pc:sldMk cId="3330444160" sldId="262"/>
            <ac:spMk id="8" creationId="{482472E5-C325-45C1-8EBD-C37601CE9C23}"/>
          </ac:spMkLst>
        </pc:spChg>
        <pc:spChg chg="add del">
          <ac:chgData name="Andrey Marakulin" userId="eb11e506a8fe7952" providerId="LiveId" clId="{BFCC828D-1EAA-41F2-B70D-0E4A90A845A5}" dt="2021-12-15T16:42:03.466" v="1132"/>
          <ac:spMkLst>
            <pc:docMk/>
            <pc:sldMk cId="3330444160" sldId="262"/>
            <ac:spMk id="9" creationId="{2BE91B9B-0204-4F1D-AE24-D499E6CFDD85}"/>
          </ac:spMkLst>
        </pc:spChg>
        <pc:picChg chg="add mod">
          <ac:chgData name="Andrey Marakulin" userId="eb11e506a8fe7952" providerId="LiveId" clId="{BFCC828D-1EAA-41F2-B70D-0E4A90A845A5}" dt="2021-12-15T17:48:07.394" v="1287" actId="14100"/>
          <ac:picMkLst>
            <pc:docMk/>
            <pc:sldMk cId="3330444160" sldId="262"/>
            <ac:picMk id="5" creationId="{61373808-E273-4009-86FD-B2CDCE12EA94}"/>
          </ac:picMkLst>
        </pc:picChg>
        <pc:picChg chg="add del mod">
          <ac:chgData name="Andrey Marakulin" userId="eb11e506a8fe7952" providerId="LiveId" clId="{BFCC828D-1EAA-41F2-B70D-0E4A90A845A5}" dt="2021-12-15T16:43:32.745" v="1162" actId="1076"/>
          <ac:picMkLst>
            <pc:docMk/>
            <pc:sldMk cId="3330444160" sldId="262"/>
            <ac:picMk id="6" creationId="{2B33BC8D-61CF-4B24-9191-93E2946FC37A}"/>
          </ac:picMkLst>
        </pc:picChg>
        <pc:picChg chg="add mod">
          <ac:chgData name="Andrey Marakulin" userId="eb11e506a8fe7952" providerId="LiveId" clId="{BFCC828D-1EAA-41F2-B70D-0E4A90A845A5}" dt="2021-12-15T16:43:18.081" v="1150" actId="1076"/>
          <ac:picMkLst>
            <pc:docMk/>
            <pc:sldMk cId="3330444160" sldId="262"/>
            <ac:picMk id="11" creationId="{BDC3DE8C-D874-4A58-B754-0B83473FC01C}"/>
          </ac:picMkLst>
        </pc:picChg>
        <pc:picChg chg="add del mod">
          <ac:chgData name="Andrey Marakulin" userId="eb11e506a8fe7952" providerId="LiveId" clId="{BFCC828D-1EAA-41F2-B70D-0E4A90A845A5}" dt="2021-12-15T17:47:51.984" v="1273" actId="478"/>
          <ac:picMkLst>
            <pc:docMk/>
            <pc:sldMk cId="3330444160" sldId="262"/>
            <ac:picMk id="13" creationId="{E2BFE006-490A-4031-923E-B5660133718E}"/>
          </ac:picMkLst>
        </pc:picChg>
        <pc:picChg chg="add del">
          <ac:chgData name="Andrey Marakulin" userId="eb11e506a8fe7952" providerId="LiveId" clId="{BFCC828D-1EAA-41F2-B70D-0E4A90A845A5}" dt="2021-12-15T16:39:31.436" v="1114"/>
          <ac:picMkLst>
            <pc:docMk/>
            <pc:sldMk cId="3330444160" sldId="262"/>
            <ac:picMk id="1028" creationId="{B35792D3-72AA-424B-8FFD-0E4EA4895D22}"/>
          </ac:picMkLst>
        </pc:picChg>
        <pc:picChg chg="add mod">
          <ac:chgData name="Andrey Marakulin" userId="eb11e506a8fe7952" providerId="LiveId" clId="{BFCC828D-1EAA-41F2-B70D-0E4A90A845A5}" dt="2021-12-15T16:43:40.061" v="1167" actId="1076"/>
          <ac:picMkLst>
            <pc:docMk/>
            <pc:sldMk cId="3330444160" sldId="262"/>
            <ac:picMk id="1034" creationId="{D23C9D3D-66EE-49BB-BF3F-26B531B37425}"/>
          </ac:picMkLst>
        </pc:picChg>
        <pc:picChg chg="add mod">
          <ac:chgData name="Andrey Marakulin" userId="eb11e506a8fe7952" providerId="LiveId" clId="{BFCC828D-1EAA-41F2-B70D-0E4A90A845A5}" dt="2021-12-15T16:43:35.042" v="1163" actId="1076"/>
          <ac:picMkLst>
            <pc:docMk/>
            <pc:sldMk cId="3330444160" sldId="262"/>
            <ac:picMk id="1036" creationId="{02B6FE1C-BFE7-4F93-BBF5-25EE1DA6F525}"/>
          </ac:picMkLst>
        </pc:picChg>
        <pc:picChg chg="add mod">
          <ac:chgData name="Andrey Marakulin" userId="eb11e506a8fe7952" providerId="LiveId" clId="{BFCC828D-1EAA-41F2-B70D-0E4A90A845A5}" dt="2021-12-15T16:43:29.776" v="1159" actId="1076"/>
          <ac:picMkLst>
            <pc:docMk/>
            <pc:sldMk cId="3330444160" sldId="262"/>
            <ac:picMk id="1038" creationId="{83AFAEC4-842D-4CE7-A716-7A779163BF95}"/>
          </ac:picMkLst>
        </pc:picChg>
      </pc:sldChg>
      <pc:sldChg chg="modSp new mod">
        <pc:chgData name="Andrey Marakulin" userId="eb11e506a8fe7952" providerId="LiveId" clId="{BFCC828D-1EAA-41F2-B70D-0E4A90A845A5}" dt="2021-12-15T17:58:49.053" v="1890" actId="27636"/>
        <pc:sldMkLst>
          <pc:docMk/>
          <pc:sldMk cId="710279764" sldId="263"/>
        </pc:sldMkLst>
        <pc:spChg chg="mod">
          <ac:chgData name="Andrey Marakulin" userId="eb11e506a8fe7952" providerId="LiveId" clId="{BFCC828D-1EAA-41F2-B70D-0E4A90A845A5}" dt="2021-12-15T17:50:01.220" v="1312" actId="20577"/>
          <ac:spMkLst>
            <pc:docMk/>
            <pc:sldMk cId="710279764" sldId="263"/>
            <ac:spMk id="2" creationId="{18F3763E-5F17-454A-9D90-7B4ED14D2A6F}"/>
          </ac:spMkLst>
        </pc:spChg>
        <pc:spChg chg="mod">
          <ac:chgData name="Andrey Marakulin" userId="eb11e506a8fe7952" providerId="LiveId" clId="{BFCC828D-1EAA-41F2-B70D-0E4A90A845A5}" dt="2021-12-15T17:58:49.053" v="1890" actId="27636"/>
          <ac:spMkLst>
            <pc:docMk/>
            <pc:sldMk cId="710279764" sldId="263"/>
            <ac:spMk id="3" creationId="{37D92865-A993-4AF7-BDA5-6C80FCE707E3}"/>
          </ac:spMkLst>
        </pc:spChg>
      </pc:sldChg>
      <pc:sldChg chg="new del">
        <pc:chgData name="Andrey Marakulin" userId="eb11e506a8fe7952" providerId="LiveId" clId="{BFCC828D-1EAA-41F2-B70D-0E4A90A845A5}" dt="2021-12-15T15:55:03.240" v="287" actId="2696"/>
        <pc:sldMkLst>
          <pc:docMk/>
          <pc:sldMk cId="3156383520" sldId="263"/>
        </pc:sldMkLst>
      </pc:sldChg>
      <pc:sldChg chg="addSp modSp new mod">
        <pc:chgData name="Andrey Marakulin" userId="eb11e506a8fe7952" providerId="LiveId" clId="{BFCC828D-1EAA-41F2-B70D-0E4A90A845A5}" dt="2021-12-15T18:17:16.200" v="2830" actId="20577"/>
        <pc:sldMkLst>
          <pc:docMk/>
          <pc:sldMk cId="2668779438" sldId="264"/>
        </pc:sldMkLst>
        <pc:spChg chg="mod">
          <ac:chgData name="Andrey Marakulin" userId="eb11e506a8fe7952" providerId="LiveId" clId="{BFCC828D-1EAA-41F2-B70D-0E4A90A845A5}" dt="2021-12-15T18:00:50.974" v="1910" actId="20577"/>
          <ac:spMkLst>
            <pc:docMk/>
            <pc:sldMk cId="2668779438" sldId="264"/>
            <ac:spMk id="2" creationId="{AA87270F-79E4-4CC2-9AAB-89FA48D441EE}"/>
          </ac:spMkLst>
        </pc:spChg>
        <pc:spChg chg="mod">
          <ac:chgData name="Andrey Marakulin" userId="eb11e506a8fe7952" providerId="LiveId" clId="{BFCC828D-1EAA-41F2-B70D-0E4A90A845A5}" dt="2021-12-15T18:17:16.200" v="2830" actId="20577"/>
          <ac:spMkLst>
            <pc:docMk/>
            <pc:sldMk cId="2668779438" sldId="264"/>
            <ac:spMk id="3" creationId="{30E2791D-0706-406A-A04F-4D5AEEBEA01A}"/>
          </ac:spMkLst>
        </pc:spChg>
        <pc:picChg chg="add mod">
          <ac:chgData name="Andrey Marakulin" userId="eb11e506a8fe7952" providerId="LiveId" clId="{BFCC828D-1EAA-41F2-B70D-0E4A90A845A5}" dt="2021-12-15T18:04:10.989" v="2329" actId="167"/>
          <ac:picMkLst>
            <pc:docMk/>
            <pc:sldMk cId="2668779438" sldId="264"/>
            <ac:picMk id="2050" creationId="{0F7B7530-183C-42D0-96CA-D805782FF1ED}"/>
          </ac:picMkLst>
        </pc:picChg>
      </pc:sldChg>
      <pc:sldChg chg="addSp modSp new mod">
        <pc:chgData name="Andrey Marakulin" userId="eb11e506a8fe7952" providerId="LiveId" clId="{BFCC828D-1EAA-41F2-B70D-0E4A90A845A5}" dt="2021-12-15T18:16:37.561" v="2800" actId="20577"/>
        <pc:sldMkLst>
          <pc:docMk/>
          <pc:sldMk cId="1820511710" sldId="265"/>
        </pc:sldMkLst>
        <pc:spChg chg="mod">
          <ac:chgData name="Andrey Marakulin" userId="eb11e506a8fe7952" providerId="LiveId" clId="{BFCC828D-1EAA-41F2-B70D-0E4A90A845A5}" dt="2021-12-15T18:11:21.232" v="2495"/>
          <ac:spMkLst>
            <pc:docMk/>
            <pc:sldMk cId="1820511710" sldId="265"/>
            <ac:spMk id="2" creationId="{F06FCE4C-8B1C-45EF-8B17-D4B3AD3065D1}"/>
          </ac:spMkLst>
        </pc:spChg>
        <pc:spChg chg="mod">
          <ac:chgData name="Andrey Marakulin" userId="eb11e506a8fe7952" providerId="LiveId" clId="{BFCC828D-1EAA-41F2-B70D-0E4A90A845A5}" dt="2021-12-15T18:16:37.561" v="2800" actId="20577"/>
          <ac:spMkLst>
            <pc:docMk/>
            <pc:sldMk cId="1820511710" sldId="265"/>
            <ac:spMk id="3" creationId="{88DB4539-2A14-48C9-A0B7-42E27670FDAA}"/>
          </ac:spMkLst>
        </pc:spChg>
        <pc:picChg chg="add mod">
          <ac:chgData name="Andrey Marakulin" userId="eb11e506a8fe7952" providerId="LiveId" clId="{BFCC828D-1EAA-41F2-B70D-0E4A90A845A5}" dt="2021-12-15T18:11:09.194" v="2494" actId="1076"/>
          <ac:picMkLst>
            <pc:docMk/>
            <pc:sldMk cId="1820511710" sldId="265"/>
            <ac:picMk id="3074" creationId="{C433059E-4477-4953-9CB6-9A3BAB583B02}"/>
          </ac:picMkLst>
        </pc:picChg>
      </pc:sldChg>
      <pc:sldChg chg="addSp delSp modSp new mod">
        <pc:chgData name="Andrey Marakulin" userId="eb11e506a8fe7952" providerId="LiveId" clId="{BFCC828D-1EAA-41F2-B70D-0E4A90A845A5}" dt="2021-12-15T19:02:12.611" v="3305" actId="20577"/>
        <pc:sldMkLst>
          <pc:docMk/>
          <pc:sldMk cId="1086089707" sldId="266"/>
        </pc:sldMkLst>
        <pc:spChg chg="mod">
          <ac:chgData name="Andrey Marakulin" userId="eb11e506a8fe7952" providerId="LiveId" clId="{BFCC828D-1EAA-41F2-B70D-0E4A90A845A5}" dt="2021-12-15T18:28:12.971" v="2860" actId="20577"/>
          <ac:spMkLst>
            <pc:docMk/>
            <pc:sldMk cId="1086089707" sldId="266"/>
            <ac:spMk id="2" creationId="{19B1F64C-05D2-4951-AEA8-DB353A8F0787}"/>
          </ac:spMkLst>
        </pc:spChg>
        <pc:spChg chg="mod">
          <ac:chgData name="Andrey Marakulin" userId="eb11e506a8fe7952" providerId="LiveId" clId="{BFCC828D-1EAA-41F2-B70D-0E4A90A845A5}" dt="2021-12-15T19:02:12.611" v="3305" actId="20577"/>
          <ac:spMkLst>
            <pc:docMk/>
            <pc:sldMk cId="1086089707" sldId="266"/>
            <ac:spMk id="3" creationId="{5A14A443-122E-4356-9858-757858999A88}"/>
          </ac:spMkLst>
        </pc:spChg>
        <pc:picChg chg="add del mod">
          <ac:chgData name="Andrey Marakulin" userId="eb11e506a8fe7952" providerId="LiveId" clId="{BFCC828D-1EAA-41F2-B70D-0E4A90A845A5}" dt="2021-12-15T18:31:56.757" v="2890" actId="478"/>
          <ac:picMkLst>
            <pc:docMk/>
            <pc:sldMk cId="1086089707" sldId="266"/>
            <ac:picMk id="5" creationId="{1E5D8EED-7E66-47E4-A502-7968E58AD325}"/>
          </ac:picMkLst>
        </pc:picChg>
        <pc:picChg chg="add mod">
          <ac:chgData name="Andrey Marakulin" userId="eb11e506a8fe7952" providerId="LiveId" clId="{BFCC828D-1EAA-41F2-B70D-0E4A90A845A5}" dt="2021-12-15T18:28:27.825" v="2867" actId="14100"/>
          <ac:picMkLst>
            <pc:docMk/>
            <pc:sldMk cId="1086089707" sldId="266"/>
            <ac:picMk id="4098" creationId="{112DB708-A97A-427F-9355-93A05EDE431C}"/>
          </ac:picMkLst>
        </pc:picChg>
      </pc:sldChg>
      <pc:sldChg chg="addSp delSp modSp add mod">
        <pc:chgData name="Andrey Marakulin" userId="eb11e506a8fe7952" providerId="LiveId" clId="{BFCC828D-1EAA-41F2-B70D-0E4A90A845A5}" dt="2021-12-15T19:08:50.799" v="3451"/>
        <pc:sldMkLst>
          <pc:docMk/>
          <pc:sldMk cId="1027055530" sldId="267"/>
        </pc:sldMkLst>
        <pc:spChg chg="del">
          <ac:chgData name="Andrey Marakulin" userId="eb11e506a8fe7952" providerId="LiveId" clId="{BFCC828D-1EAA-41F2-B70D-0E4A90A845A5}" dt="2021-12-15T19:08:50.453" v="3450" actId="478"/>
          <ac:spMkLst>
            <pc:docMk/>
            <pc:sldMk cId="1027055530" sldId="267"/>
            <ac:spMk id="3" creationId="{5A14A443-122E-4356-9858-757858999A88}"/>
          </ac:spMkLst>
        </pc:spChg>
        <pc:spChg chg="add del mod">
          <ac:chgData name="Andrey Marakulin" userId="eb11e506a8fe7952" providerId="LiveId" clId="{BFCC828D-1EAA-41F2-B70D-0E4A90A845A5}" dt="2021-12-15T19:08:48.834" v="3449"/>
          <ac:spMkLst>
            <pc:docMk/>
            <pc:sldMk cId="1027055530" sldId="267"/>
            <ac:spMk id="10" creationId="{BEAFA938-AE72-481C-8EF0-80372CABB4D4}"/>
          </ac:spMkLst>
        </pc:spChg>
        <pc:spChg chg="add mod">
          <ac:chgData name="Andrey Marakulin" userId="eb11e506a8fe7952" providerId="LiveId" clId="{BFCC828D-1EAA-41F2-B70D-0E4A90A845A5}" dt="2021-12-15T19:08:50.799" v="3451"/>
          <ac:spMkLst>
            <pc:docMk/>
            <pc:sldMk cId="1027055530" sldId="267"/>
            <ac:spMk id="11" creationId="{CF6D51F5-9219-4594-A0BA-C05F77EAEF43}"/>
          </ac:spMkLst>
        </pc:spChg>
        <pc:picChg chg="add del mod">
          <ac:chgData name="Andrey Marakulin" userId="eb11e506a8fe7952" providerId="LiveId" clId="{BFCC828D-1EAA-41F2-B70D-0E4A90A845A5}" dt="2021-12-15T18:37:33.835" v="2892" actId="478"/>
          <ac:picMkLst>
            <pc:docMk/>
            <pc:sldMk cId="1027055530" sldId="267"/>
            <ac:picMk id="5" creationId="{1E5D8EED-7E66-47E4-A502-7968E58AD325}"/>
          </ac:picMkLst>
        </pc:picChg>
        <pc:picChg chg="add del mod ord">
          <ac:chgData name="Andrey Marakulin" userId="eb11e506a8fe7952" providerId="LiveId" clId="{BFCC828D-1EAA-41F2-B70D-0E4A90A845A5}" dt="2021-12-15T18:38:04.782" v="2906"/>
          <ac:picMkLst>
            <pc:docMk/>
            <pc:sldMk cId="1027055530" sldId="267"/>
            <ac:picMk id="6" creationId="{C25238F1-4001-4016-A2A4-0638C292FC34}"/>
          </ac:picMkLst>
        </pc:picChg>
        <pc:picChg chg="add mod">
          <ac:chgData name="Andrey Marakulin" userId="eb11e506a8fe7952" providerId="LiveId" clId="{BFCC828D-1EAA-41F2-B70D-0E4A90A845A5}" dt="2021-12-15T18:39:01.867" v="2926" actId="688"/>
          <ac:picMkLst>
            <pc:docMk/>
            <pc:sldMk cId="1027055530" sldId="267"/>
            <ac:picMk id="8" creationId="{4771EFB2-7C1A-473D-A367-C6999EDE4D16}"/>
          </ac:picMkLst>
        </pc:picChg>
      </pc:sldChg>
      <pc:sldChg chg="addSp delSp modSp new mod">
        <pc:chgData name="Andrey Marakulin" userId="eb11e506a8fe7952" providerId="LiveId" clId="{BFCC828D-1EAA-41F2-B70D-0E4A90A845A5}" dt="2021-12-15T19:28:56.417" v="3580" actId="1076"/>
        <pc:sldMkLst>
          <pc:docMk/>
          <pc:sldMk cId="3334653059" sldId="268"/>
        </pc:sldMkLst>
        <pc:spChg chg="mod">
          <ac:chgData name="Andrey Marakulin" userId="eb11e506a8fe7952" providerId="LiveId" clId="{BFCC828D-1EAA-41F2-B70D-0E4A90A845A5}" dt="2021-12-15T19:02:21.455" v="3330" actId="20577"/>
          <ac:spMkLst>
            <pc:docMk/>
            <pc:sldMk cId="3334653059" sldId="268"/>
            <ac:spMk id="2" creationId="{9BE39B63-A0F3-4C17-ACAA-F5B5D9405ED3}"/>
          </ac:spMkLst>
        </pc:spChg>
        <pc:spChg chg="mod">
          <ac:chgData name="Andrey Marakulin" userId="eb11e506a8fe7952" providerId="LiveId" clId="{BFCC828D-1EAA-41F2-B70D-0E4A90A845A5}" dt="2021-12-15T19:03:13.943" v="3438" actId="20577"/>
          <ac:spMkLst>
            <pc:docMk/>
            <pc:sldMk cId="3334653059" sldId="268"/>
            <ac:spMk id="3" creationId="{C1BA9F3E-25E3-414F-8B30-AEE9AFE4986C}"/>
          </ac:spMkLst>
        </pc:spChg>
        <pc:picChg chg="add del mod">
          <ac:chgData name="Andrey Marakulin" userId="eb11e506a8fe7952" providerId="LiveId" clId="{BFCC828D-1EAA-41F2-B70D-0E4A90A845A5}" dt="2021-12-15T19:08:31.574" v="3439" actId="478"/>
          <ac:picMkLst>
            <pc:docMk/>
            <pc:sldMk cId="3334653059" sldId="268"/>
            <ac:picMk id="4" creationId="{C141632E-EB08-45A2-AFDF-5CA382B9D1C5}"/>
          </ac:picMkLst>
        </pc:picChg>
        <pc:picChg chg="add del mod">
          <ac:chgData name="Andrey Marakulin" userId="eb11e506a8fe7952" providerId="LiveId" clId="{BFCC828D-1EAA-41F2-B70D-0E4A90A845A5}" dt="2021-12-15T19:28:46.034" v="3574" actId="478"/>
          <ac:picMkLst>
            <pc:docMk/>
            <pc:sldMk cId="3334653059" sldId="268"/>
            <ac:picMk id="5122" creationId="{D9D86274-DCA6-4F88-99A1-71D1C5D36967}"/>
          </ac:picMkLst>
        </pc:picChg>
        <pc:picChg chg="add mod">
          <ac:chgData name="Andrey Marakulin" userId="eb11e506a8fe7952" providerId="LiveId" clId="{BFCC828D-1EAA-41F2-B70D-0E4A90A845A5}" dt="2021-12-15T19:28:56.417" v="3580" actId="1076"/>
          <ac:picMkLst>
            <pc:docMk/>
            <pc:sldMk cId="3334653059" sldId="268"/>
            <ac:picMk id="5124" creationId="{9DA7E6E9-381F-4322-902C-A2F5CE03D402}"/>
          </ac:picMkLst>
        </pc:picChg>
      </pc:sldChg>
      <pc:sldChg chg="addSp delSp modSp new mod">
        <pc:chgData name="Andrey Marakulin" userId="eb11e506a8fe7952" providerId="LiveId" clId="{BFCC828D-1EAA-41F2-B70D-0E4A90A845A5}" dt="2021-12-15T19:35:19.926" v="3610" actId="1076"/>
        <pc:sldMkLst>
          <pc:docMk/>
          <pc:sldMk cId="1449124433" sldId="269"/>
        </pc:sldMkLst>
        <pc:spChg chg="mod">
          <ac:chgData name="Andrey Marakulin" userId="eb11e506a8fe7952" providerId="LiveId" clId="{BFCC828D-1EAA-41F2-B70D-0E4A90A845A5}" dt="2021-12-15T19:09:10.731" v="3482" actId="20577"/>
          <ac:spMkLst>
            <pc:docMk/>
            <pc:sldMk cId="1449124433" sldId="269"/>
            <ac:spMk id="2" creationId="{6F669AE3-2EF4-45A9-A219-B5E5F02734C1}"/>
          </ac:spMkLst>
        </pc:spChg>
        <pc:spChg chg="mod">
          <ac:chgData name="Andrey Marakulin" userId="eb11e506a8fe7952" providerId="LiveId" clId="{BFCC828D-1EAA-41F2-B70D-0E4A90A845A5}" dt="2021-12-15T19:12:08.297" v="3508" actId="14100"/>
          <ac:spMkLst>
            <pc:docMk/>
            <pc:sldMk cId="1449124433" sldId="269"/>
            <ac:spMk id="3" creationId="{F394D000-C420-4D29-89F1-E8E300573193}"/>
          </ac:spMkLst>
        </pc:spChg>
        <pc:spChg chg="add mod">
          <ac:chgData name="Andrey Marakulin" userId="eb11e506a8fe7952" providerId="LiveId" clId="{BFCC828D-1EAA-41F2-B70D-0E4A90A845A5}" dt="2021-12-15T19:29:21.529" v="3599" actId="1076"/>
          <ac:spMkLst>
            <pc:docMk/>
            <pc:sldMk cId="1449124433" sldId="269"/>
            <ac:spMk id="4" creationId="{03B3AE68-8926-4D78-88C0-3DF95E73B922}"/>
          </ac:spMkLst>
        </pc:spChg>
        <pc:spChg chg="add mod">
          <ac:chgData name="Andrey Marakulin" userId="eb11e506a8fe7952" providerId="LiveId" clId="{BFCC828D-1EAA-41F2-B70D-0E4A90A845A5}" dt="2021-12-15T19:24:25.817" v="3571" actId="1036"/>
          <ac:spMkLst>
            <pc:docMk/>
            <pc:sldMk cId="1449124433" sldId="269"/>
            <ac:spMk id="5" creationId="{90B806B9-D4BC-4221-BF64-76685B7C1A11}"/>
          </ac:spMkLst>
        </pc:spChg>
        <pc:picChg chg="add del mod">
          <ac:chgData name="Andrey Marakulin" userId="eb11e506a8fe7952" providerId="LiveId" clId="{BFCC828D-1EAA-41F2-B70D-0E4A90A845A5}" dt="2021-12-15T19:22:25.296" v="3532" actId="478"/>
          <ac:picMkLst>
            <pc:docMk/>
            <pc:sldMk cId="1449124433" sldId="269"/>
            <ac:picMk id="7" creationId="{AEC0F509-CA7F-4A1E-AD05-B91BEA349E4E}"/>
          </ac:picMkLst>
        </pc:picChg>
        <pc:picChg chg="add del mod">
          <ac:chgData name="Andrey Marakulin" userId="eb11e506a8fe7952" providerId="LiveId" clId="{BFCC828D-1EAA-41F2-B70D-0E4A90A845A5}" dt="2021-12-15T19:35:13.004" v="3607" actId="478"/>
          <ac:picMkLst>
            <pc:docMk/>
            <pc:sldMk cId="1449124433" sldId="269"/>
            <ac:picMk id="9" creationId="{0B49C832-FE86-4514-8FBE-2EEE59D3263A}"/>
          </ac:picMkLst>
        </pc:picChg>
        <pc:picChg chg="add mod">
          <ac:chgData name="Andrey Marakulin" userId="eb11e506a8fe7952" providerId="LiveId" clId="{BFCC828D-1EAA-41F2-B70D-0E4A90A845A5}" dt="2021-12-15T19:35:19.926" v="3610" actId="1076"/>
          <ac:picMkLst>
            <pc:docMk/>
            <pc:sldMk cId="1449124433" sldId="269"/>
            <ac:picMk id="11" creationId="{DE2A8D55-3666-4917-B0B2-F51C6E918E41}"/>
          </ac:picMkLst>
        </pc:picChg>
        <pc:picChg chg="add del mod">
          <ac:chgData name="Andrey Marakulin" userId="eb11e506a8fe7952" providerId="LiveId" clId="{BFCC828D-1EAA-41F2-B70D-0E4A90A845A5}" dt="2021-12-15T19:23:28.351" v="3550" actId="478"/>
          <ac:picMkLst>
            <pc:docMk/>
            <pc:sldMk cId="1449124433" sldId="269"/>
            <ac:picMk id="6146" creationId="{8E1EC733-3E60-4BD9-8F0F-9893D18B3039}"/>
          </ac:picMkLst>
        </pc:picChg>
      </pc:sldChg>
    </pc:docChg>
  </pc:docChgLst>
  <pc:docChgLst>
    <pc:chgData name="Andrey Marakulin" userId="eb11e506a8fe7952" providerId="LiveId" clId="{D12C7142-A050-40ED-A49E-E350342DEED3}"/>
    <pc:docChg chg="addSld delSld modMainMaster">
      <pc:chgData name="Andrey Marakulin" userId="eb11e506a8fe7952" providerId="LiveId" clId="{D12C7142-A050-40ED-A49E-E350342DEED3}" dt="2021-12-14T21:21:39.094" v="81" actId="680"/>
      <pc:docMkLst>
        <pc:docMk/>
      </pc:docMkLst>
      <pc:sldChg chg="new">
        <pc:chgData name="Andrey Marakulin" userId="eb11e506a8fe7952" providerId="LiveId" clId="{D12C7142-A050-40ED-A49E-E350342DEED3}" dt="2021-12-14T21:21:37.634" v="80" actId="680"/>
        <pc:sldMkLst>
          <pc:docMk/>
          <pc:sldMk cId="2755392385" sldId="256"/>
        </pc:sldMkLst>
      </pc:sldChg>
      <pc:sldChg chg="new del">
        <pc:chgData name="Andrey Marakulin" userId="eb11e506a8fe7952" providerId="LiveId" clId="{D12C7142-A050-40ED-A49E-E350342DEED3}" dt="2021-12-14T21:21:36.375" v="79" actId="47"/>
        <pc:sldMkLst>
          <pc:docMk/>
          <pc:sldMk cId="2769964080" sldId="256"/>
        </pc:sldMkLst>
      </pc:sldChg>
      <pc:sldChg chg="new">
        <pc:chgData name="Andrey Marakulin" userId="eb11e506a8fe7952" providerId="LiveId" clId="{D12C7142-A050-40ED-A49E-E350342DEED3}" dt="2021-12-14T21:21:39.094" v="81" actId="680"/>
        <pc:sldMkLst>
          <pc:docMk/>
          <pc:sldMk cId="2375716629" sldId="257"/>
        </pc:sldMkLst>
      </pc:sldChg>
      <pc:sldChg chg="new del">
        <pc:chgData name="Andrey Marakulin" userId="eb11e506a8fe7952" providerId="LiveId" clId="{D12C7142-A050-40ED-A49E-E350342DEED3}" dt="2021-12-14T21:21:35.821" v="78" actId="47"/>
        <pc:sldMkLst>
          <pc:docMk/>
          <pc:sldMk cId="3399286706" sldId="257"/>
        </pc:sldMkLst>
      </pc:sldChg>
      <pc:sldMasterChg chg="modSldLayout">
        <pc:chgData name="Andrey Marakulin" userId="eb11e506a8fe7952" providerId="LiveId" clId="{D12C7142-A050-40ED-A49E-E350342DEED3}" dt="2021-12-14T21:21:23.084" v="77" actId="403"/>
        <pc:sldMasterMkLst>
          <pc:docMk/>
          <pc:sldMasterMk cId="1464239495" sldId="2147483648"/>
        </pc:sldMasterMkLst>
        <pc:sldLayoutChg chg="addSp delSp modSp mod">
          <pc:chgData name="Andrey Marakulin" userId="eb11e506a8fe7952" providerId="LiveId" clId="{D12C7142-A050-40ED-A49E-E350342DEED3}" dt="2021-12-14T21:21:23.084" v="77" actId="403"/>
          <pc:sldLayoutMkLst>
            <pc:docMk/>
            <pc:sldMasterMk cId="1464239495" sldId="2147483648"/>
            <pc:sldLayoutMk cId="3643458433" sldId="2147483649"/>
          </pc:sldLayoutMkLst>
          <pc:spChg chg="mod">
            <ac:chgData name="Andrey Marakulin" userId="eb11e506a8fe7952" providerId="LiveId" clId="{D12C7142-A050-40ED-A49E-E350342DEED3}" dt="2021-12-14T21:21:02.540" v="73" actId="404"/>
            <ac:spMkLst>
              <pc:docMk/>
              <pc:sldMasterMk cId="1464239495" sldId="2147483648"/>
              <pc:sldLayoutMk cId="3643458433" sldId="2147483649"/>
              <ac:spMk id="2" creationId="{562D9514-DD2D-4AAE-82A1-8ABBAD223E89}"/>
            </ac:spMkLst>
          </pc:spChg>
          <pc:spChg chg="mod">
            <ac:chgData name="Andrey Marakulin" userId="eb11e506a8fe7952" providerId="LiveId" clId="{D12C7142-A050-40ED-A49E-E350342DEED3}" dt="2021-12-14T21:20:58.506" v="71" actId="14100"/>
            <ac:spMkLst>
              <pc:docMk/>
              <pc:sldMasterMk cId="1464239495" sldId="2147483648"/>
              <pc:sldLayoutMk cId="3643458433" sldId="2147483649"/>
              <ac:spMk id="3" creationId="{5DEC3A40-64CF-4F62-AA7C-27E6F52C8153}"/>
            </ac:spMkLst>
          </pc:spChg>
          <pc:spChg chg="add del">
            <ac:chgData name="Andrey Marakulin" userId="eb11e506a8fe7952" providerId="LiveId" clId="{D12C7142-A050-40ED-A49E-E350342DEED3}" dt="2021-12-14T21:18:35.972" v="2" actId="11529"/>
            <ac:spMkLst>
              <pc:docMk/>
              <pc:sldMasterMk cId="1464239495" sldId="2147483648"/>
              <pc:sldLayoutMk cId="3643458433" sldId="2147483649"/>
              <ac:spMk id="4" creationId="{750C0F02-296F-4BCE-966E-5B50B6D24E0D}"/>
            </ac:spMkLst>
          </pc:spChg>
          <pc:spChg chg="add mod">
            <ac:chgData name="Andrey Marakulin" userId="eb11e506a8fe7952" providerId="LiveId" clId="{D12C7142-A050-40ED-A49E-E350342DEED3}" dt="2021-12-14T21:20:37.689" v="69" actId="3064"/>
            <ac:spMkLst>
              <pc:docMk/>
              <pc:sldMasterMk cId="1464239495" sldId="2147483648"/>
              <pc:sldLayoutMk cId="3643458433" sldId="2147483649"/>
              <ac:spMk id="5" creationId="{1DDE0BD2-465E-4DA5-8CCC-ED7AFFF03A2C}"/>
            </ac:spMkLst>
          </pc:spChg>
          <pc:spChg chg="add del">
            <ac:chgData name="Andrey Marakulin" userId="eb11e506a8fe7952" providerId="LiveId" clId="{D12C7142-A050-40ED-A49E-E350342DEED3}" dt="2021-12-14T21:19:37.218" v="49" actId="11529"/>
            <ac:spMkLst>
              <pc:docMk/>
              <pc:sldMasterMk cId="1464239495" sldId="2147483648"/>
              <pc:sldLayoutMk cId="3643458433" sldId="2147483649"/>
              <ac:spMk id="6" creationId="{AC2046B4-F1A8-47A1-9EC9-3761F13B3438}"/>
            </ac:spMkLst>
          </pc:spChg>
          <pc:spChg chg="add mod">
            <ac:chgData name="Andrey Marakulin" userId="eb11e506a8fe7952" providerId="LiveId" clId="{D12C7142-A050-40ED-A49E-E350342DEED3}" dt="2021-12-14T21:21:23.084" v="77" actId="403"/>
            <ac:spMkLst>
              <pc:docMk/>
              <pc:sldMasterMk cId="1464239495" sldId="2147483648"/>
              <pc:sldLayoutMk cId="3643458433" sldId="2147483649"/>
              <ac:spMk id="7" creationId="{2EB9BE25-2FC7-4ED7-B3BE-7CC23DCCA316}"/>
            </ac:spMkLst>
          </pc:spChg>
        </pc:sldLayoutChg>
        <pc:sldLayoutChg chg="modSp">
          <pc:chgData name="Andrey Marakulin" userId="eb11e506a8fe7952" providerId="LiveId" clId="{D12C7142-A050-40ED-A49E-E350342DEED3}" dt="2021-12-14T21:21:11.499" v="76" actId="404"/>
          <pc:sldLayoutMkLst>
            <pc:docMk/>
            <pc:sldMasterMk cId="1464239495" sldId="2147483648"/>
            <pc:sldLayoutMk cId="397026838" sldId="2147483650"/>
          </pc:sldLayoutMkLst>
          <pc:spChg chg="mod">
            <ac:chgData name="Andrey Marakulin" userId="eb11e506a8fe7952" providerId="LiveId" clId="{D12C7142-A050-40ED-A49E-E350342DEED3}" dt="2021-12-14T21:21:08.292" v="75" actId="403"/>
            <ac:spMkLst>
              <pc:docMk/>
              <pc:sldMasterMk cId="1464239495" sldId="2147483648"/>
              <pc:sldLayoutMk cId="397026838" sldId="2147483650"/>
              <ac:spMk id="2" creationId="{DF2E8061-577E-4DA0-9F2C-598BEEF7DC62}"/>
            </ac:spMkLst>
          </pc:spChg>
          <pc:spChg chg="mod">
            <ac:chgData name="Andrey Marakulin" userId="eb11e506a8fe7952" providerId="LiveId" clId="{D12C7142-A050-40ED-A49E-E350342DEED3}" dt="2021-12-14T21:21:11.499" v="76" actId="404"/>
            <ac:spMkLst>
              <pc:docMk/>
              <pc:sldMasterMk cId="1464239495" sldId="2147483648"/>
              <pc:sldLayoutMk cId="397026838" sldId="2147483650"/>
              <ac:spMk id="5" creationId="{E224B487-9556-4C95-AB04-807131B580C7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4A63D2-7A78-4E3D-ABEE-BE0AB84F765B}" type="datetimeFigureOut">
              <a:rPr lang="ru-RU" smtClean="0"/>
              <a:t>15.12.2021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43F5D2-605C-4F6B-A9F0-E032F05F08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1082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43F5D2-605C-4F6B-A9F0-E032F05F08F5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37637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43F5D2-605C-4F6B-A9F0-E032F05F08F5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00278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43F5D2-605C-4F6B-A9F0-E032F05F08F5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81938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43F5D2-605C-4F6B-A9F0-E032F05F08F5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2400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2D9514-DD2D-4AAE-82A1-8ABBAD223E8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0113" y="1979719"/>
            <a:ext cx="10537794" cy="1901401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>
              <a:defRPr sz="4400"/>
            </a:lvl1pPr>
          </a:lstStyle>
          <a:p>
            <a:r>
              <a:rPr lang="ru-RU" dirty="0"/>
              <a:t>Название презентации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DEC3A40-64CF-4F62-AA7C-27E6F52C815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90113" y="3881120"/>
            <a:ext cx="10537794" cy="137668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Подпись к названию презентации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DDE0BD2-465E-4DA5-8CCC-ED7AFFF03A2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096000" y="5814873"/>
            <a:ext cx="5231907" cy="372461"/>
          </a:xfrm>
        </p:spPr>
        <p:txBody>
          <a:bodyPr anchor="ctr" anchorCtr="0">
            <a:noAutofit/>
          </a:bodyPr>
          <a:lstStyle>
            <a:lvl1pPr algn="r">
              <a:defRPr sz="2000"/>
            </a:lvl1pPr>
            <a:lvl5pPr>
              <a:defRPr/>
            </a:lvl5pPr>
          </a:lstStyle>
          <a:p>
            <a:pPr lvl="0"/>
            <a:r>
              <a:rPr lang="ru-RU" dirty="0"/>
              <a:t>Фамилия Имя Отчество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2EB9BE25-2FC7-4ED7-B3BE-7CC23DCCA31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90112" y="5814873"/>
            <a:ext cx="5231907" cy="372461"/>
          </a:xfrm>
        </p:spPr>
        <p:txBody>
          <a:bodyPr anchor="ctr" anchorCtr="0">
            <a:noAutofit/>
          </a:bodyPr>
          <a:lstStyle>
            <a:lvl1pPr>
              <a:defRPr sz="2000"/>
            </a:lvl1pPr>
          </a:lstStyle>
          <a:p>
            <a:pPr lvl="0"/>
            <a:r>
              <a:rPr lang="ru-RU" dirty="0"/>
              <a:t>01.01.1970</a:t>
            </a:r>
          </a:p>
        </p:txBody>
      </p:sp>
    </p:spTree>
    <p:extLst>
      <p:ext uri="{BB962C8B-B14F-4D97-AF65-F5344CB8AC3E}">
        <p14:creationId xmlns:p14="http://schemas.microsoft.com/office/powerpoint/2010/main" val="3643458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сновн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2E8061-577E-4DA0-9F2C-598BEEF7DC6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dirty="0"/>
              <a:t>Название слайда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CAE6BC96-FDB2-42BC-A806-A70316F06B6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B1A67C-DAF4-4B15-8CCC-3728CC3EA7EF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224B487-9556-4C95-AB04-807131B580C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4519" y="994099"/>
            <a:ext cx="11705947" cy="337371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97026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BB4F1A-CA5C-49B3-8BE6-1419C437F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519" y="1"/>
            <a:ext cx="9379998" cy="834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Название слайда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1748D93-85FD-4DC8-BF32-E6209F412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4519" y="991125"/>
            <a:ext cx="11776968" cy="2437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12DD73D-7A88-4F95-A1F8-AD1A7E46E5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B1A67C-DAF4-4B15-8CCC-3728CC3EA7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4239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nndruha/Geant4" TargetMode="External"/><Relationship Id="rId2" Type="http://schemas.openxmlformats.org/officeDocument/2006/relationships/hyperlink" Target="https://studfile.net/preview/387072/page:4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FCB88A-220F-4038-BF0C-4DF962789C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Моделирование рентгеновской трубки в </a:t>
            </a:r>
            <a:r>
              <a:rPr lang="en-US" dirty="0"/>
              <a:t>GEANT4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00AB210-BD1B-4E5B-A4FC-37A87B0F9E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Курсовая работа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44ECD94-DB90-4C9A-B74F-516579B4FD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Маракулин Андрей Павлович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47BC42F-7847-49A5-BD23-DF4C3481C32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ru-RU" dirty="0"/>
              <a:t>6</a:t>
            </a:r>
            <a:r>
              <a:rPr lang="en-US" dirty="0"/>
              <a:t>.12.21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53923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6FCE4C-8B1C-45EF-8B17-D4B3AD306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данных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8DB4539-2A14-48C9-A0B7-42E27670FDA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4520" y="994099"/>
            <a:ext cx="5747182" cy="5669702"/>
          </a:xfrm>
        </p:spPr>
        <p:txBody>
          <a:bodyPr/>
          <a:lstStyle/>
          <a:p>
            <a:r>
              <a:rPr lang="ru-RU" dirty="0"/>
              <a:t>Для построения диаграммы направленности выделим сферический пояс в некотором интервале зенитного угла</a:t>
            </a:r>
          </a:p>
          <a:p>
            <a:endParaRPr lang="ru-RU" dirty="0"/>
          </a:p>
          <a:p>
            <a:r>
              <a:rPr lang="ru-RU" dirty="0"/>
              <a:t>После чего зенитным углом можно пренебречь и построить радиальную диаграмму направленности от азимутального угла</a:t>
            </a:r>
          </a:p>
          <a:p>
            <a:endParaRPr lang="ru-RU" dirty="0"/>
          </a:p>
          <a:p>
            <a:r>
              <a:rPr lang="ru-RU" dirty="0"/>
              <a:t>Для построения выбран интервал</a:t>
            </a:r>
          </a:p>
          <a:p>
            <a:r>
              <a:rPr lang="el-GR" dirty="0"/>
              <a:t>Θ</a:t>
            </a:r>
            <a:r>
              <a:rPr lang="ru-RU" dirty="0"/>
              <a:t> = </a:t>
            </a:r>
            <a:r>
              <a:rPr lang="en-US" dirty="0"/>
              <a:t>2</a:t>
            </a:r>
            <a:r>
              <a:rPr lang="el-GR" b="0" i="0" dirty="0">
                <a:solidFill>
                  <a:srgbClr val="212529"/>
                </a:solidFill>
                <a:effectLst/>
                <a:latin typeface="Segoe UI Symbol" panose="020B0502040204020203" pitchFamily="34" charset="0"/>
              </a:rPr>
              <a:t>π</a:t>
            </a:r>
            <a:r>
              <a:rPr lang="ru-RU" b="0" i="0" dirty="0">
                <a:solidFill>
                  <a:srgbClr val="212529"/>
                </a:solidFill>
                <a:effectLst/>
                <a:latin typeface="Segoe UI Symbol" panose="020B0502040204020203" pitchFamily="34" charset="0"/>
              </a:rPr>
              <a:t> </a:t>
            </a:r>
            <a:r>
              <a:rPr lang="ru-RU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± </a:t>
            </a:r>
            <a:r>
              <a:rPr lang="el-GR" b="0" i="0" dirty="0">
                <a:solidFill>
                  <a:srgbClr val="212529"/>
                </a:solidFill>
                <a:effectLst/>
                <a:latin typeface="Segoe UI Symbol" panose="020B0502040204020203" pitchFamily="34" charset="0"/>
              </a:rPr>
              <a:t>π</a:t>
            </a:r>
            <a:r>
              <a:rPr lang="ru-RU" b="0" i="0" dirty="0">
                <a:solidFill>
                  <a:srgbClr val="212529"/>
                </a:solidFill>
                <a:effectLst/>
                <a:latin typeface="Segoe UI Symbol" panose="020B0502040204020203" pitchFamily="34" charset="0"/>
              </a:rPr>
              <a:t>/10</a:t>
            </a:r>
            <a:endParaRPr lang="ru-RU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433059E-4477-4953-9CB6-9A3BAB583B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0300" y="834501"/>
            <a:ext cx="5981700" cy="582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0511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B1F64C-05D2-4951-AEA8-DB353A8F0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A14A443-122E-4356-9858-757858999A8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4519" y="994099"/>
            <a:ext cx="5946361" cy="5563040"/>
          </a:xfrm>
        </p:spPr>
        <p:txBody>
          <a:bodyPr>
            <a:normAutofit/>
          </a:bodyPr>
          <a:lstStyle/>
          <a:p>
            <a:r>
              <a:rPr lang="ru-RU" dirty="0"/>
              <a:t>Диаграмма направленности в сферическом поясе.</a:t>
            </a:r>
          </a:p>
          <a:p>
            <a:endParaRPr lang="ru-RU" dirty="0"/>
          </a:p>
          <a:p>
            <a:r>
              <a:rPr lang="ru-RU" dirty="0"/>
              <a:t>Результаты совпадают с теоретическими расчётами (ссылка в конце)</a:t>
            </a:r>
          </a:p>
          <a:p>
            <a:endParaRPr lang="ru-RU" dirty="0"/>
          </a:p>
          <a:p>
            <a:r>
              <a:rPr lang="ru-RU" dirty="0"/>
              <a:t>Видно что максимум интенсивности расположен под углом </a:t>
            </a:r>
            <a:r>
              <a:rPr lang="en-US" dirty="0"/>
              <a:t>45</a:t>
            </a:r>
            <a:r>
              <a:rPr lang="ru-RU" dirty="0"/>
              <a:t> градусов к направлению пучка первичных электронов и практически идентичен в широком спектре углов.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12DB708-A97A-427F-9355-93A05EDE43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4420" y="994098"/>
            <a:ext cx="5383060" cy="5563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60897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B1F64C-05D2-4951-AEA8-DB353A8F0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12DB708-A97A-427F-9355-93A05EDE43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4420" y="994098"/>
            <a:ext cx="5383060" cy="5563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771EFB2-7C1A-473D-A367-C6999EDE4D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46378">
            <a:off x="6687388" y="1284789"/>
            <a:ext cx="5223791" cy="5233797"/>
          </a:xfrm>
          <a:prstGeom prst="rect">
            <a:avLst/>
          </a:prstGeom>
        </p:spPr>
      </p:pic>
      <p:sp>
        <p:nvSpPr>
          <p:cNvPr id="11" name="Текст 2">
            <a:extLst>
              <a:ext uri="{FF2B5EF4-FFF2-40B4-BE49-F238E27FC236}">
                <a16:creationId xmlns:a16="http://schemas.microsoft.com/office/drawing/2014/main" id="{CF6D51F5-9219-4594-A0BA-C05F77EAEF4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4519" y="994099"/>
            <a:ext cx="5946361" cy="5563040"/>
          </a:xfrm>
        </p:spPr>
        <p:txBody>
          <a:bodyPr>
            <a:normAutofit/>
          </a:bodyPr>
          <a:lstStyle/>
          <a:p>
            <a:r>
              <a:rPr lang="ru-RU" dirty="0"/>
              <a:t>Диаграмма направленности в сферическом поясе.</a:t>
            </a:r>
          </a:p>
          <a:p>
            <a:endParaRPr lang="ru-RU" dirty="0"/>
          </a:p>
          <a:p>
            <a:r>
              <a:rPr lang="ru-RU" dirty="0"/>
              <a:t>Результаты совпадают с теоретическими расчётами (ссылка в конце)</a:t>
            </a:r>
          </a:p>
          <a:p>
            <a:endParaRPr lang="ru-RU" dirty="0"/>
          </a:p>
          <a:p>
            <a:r>
              <a:rPr lang="ru-RU" dirty="0"/>
              <a:t>Видно что максимум интенсивности расположен под углом </a:t>
            </a:r>
            <a:r>
              <a:rPr lang="en-US" dirty="0"/>
              <a:t>45</a:t>
            </a:r>
            <a:r>
              <a:rPr lang="ru-RU" dirty="0"/>
              <a:t> градусов к направлению пучка первичных электронов и практически идентичен в широком спектре углов.</a:t>
            </a:r>
          </a:p>
        </p:txBody>
      </p:sp>
    </p:spTree>
    <p:extLst>
      <p:ext uri="{BB962C8B-B14F-4D97-AF65-F5344CB8AC3E}">
        <p14:creationId xmlns:p14="http://schemas.microsoft.com/office/powerpoint/2010/main" val="10270555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E39B63-A0F3-4C17-ACAA-F5B5D9405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Дополнительные результаты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1BA9F3E-25E3-414F-8B30-AEE9AFE4986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4519" y="994099"/>
            <a:ext cx="11733703" cy="1043045"/>
          </a:xfrm>
        </p:spPr>
        <p:txBody>
          <a:bodyPr/>
          <a:lstStyle/>
          <a:p>
            <a:r>
              <a:rPr lang="ru-RU" dirty="0"/>
              <a:t>Была получена диаграмма распределений энергий для гамма квантов в поясном секторе. </a:t>
            </a: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9DA7E6E9-381F-4322-902C-A2F5CE03D4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5382" y="1678329"/>
            <a:ext cx="7489135" cy="4849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46530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669AE3-2EF4-45A9-A219-B5E5F0273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394D000-C420-4D29-89F1-E8E30057319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4520" y="994099"/>
            <a:ext cx="5680143" cy="5418276"/>
          </a:xfrm>
        </p:spPr>
        <p:txBody>
          <a:bodyPr>
            <a:normAutofit/>
          </a:bodyPr>
          <a:lstStyle/>
          <a:p>
            <a:r>
              <a:rPr lang="ru-RU" dirty="0"/>
              <a:t>Результаты согласуются с </a:t>
            </a:r>
            <a:r>
              <a:rPr lang="ru-RU" dirty="0">
                <a:hlinkClick r:id="rId2"/>
              </a:rPr>
              <a:t>теоретическими</a:t>
            </a:r>
            <a:r>
              <a:rPr lang="ru-RU" dirty="0"/>
              <a:t> расчетами и могут быть использованы для проектирования рентгеновских трубок.</a:t>
            </a:r>
          </a:p>
          <a:p>
            <a:endParaRPr lang="ru-RU" dirty="0"/>
          </a:p>
          <a:p>
            <a:r>
              <a:rPr lang="ru-RU" dirty="0"/>
              <a:t>Дальнейшее развитие работы может быть продолжено в направлении разностороннего исследования распределений при различных энергиях испускаемых электронов, а также проектировании оптимального окна для испускания рентгеновского излучения.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B3AE68-8926-4D78-88C0-3DF95E73B922}"/>
              </a:ext>
            </a:extLst>
          </p:cNvPr>
          <p:cNvSpPr txBox="1"/>
          <p:nvPr/>
        </p:nvSpPr>
        <p:spPr>
          <a:xfrm>
            <a:off x="6759613" y="1148461"/>
            <a:ext cx="51160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Код работы является открытым:</a:t>
            </a:r>
          </a:p>
          <a:p>
            <a:endParaRPr lang="ru-RU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B806B9-D4BC-4221-BF64-76685B7C1A11}"/>
              </a:ext>
            </a:extLst>
          </p:cNvPr>
          <p:cNvSpPr txBox="1"/>
          <p:nvPr/>
        </p:nvSpPr>
        <p:spPr>
          <a:xfrm>
            <a:off x="7444350" y="5897109"/>
            <a:ext cx="37465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hlinkClick r:id="rId3"/>
              </a:rPr>
              <a:t>github.com/</a:t>
            </a:r>
            <a:r>
              <a:rPr lang="en-US" sz="2000" dirty="0" err="1">
                <a:hlinkClick r:id="rId3"/>
              </a:rPr>
              <a:t>Annndruha</a:t>
            </a:r>
            <a:r>
              <a:rPr lang="en-US" sz="2000" dirty="0">
                <a:hlinkClick r:id="rId3"/>
              </a:rPr>
              <a:t>/Geant4</a:t>
            </a:r>
            <a:endParaRPr lang="ru-RU" sz="2000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DE2A8D55-3666-4917-B0B2-F51C6E918E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0258" y="1535877"/>
            <a:ext cx="4334719" cy="4334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124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4331E5-340D-4D22-89D6-8E8530A49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Постановка задачи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890915A-750A-492C-8F1F-F943CA11072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/>
              <a:t>Смоделировать простейшую рентгеновскую трубку (анод Медь, энергия электронов 300 кэВ и построить диаграмму направленности рентгеновского излучения. Объем статистики 1 000 000 фотонов.</a:t>
            </a:r>
          </a:p>
        </p:txBody>
      </p:sp>
      <p:pic>
        <p:nvPicPr>
          <p:cNvPr id="4" name="image4.png">
            <a:extLst>
              <a:ext uri="{FF2B5EF4-FFF2-40B4-BE49-F238E27FC236}">
                <a16:creationId xmlns:a16="http://schemas.microsoft.com/office/drawing/2014/main" id="{6D6CC7F2-AC8D-40A0-BC58-85C13509B633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151597" y="2686623"/>
            <a:ext cx="10028594" cy="3177278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375716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DF1DB2-6FCE-43CA-904D-199EACCDC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геометрии (анод)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B838CB2-5699-4902-AB52-0888B8A3350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4519" y="2375320"/>
            <a:ext cx="5750119" cy="3840283"/>
          </a:xfrm>
        </p:spPr>
        <p:txBody>
          <a:bodyPr/>
          <a:lstStyle/>
          <a:p>
            <a:r>
              <a:rPr lang="ru-RU" dirty="0"/>
              <a:t>Параметры анода: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/>
              <a:t>материал: медь (G4_Cu)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/>
              <a:t>радиус R = 30 мм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/>
              <a:t>угол среза ɑ= 45°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/>
              <a:t>длина от основания до центра среза L = 90 мм</a:t>
            </a:r>
          </a:p>
        </p:txBody>
      </p:sp>
      <p:pic>
        <p:nvPicPr>
          <p:cNvPr id="4" name="image11.png">
            <a:extLst>
              <a:ext uri="{FF2B5EF4-FFF2-40B4-BE49-F238E27FC236}">
                <a16:creationId xmlns:a16="http://schemas.microsoft.com/office/drawing/2014/main" id="{324D7E85-A6DC-410C-959A-9785AB54A48C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6207363" y="2375321"/>
            <a:ext cx="5469949" cy="3840284"/>
          </a:xfrm>
          <a:prstGeom prst="rect">
            <a:avLst/>
          </a:prstGeom>
          <a:ln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24A710D-0071-4DD9-BDF1-2AE939BF1A60}"/>
              </a:ext>
            </a:extLst>
          </p:cNvPr>
          <p:cNvSpPr txBox="1"/>
          <p:nvPr/>
        </p:nvSpPr>
        <p:spPr>
          <a:xfrm>
            <a:off x="234519" y="1031535"/>
            <a:ext cx="114427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Геометрия анода представляет из себя медный круглый срезанный цилиндр расположенный центром среза в начале координат</a:t>
            </a:r>
          </a:p>
        </p:txBody>
      </p:sp>
    </p:spTree>
    <p:extLst>
      <p:ext uri="{BB962C8B-B14F-4D97-AF65-F5344CB8AC3E}">
        <p14:creationId xmlns:p14="http://schemas.microsoft.com/office/powerpoint/2010/main" val="3544293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DF1DB2-6FCE-43CA-904D-199EACCDC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геометрии (катод)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B838CB2-5699-4902-AB52-0888B8A3350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4519" y="2375320"/>
            <a:ext cx="5750119" cy="3840283"/>
          </a:xfrm>
        </p:spPr>
        <p:txBody>
          <a:bodyPr/>
          <a:lstStyle/>
          <a:p>
            <a:r>
              <a:rPr lang="ru-RU" dirty="0"/>
              <a:t>Катод (источник электронов):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/>
              <a:t>имеет форму круга, r = 2 мм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/>
              <a:t>расположен на оси z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/>
              <a:t>испускает электроны энергией 300 кэВ, по оси z в сторону анода.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4A710D-0071-4DD9-BDF1-2AE939BF1A60}"/>
              </a:ext>
            </a:extLst>
          </p:cNvPr>
          <p:cNvSpPr txBox="1"/>
          <p:nvPr/>
        </p:nvSpPr>
        <p:spPr>
          <a:xfrm>
            <a:off x="234519" y="1031535"/>
            <a:ext cx="114427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Параметры катоды выбраны в соответствии с техническим характеристиками реальных рентгеновских трубок</a:t>
            </a:r>
          </a:p>
        </p:txBody>
      </p:sp>
      <p:pic>
        <p:nvPicPr>
          <p:cNvPr id="7" name="image8.png">
            <a:extLst>
              <a:ext uri="{FF2B5EF4-FFF2-40B4-BE49-F238E27FC236}">
                <a16:creationId xmlns:a16="http://schemas.microsoft.com/office/drawing/2014/main" id="{302699D8-8442-403F-B8BF-825D7226BED5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6207364" y="2375320"/>
            <a:ext cx="5692082" cy="32847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67394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2CE31B-697D-454A-BDD1-5FC2E50BB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 физики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84FAE73-CE65-4117-9B92-535F31F166C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4519" y="994099"/>
            <a:ext cx="11705947" cy="350845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dirty="0"/>
              <a:t>Используется физика </a:t>
            </a:r>
            <a:r>
              <a:rPr lang="en-US" dirty="0"/>
              <a:t>QBBC_LIV: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QBBC_LIV = QGSC + BIC </a:t>
            </a:r>
            <a:r>
              <a:rPr lang="ru-RU" dirty="0"/>
              <a:t>+</a:t>
            </a:r>
            <a:r>
              <a:rPr lang="en-US" dirty="0"/>
              <a:t> BERT + _LIV</a:t>
            </a:r>
          </a:p>
          <a:p>
            <a:pPr marL="1028700" lvl="1" indent="-342900">
              <a:lnSpc>
                <a:spcPct val="100000"/>
              </a:lnSpc>
            </a:pPr>
            <a:r>
              <a:rPr lang="en-US" dirty="0"/>
              <a:t>QGSC - </a:t>
            </a:r>
            <a:r>
              <a:rPr lang="ru-RU" dirty="0"/>
              <a:t>кварк-</a:t>
            </a:r>
            <a:r>
              <a:rPr lang="ru-RU" dirty="0" err="1"/>
              <a:t>глюонная</a:t>
            </a:r>
            <a:r>
              <a:rPr lang="ru-RU" dirty="0"/>
              <a:t> струнная модель (протоны)</a:t>
            </a:r>
            <a:endParaRPr lang="en-US" dirty="0"/>
          </a:p>
          <a:p>
            <a:pPr marL="1028700" lvl="1" indent="-342900">
              <a:lnSpc>
                <a:spcPct val="100000"/>
              </a:lnSpc>
            </a:pPr>
            <a:r>
              <a:rPr lang="ru-RU" dirty="0"/>
              <a:t>BIC - модель бинарного внутриядерного каскада (пионы)</a:t>
            </a:r>
            <a:endParaRPr lang="en-US" dirty="0"/>
          </a:p>
          <a:p>
            <a:pPr marL="1028700" lvl="1" indent="-342900">
              <a:lnSpc>
                <a:spcPct val="100000"/>
              </a:lnSpc>
            </a:pPr>
            <a:r>
              <a:rPr lang="ru-RU" dirty="0"/>
              <a:t>BERT - модель внутриядерного каскада </a:t>
            </a:r>
            <a:r>
              <a:rPr lang="ru-RU" dirty="0" err="1"/>
              <a:t>Бертини</a:t>
            </a:r>
            <a:endParaRPr lang="en-US" dirty="0"/>
          </a:p>
          <a:p>
            <a:pPr marL="1028700" lvl="1" indent="-342900">
              <a:lnSpc>
                <a:spcPct val="100000"/>
              </a:lnSpc>
            </a:pPr>
            <a:r>
              <a:rPr lang="en-US" dirty="0"/>
              <a:t>_LIV – </a:t>
            </a:r>
            <a:r>
              <a:rPr lang="ru-RU" dirty="0"/>
              <a:t>низкоэнергетическое взаимодействие </a:t>
            </a:r>
            <a:r>
              <a:rPr lang="en-US" dirty="0"/>
              <a:t>p </a:t>
            </a:r>
            <a:r>
              <a:rPr lang="ru-RU" dirty="0"/>
              <a:t>и </a:t>
            </a:r>
            <a:r>
              <a:rPr lang="en-US" dirty="0"/>
              <a:t>e-</a:t>
            </a:r>
          </a:p>
        </p:txBody>
      </p:sp>
      <p:sp>
        <p:nvSpPr>
          <p:cNvPr id="4" name="Текст 2">
            <a:extLst>
              <a:ext uri="{FF2B5EF4-FFF2-40B4-BE49-F238E27FC236}">
                <a16:creationId xmlns:a16="http://schemas.microsoft.com/office/drawing/2014/main" id="{00B5D161-FCD4-43DE-B872-E8AA2F73F5C1}"/>
              </a:ext>
            </a:extLst>
          </p:cNvPr>
          <p:cNvSpPr txBox="1">
            <a:spLocks/>
          </p:cNvSpPr>
          <p:nvPr/>
        </p:nvSpPr>
        <p:spPr>
          <a:xfrm>
            <a:off x="243026" y="4502553"/>
            <a:ext cx="11705947" cy="20371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ru-RU" dirty="0"/>
              <a:t>Данная физика хорошо описывает множество процессов и хорошо согласуется в области энергий ниже 1 ГэВ для широкого спектра частиц.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652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DF6AE5-58BD-41FA-B4F1-1D806FEE9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детектора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4825226-ABE7-4610-9B2F-B040890A73B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4519" y="994099"/>
            <a:ext cx="6747923" cy="5152058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dirty="0"/>
              <a:t>В качестве детектора выбрана сферическая область вне источника и анода.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dirty="0"/>
              <a:t>Регистрируется последний шаг в вакуумной полой сфере с</a:t>
            </a:r>
          </a:p>
          <a:p>
            <a:pPr marL="1028700" lvl="1" indent="-342900">
              <a:lnSpc>
                <a:spcPct val="100000"/>
              </a:lnSpc>
            </a:pPr>
            <a:r>
              <a:rPr lang="ru-RU" dirty="0"/>
              <a:t>внешним радиусом </a:t>
            </a:r>
            <a:r>
              <a:rPr lang="ru-RU" dirty="0" err="1"/>
              <a:t>R</a:t>
            </a:r>
            <a:r>
              <a:rPr lang="ru-RU" sz="1400" dirty="0" err="1"/>
              <a:t>дет</a:t>
            </a:r>
            <a:r>
              <a:rPr lang="ru-RU" dirty="0"/>
              <a:t> = 160 мм</a:t>
            </a:r>
          </a:p>
          <a:p>
            <a:pPr marL="1028700" lvl="1" indent="-342900">
              <a:lnSpc>
                <a:spcPct val="100000"/>
              </a:lnSpc>
            </a:pPr>
            <a:r>
              <a:rPr lang="ru-RU" dirty="0"/>
              <a:t>внутренним радиусом </a:t>
            </a:r>
            <a:r>
              <a:rPr lang="ru-RU" dirty="0" err="1"/>
              <a:t>R’</a:t>
            </a:r>
            <a:r>
              <a:rPr lang="ru-RU" sz="1400" dirty="0" err="1"/>
              <a:t>дет</a:t>
            </a:r>
            <a:r>
              <a:rPr lang="ru-RU" dirty="0"/>
              <a:t> = 150 мм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dirty="0"/>
              <a:t>Регистрируется названия частиц, координаты, вектор их скорости и энергия.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dirty="0"/>
              <a:t>Данные записываются в единый кортеж.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2510AFE-8966-4A19-9C97-EECE759107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441" y="994099"/>
            <a:ext cx="4975039" cy="4980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7780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40E6BC-D4DD-49AA-BDA9-D6EBCB86C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Эксперимент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B24EF4A-729A-4B53-9BD8-69F0CA836E6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4520" y="994099"/>
            <a:ext cx="7474220" cy="213022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/>
              <a:t>Выполнялся запуск 1 миллиарда частиц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/>
              <a:t>Данные кортежей записываются в </a:t>
            </a:r>
            <a:r>
              <a:rPr lang="en-US" dirty="0"/>
              <a:t>csv</a:t>
            </a:r>
            <a:r>
              <a:rPr lang="ru-RU" dirty="0"/>
              <a:t>-файлы и обрабатываются с помощью ЯП </a:t>
            </a:r>
            <a:r>
              <a:rPr lang="en-US" dirty="0"/>
              <a:t>Python </a:t>
            </a:r>
            <a:r>
              <a:rPr lang="ru-RU" dirty="0"/>
              <a:t>и сопутствующего инструментария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/>
              <a:t>Пример данных в </a:t>
            </a:r>
            <a:r>
              <a:rPr lang="en-US" dirty="0" err="1"/>
              <a:t>DataFrame</a:t>
            </a:r>
            <a:r>
              <a:rPr lang="en-US" dirty="0"/>
              <a:t>:</a:t>
            </a:r>
            <a:endParaRPr lang="ru-RU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B33BC8D-61CF-4B24-9191-93E2946FC3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6243" y="1268783"/>
            <a:ext cx="1558274" cy="1558274"/>
          </a:xfrm>
          <a:prstGeom prst="rect">
            <a:avLst/>
          </a:prstGeom>
        </p:spPr>
      </p:pic>
      <p:pic>
        <p:nvPicPr>
          <p:cNvPr id="1034" name="Picture 10" descr="NumPy - Wikipedia">
            <a:extLst>
              <a:ext uri="{FF2B5EF4-FFF2-40B4-BE49-F238E27FC236}">
                <a16:creationId xmlns:a16="http://schemas.microsoft.com/office/drawing/2014/main" id="{D23C9D3D-66EE-49BB-BF3F-26B531B374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1926" y="4868564"/>
            <a:ext cx="2292558" cy="1026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pandas (software) - Wikipedia">
            <a:extLst>
              <a:ext uri="{FF2B5EF4-FFF2-40B4-BE49-F238E27FC236}">
                <a16:creationId xmlns:a16="http://schemas.microsoft.com/office/drawing/2014/main" id="{02B6FE1C-BFE7-4F93-BBF5-25EE1DA6F5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5709" y="3867061"/>
            <a:ext cx="2477947" cy="100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83AFAEC4-842D-4CE7-A716-7A779163BF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8793" y="1348625"/>
            <a:ext cx="1192032" cy="1381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BDC3DE8C-D874-4A58-B754-0B83473FC01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41926" y="3124328"/>
            <a:ext cx="2626867" cy="609344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1373808-E273-4009-86FD-B2CDCE12EA9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4039" y="2958762"/>
            <a:ext cx="6332132" cy="3650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444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F3763E-5F17-454A-9D90-7B4ED14D2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Фильтрация данных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7D92865-A993-4AF7-BDA5-6C80FCE707E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4519" y="994097"/>
            <a:ext cx="11705947" cy="4920566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dirty="0"/>
              <a:t>В детектор попадают порядка 40% от запущенных электронов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ru-RU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dirty="0"/>
              <a:t>Нам интересны только фотоны, попавшие в детектор (0,7% от запущенных электронов)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ru-RU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dirty="0"/>
              <a:t>Таким образом, при запуске 1 миллиарда электронов в детектор должно попасть порядка 7,5 М фотонов. Что превосходит объём статистики в формулировке задачи.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ru-RU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dirty="0"/>
              <a:t>Для удобства работы их </a:t>
            </a:r>
            <a:r>
              <a:rPr lang="en-US" dirty="0"/>
              <a:t>csv</a:t>
            </a:r>
            <a:r>
              <a:rPr lang="ru-RU" dirty="0"/>
              <a:t>-файлов размером 20ГБ были отфильтрованы только фотоны и записаны в новые файлы размером 566МБ</a:t>
            </a:r>
          </a:p>
        </p:txBody>
      </p:sp>
    </p:spTree>
    <p:extLst>
      <p:ext uri="{BB962C8B-B14F-4D97-AF65-F5344CB8AC3E}">
        <p14:creationId xmlns:p14="http://schemas.microsoft.com/office/powerpoint/2010/main" val="710279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0F7B7530-183C-42D0-96CA-D805782FF1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0300" y="834501"/>
            <a:ext cx="5981700" cy="582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87270F-79E4-4CC2-9AAB-89FA48D44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данных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0E2791D-0706-406A-A04F-4D5AEEBEA01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4519" y="994099"/>
            <a:ext cx="6675567" cy="5669702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/>
              <a:t>Для проверки корректности данных построено отображение точек в трёхмерном пространстве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/>
              <a:t>Невооруженным глазом видно что распределение имеет частотный максимум направленный под 45 градусов (согласуется с геометрией)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/>
              <a:t>Поэтому распределение необходимо повернуть основной вектор направленности соосно с одной из осей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/>
              <a:t>Для этого используется матрица поворота</a:t>
            </a:r>
          </a:p>
        </p:txBody>
      </p:sp>
    </p:spTree>
    <p:extLst>
      <p:ext uri="{BB962C8B-B14F-4D97-AF65-F5344CB8AC3E}">
        <p14:creationId xmlns:p14="http://schemas.microsoft.com/office/powerpoint/2010/main" val="2668779438"/>
      </p:ext>
    </p:extLst>
  </p:cSld>
  <p:clrMapOvr>
    <a:masterClrMapping/>
  </p:clrMapOvr>
</p:sld>
</file>

<file path=ppt/theme/theme1.xml><?xml version="1.0" encoding="utf-8"?>
<a:theme xmlns:a="http://schemas.openxmlformats.org/drawingml/2006/main" name="Кафедра ФУиРМ">
  <a:themeElements>
    <a:clrScheme name="Другая 6">
      <a:dk1>
        <a:srgbClr val="3F3F3F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Roboto">
      <a:majorFont>
        <a:latin typeface="Roboto Medium"/>
        <a:ea typeface=""/>
        <a:cs typeface=""/>
      </a:majorFont>
      <a:minorFont>
        <a:latin typeface="Roboto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593</Words>
  <Application>Microsoft Office PowerPoint</Application>
  <PresentationFormat>Широкоэкранный</PresentationFormat>
  <Paragraphs>86</Paragraphs>
  <Slides>14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1" baseType="lpstr">
      <vt:lpstr>Arial</vt:lpstr>
      <vt:lpstr>Arial</vt:lpstr>
      <vt:lpstr>Calibri</vt:lpstr>
      <vt:lpstr>Roboto</vt:lpstr>
      <vt:lpstr>Roboto Medium</vt:lpstr>
      <vt:lpstr>Segoe UI Symbol</vt:lpstr>
      <vt:lpstr>Кафедра ФУиРМ</vt:lpstr>
      <vt:lpstr>Моделирование рентгеновской трубки в GEANT4</vt:lpstr>
      <vt:lpstr>Постановка задачи</vt:lpstr>
      <vt:lpstr>Описание геометрии (анод)</vt:lpstr>
      <vt:lpstr>Описание геометрии (катод)</vt:lpstr>
      <vt:lpstr>Выбор физики</vt:lpstr>
      <vt:lpstr>Описание детектора</vt:lpstr>
      <vt:lpstr>Эксперимент</vt:lpstr>
      <vt:lpstr>Фильтрация данных</vt:lpstr>
      <vt:lpstr>Обработка данных</vt:lpstr>
      <vt:lpstr>Обработка данных</vt:lpstr>
      <vt:lpstr>Результаты</vt:lpstr>
      <vt:lpstr>Результаты</vt:lpstr>
      <vt:lpstr>Дополнительные результаты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Andrey Marakulin</dc:creator>
  <cp:lastModifiedBy>Andrey Marakulin</cp:lastModifiedBy>
  <cp:revision>15</cp:revision>
  <dcterms:created xsi:type="dcterms:W3CDTF">2021-12-14T21:01:53Z</dcterms:created>
  <dcterms:modified xsi:type="dcterms:W3CDTF">2021-12-15T19:35:26Z</dcterms:modified>
</cp:coreProperties>
</file>