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45"/>
  </p:notesMasterIdLst>
  <p:sldIdLst>
    <p:sldId id="256" r:id="rId2"/>
    <p:sldId id="258" r:id="rId3"/>
    <p:sldId id="259" r:id="rId4"/>
    <p:sldId id="260" r:id="rId5"/>
    <p:sldId id="313" r:id="rId6"/>
    <p:sldId id="286" r:id="rId7"/>
    <p:sldId id="312" r:id="rId8"/>
    <p:sldId id="314" r:id="rId9"/>
    <p:sldId id="316" r:id="rId10"/>
    <p:sldId id="317" r:id="rId11"/>
    <p:sldId id="318" r:id="rId12"/>
    <p:sldId id="319" r:id="rId13"/>
    <p:sldId id="311" r:id="rId14"/>
    <p:sldId id="262" r:id="rId15"/>
    <p:sldId id="320" r:id="rId16"/>
    <p:sldId id="321" r:id="rId17"/>
    <p:sldId id="322" r:id="rId18"/>
    <p:sldId id="323" r:id="rId19"/>
    <p:sldId id="324" r:id="rId20"/>
    <p:sldId id="325" r:id="rId21"/>
    <p:sldId id="287" r:id="rId22"/>
    <p:sldId id="265" r:id="rId23"/>
    <p:sldId id="327" r:id="rId24"/>
    <p:sldId id="326" r:id="rId25"/>
    <p:sldId id="328" r:id="rId26"/>
    <p:sldId id="329" r:id="rId27"/>
    <p:sldId id="330" r:id="rId28"/>
    <p:sldId id="331" r:id="rId29"/>
    <p:sldId id="290" r:id="rId30"/>
    <p:sldId id="294" r:id="rId31"/>
    <p:sldId id="332" r:id="rId32"/>
    <p:sldId id="333" r:id="rId33"/>
    <p:sldId id="334" r:id="rId34"/>
    <p:sldId id="335" r:id="rId35"/>
    <p:sldId id="336" r:id="rId36"/>
    <p:sldId id="337" r:id="rId37"/>
    <p:sldId id="338" r:id="rId38"/>
    <p:sldId id="288" r:id="rId39"/>
    <p:sldId id="299" r:id="rId40"/>
    <p:sldId id="339" r:id="rId41"/>
    <p:sldId id="340" r:id="rId42"/>
    <p:sldId id="341" r:id="rId43"/>
    <p:sldId id="342" r:id="rId44"/>
  </p:sldIdLst>
  <p:sldSz cx="9144000" cy="5143500" type="screen16x9"/>
  <p:notesSz cx="6858000" cy="9144000"/>
  <p:embeddedFontLst>
    <p:embeddedFont>
      <p:font typeface="Cascadia Code" panose="020B0604020202020204" charset="0"/>
      <p:regular r:id="rId46"/>
      <p:bold r:id="rId47"/>
      <p:italic r:id="rId48"/>
      <p:boldItalic r:id="rId49"/>
    </p:embeddedFont>
    <p:embeddedFont>
      <p:font typeface="Segoe UI Semibold" panose="020B0702040204020203" pitchFamily="34" charset="0"/>
      <p:bold r:id="rId50"/>
      <p:boldItalic r:id="rId51"/>
    </p:embeddedFont>
    <p:embeddedFont>
      <p:font typeface="Barlow Semi Condensed Medium" panose="020B0604020202020204" charset="0"/>
      <p:regular r:id="rId52"/>
      <p:bold r:id="rId53"/>
      <p:italic r:id="rId54"/>
      <p:boldItalic r:id="rId55"/>
    </p:embeddedFont>
    <p:embeddedFont>
      <p:font typeface="Barlow Semi Condensed" panose="020B0604020202020204" charset="0"/>
      <p:regular r:id="rId56"/>
      <p:bold r:id="rId57"/>
      <p:italic r:id="rId58"/>
      <p:boldItalic r:id="rId59"/>
    </p:embeddedFont>
    <p:embeddedFont>
      <p:font typeface="Fjalla One" panose="020B0604020202020204" charset="0"/>
      <p:regular r:id="rId60"/>
    </p:embeddedFont>
    <p:embeddedFont>
      <p:font typeface="Cascadia Code SemiBold" panose="020B0604020202020204" charset="0"/>
      <p:bold r:id="rId61"/>
      <p:boldItalic r:id="rId6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8013C60-F84E-46AE-B801-ED3F837BC39B}">
  <a:tblStyle styleId="{B8013C60-F84E-46AE-B801-ED3F837BC39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47" autoAdjust="0"/>
    <p:restoredTop sz="94660"/>
  </p:normalViewPr>
  <p:slideViewPr>
    <p:cSldViewPr snapToGrid="0">
      <p:cViewPr varScale="1">
        <p:scale>
          <a:sx n="90" d="100"/>
          <a:sy n="90" d="100"/>
        </p:scale>
        <p:origin x="83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2.fntdata"/><Relationship Id="rId50" Type="http://schemas.openxmlformats.org/officeDocument/2006/relationships/font" Target="fonts/font5.fntdata"/><Relationship Id="rId55" Type="http://schemas.openxmlformats.org/officeDocument/2006/relationships/font" Target="fonts/font10.fntdata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font" Target="fonts/font9.fntdata"/><Relationship Id="rId62" Type="http://schemas.openxmlformats.org/officeDocument/2006/relationships/font" Target="fonts/font1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3" Type="http://schemas.openxmlformats.org/officeDocument/2006/relationships/font" Target="fonts/font8.fntdata"/><Relationship Id="rId58" Type="http://schemas.openxmlformats.org/officeDocument/2006/relationships/font" Target="fonts/font13.fntdata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4.fntdata"/><Relationship Id="rId57" Type="http://schemas.openxmlformats.org/officeDocument/2006/relationships/font" Target="fonts/font12.fntdata"/><Relationship Id="rId61" Type="http://schemas.openxmlformats.org/officeDocument/2006/relationships/font" Target="fonts/font1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7.fntdata"/><Relationship Id="rId60" Type="http://schemas.openxmlformats.org/officeDocument/2006/relationships/font" Target="fonts/font15.fntdata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3.fntdata"/><Relationship Id="rId56" Type="http://schemas.openxmlformats.org/officeDocument/2006/relationships/font" Target="fonts/font11.fntdata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font" Target="fonts/font6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1.fntdata"/><Relationship Id="rId59" Type="http://schemas.openxmlformats.org/officeDocument/2006/relationships/font" Target="fonts/font1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7" name="Google Shape;168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8" name="Google Shape;168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9" name="Google Shape;2159;g804e9800b4_0_1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0" name="Google Shape;2160;g804e9800b4_0_1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50221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9" name="Google Shape;2159;g804e9800b4_0_1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0" name="Google Shape;2160;g804e9800b4_0_1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47449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9" name="Google Shape;2159;g804e9800b4_0_1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0" name="Google Shape;2160;g804e9800b4_0_1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722850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" name="Google Shape;2152;g8714a43093_3_9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3" name="Google Shape;2153;g8714a43093_3_9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20214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1" name="Google Shape;2221;g804e9800b4_0_13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2" name="Google Shape;2222;g804e9800b4_0_13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1" name="Google Shape;2221;g804e9800b4_0_13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2" name="Google Shape;2222;g804e9800b4_0_13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48306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1" name="Google Shape;2221;g804e9800b4_0_13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2" name="Google Shape;2222;g804e9800b4_0_13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47984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1" name="Google Shape;2221;g804e9800b4_0_13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2" name="Google Shape;2222;g804e9800b4_0_13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38193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1" name="Google Shape;2221;g804e9800b4_0_13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2" name="Google Shape;2222;g804e9800b4_0_13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06364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1" name="Google Shape;2221;g804e9800b4_0_13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2" name="Google Shape;2222;g804e9800b4_0_13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14281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3" name="Google Shape;1893;g804e9800b4_0_8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4" name="Google Shape;1894;g804e9800b4_0_8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1" name="Google Shape;2221;g804e9800b4_0_13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2" name="Google Shape;2222;g804e9800b4_0_13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317933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" name="Google Shape;2152;g8714a43093_3_9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3" name="Google Shape;2153;g8714a43093_3_9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5336328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3" name="Google Shape;2323;g8714a43093_3_6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4" name="Google Shape;2324;g8714a43093_3_6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3" name="Google Shape;2323;g8714a43093_3_6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4" name="Google Shape;2324;g8714a43093_3_6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91660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3" name="Google Shape;2323;g8714a43093_3_6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4" name="Google Shape;2324;g8714a43093_3_6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704922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3" name="Google Shape;2323;g8714a43093_3_6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4" name="Google Shape;2324;g8714a43093_3_6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281321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3" name="Google Shape;2323;g8714a43093_3_6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4" name="Google Shape;2324;g8714a43093_3_6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866568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3" name="Google Shape;2323;g8714a43093_3_6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4" name="Google Shape;2324;g8714a43093_3_6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599616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3" name="Google Shape;2323;g8714a43093_3_6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4" name="Google Shape;2324;g8714a43093_3_6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643446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" name="Google Shape;2152;g8714a43093_3_9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3" name="Google Shape;2153;g8714a43093_3_9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31937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" name="Google Shape;2152;g8714a43093_3_9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3" name="Google Shape;2153;g8714a43093_3_9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6" name="Google Shape;2636;g8714a43093_1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7" name="Google Shape;2637;g8714a43093_1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343442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6" name="Google Shape;2636;g8714a43093_1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7" name="Google Shape;2637;g8714a43093_1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890281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6" name="Google Shape;2636;g8714a43093_1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7" name="Google Shape;2637;g8714a43093_1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535001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6" name="Google Shape;2636;g8714a43093_1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7" name="Google Shape;2637;g8714a43093_1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974831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6" name="Google Shape;2636;g8714a43093_1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7" name="Google Shape;2637;g8714a43093_1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41784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6" name="Google Shape;2636;g8714a43093_1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7" name="Google Shape;2637;g8714a43093_1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717795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6" name="Google Shape;2636;g8714a43093_1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7" name="Google Shape;2637;g8714a43093_1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016547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6" name="Google Shape;2636;g8714a43093_1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7" name="Google Shape;2637;g8714a43093_1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521347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" name="Google Shape;2152;g8714a43093_3_9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3" name="Google Shape;2153;g8714a43093_3_9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675785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6" name="Google Shape;2636;g8714a43093_1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7" name="Google Shape;2637;g8714a43093_1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16693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9" name="Google Shape;2159;g804e9800b4_0_1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0" name="Google Shape;2160;g804e9800b4_0_1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6" name="Google Shape;2636;g8714a43093_1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7" name="Google Shape;2637;g8714a43093_1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07059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6" name="Google Shape;2636;g8714a43093_1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7" name="Google Shape;2637;g8714a43093_1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126392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6" name="Google Shape;2636;g8714a43093_1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7" name="Google Shape;2637;g8714a43093_1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6416834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6" name="Google Shape;2636;g8714a43093_1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7" name="Google Shape;2637;g8714a43093_1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04425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9" name="Google Shape;2159;g804e9800b4_0_1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0" name="Google Shape;2160;g804e9800b4_0_1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54082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" name="Google Shape;2152;g8714a43093_3_9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3" name="Google Shape;2153;g8714a43093_3_9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98500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9" name="Google Shape;2159;g804e9800b4_0_1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0" name="Google Shape;2160;g804e9800b4_0_1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53620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9" name="Google Shape;2159;g804e9800b4_0_1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0" name="Google Shape;2160;g804e9800b4_0_1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55356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9" name="Google Shape;2159;g804e9800b4_0_1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0" name="Google Shape;2160;g804e9800b4_0_1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66404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"/>
          <p:cNvSpPr txBox="1">
            <a:spLocks noGrp="1"/>
          </p:cNvSpPr>
          <p:nvPr>
            <p:ph type="ctrTitle"/>
          </p:nvPr>
        </p:nvSpPr>
        <p:spPr>
          <a:xfrm>
            <a:off x="5248656" y="2002536"/>
            <a:ext cx="3264300" cy="179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subTitle" idx="1"/>
          </p:nvPr>
        </p:nvSpPr>
        <p:spPr>
          <a:xfrm>
            <a:off x="5248656" y="3721608"/>
            <a:ext cx="3264300" cy="8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cxnSp>
        <p:nvCxnSpPr>
          <p:cNvPr id="10" name="Google Shape;10;p2"/>
          <p:cNvCxnSpPr/>
          <p:nvPr/>
        </p:nvCxnSpPr>
        <p:spPr>
          <a:xfrm flipH="1">
            <a:off x="5827050" y="451300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Google Shape;11;p2"/>
          <p:cNvCxnSpPr/>
          <p:nvPr/>
        </p:nvCxnSpPr>
        <p:spPr>
          <a:xfrm rot="10800000">
            <a:off x="7512925" y="45785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8348975" y="-6625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" name="Google Shape;13;p2"/>
          <p:cNvGrpSpPr/>
          <p:nvPr/>
        </p:nvGrpSpPr>
        <p:grpSpPr>
          <a:xfrm>
            <a:off x="8064275" y="887850"/>
            <a:ext cx="581800" cy="582350"/>
            <a:chOff x="8064275" y="887850"/>
            <a:chExt cx="581800" cy="582350"/>
          </a:xfrm>
        </p:grpSpPr>
        <p:sp>
          <p:nvSpPr>
            <p:cNvPr id="14" name="Google Shape;14;p2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20;p2"/>
          <p:cNvGrpSpPr/>
          <p:nvPr/>
        </p:nvGrpSpPr>
        <p:grpSpPr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21" name="Google Shape;21;p2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Google Shape;25;p2"/>
          <p:cNvSpPr/>
          <p:nvPr/>
        </p:nvSpPr>
        <p:spPr>
          <a:xfrm>
            <a:off x="5690580" y="425807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5688325" y="423275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5727069" y="46230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5724827" y="459777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5766657" y="501884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2"/>
          <p:cNvSpPr/>
          <p:nvPr/>
        </p:nvSpPr>
        <p:spPr>
          <a:xfrm>
            <a:off x="5764415" y="499642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" name="Google Shape;31;p2"/>
          <p:cNvGrpSpPr/>
          <p:nvPr/>
        </p:nvGrpSpPr>
        <p:grpSpPr>
          <a:xfrm>
            <a:off x="5443350" y="289275"/>
            <a:ext cx="175013" cy="27000"/>
            <a:chOff x="5662375" y="212375"/>
            <a:chExt cx="175013" cy="27000"/>
          </a:xfrm>
        </p:grpSpPr>
        <p:sp>
          <p:nvSpPr>
            <p:cNvPr id="32" name="Google Shape;32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36" name="Google Shape;36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" name="Google Shape;39;p2"/>
          <p:cNvGrpSpPr/>
          <p:nvPr/>
        </p:nvGrpSpPr>
        <p:grpSpPr>
          <a:xfrm>
            <a:off x="8068750" y="1581800"/>
            <a:ext cx="175013" cy="27000"/>
            <a:chOff x="5662375" y="212375"/>
            <a:chExt cx="175013" cy="27000"/>
          </a:xfrm>
        </p:grpSpPr>
        <p:sp>
          <p:nvSpPr>
            <p:cNvPr id="40" name="Google Shape;40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8">
    <p:spTree>
      <p:nvGrpSpPr>
        <p:cNvPr id="1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27" name="Google Shape;1327;p27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8" name="Google Shape;1328;p27"/>
          <p:cNvCxnSpPr/>
          <p:nvPr/>
        </p:nvCxnSpPr>
        <p:spPr>
          <a:xfrm rot="-5400000" flipH="1">
            <a:off x="7181408" y="2082400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9" name="Google Shape;1329;p27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30" name="Google Shape;1330;p27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31" name="Google Shape;1331;p27"/>
          <p:cNvGrpSpPr/>
          <p:nvPr/>
        </p:nvGrpSpPr>
        <p:grpSpPr>
          <a:xfrm rot="5400000" flipH="1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1332" name="Google Shape;1332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8" name="Google Shape;1338;p27"/>
          <p:cNvGrpSpPr/>
          <p:nvPr/>
        </p:nvGrpSpPr>
        <p:grpSpPr>
          <a:xfrm rot="5400000" flipH="1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1339" name="Google Shape;1339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3" name="Google Shape;1343;p27"/>
          <p:cNvGrpSpPr/>
          <p:nvPr/>
        </p:nvGrpSpPr>
        <p:grpSpPr>
          <a:xfrm rot="5400000" flipH="1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1344" name="Google Shape;1344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8" name="Google Shape;1348;p27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1349" name="Google Shape;1349;p2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2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2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2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2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2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5" name="Google Shape;1355;p27"/>
          <p:cNvGrpSpPr/>
          <p:nvPr/>
        </p:nvGrpSpPr>
        <p:grpSpPr>
          <a:xfrm rot="5400000" flipH="1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1356" name="Google Shape;135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359" name="Google Shape;1359;p27"/>
          <p:cNvCxnSpPr/>
          <p:nvPr/>
        </p:nvCxnSpPr>
        <p:spPr>
          <a:xfrm rot="5400000" flipH="1">
            <a:off x="740850" y="25983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0" name="Google Shape;1360;p27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1" name="Google Shape;1361;p27"/>
          <p:cNvCxnSpPr/>
          <p:nvPr/>
        </p:nvCxnSpPr>
        <p:spPr>
          <a:xfrm rot="5400000" flipH="1">
            <a:off x="1105775" y="415125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62" name="Google Shape;1362;p27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1363" name="Google Shape;1363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9" name="Google Shape;1369;p27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1370" name="Google Shape;1370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4" name="Google Shape;1374;p27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1375" name="Google Shape;1375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79" name="Google Shape;1379;p27"/>
          <p:cNvSpPr/>
          <p:nvPr/>
        </p:nvSpPr>
        <p:spPr>
          <a:xfrm rot="5400000">
            <a:off x="1377117" y="1688743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0" name="Google Shape;1380;p27"/>
          <p:cNvSpPr/>
          <p:nvPr/>
        </p:nvSpPr>
        <p:spPr>
          <a:xfrm rot="5400000">
            <a:off x="1374876" y="1686211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1" name="Google Shape;1381;p27"/>
          <p:cNvSpPr/>
          <p:nvPr/>
        </p:nvSpPr>
        <p:spPr>
          <a:xfrm rot="5400000">
            <a:off x="1413610" y="172523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2" name="Google Shape;1382;p27"/>
          <p:cNvSpPr/>
          <p:nvPr/>
        </p:nvSpPr>
        <p:spPr>
          <a:xfrm rot="5400000">
            <a:off x="1411362" y="1722714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3" name="Google Shape;1383;p27"/>
          <p:cNvSpPr/>
          <p:nvPr/>
        </p:nvSpPr>
        <p:spPr>
          <a:xfrm rot="5400000">
            <a:off x="1453339" y="1764682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4" name="Google Shape;1384;p27"/>
          <p:cNvSpPr/>
          <p:nvPr/>
        </p:nvSpPr>
        <p:spPr>
          <a:xfrm rot="5400000">
            <a:off x="1450946" y="1762579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85" name="Google Shape;1385;p27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386" name="Google Shape;138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9" name="Google Shape;1389;p27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390" name="Google Shape;1390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3" name="Google Shape;1393;p27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394" name="Google Shape;1394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9">
    <p:spTree>
      <p:nvGrpSpPr>
        <p:cNvPr id="1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8" name="Google Shape;1398;p28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1399" name="Google Shape;1399;p28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0" name="Google Shape;1400;p28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01" name="Google Shape;1401;p28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402" name="Google Shape;1402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" name="Google Shape;1403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" name="Google Shape;1404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" name="Google Shape;1405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06" name="Google Shape;1406;p28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407" name="Google Shape;1407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1408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" name="Google Shape;1409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" name="Google Shape;1410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11" name="Google Shape;1411;p28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412" name="Google Shape;1412;p2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" name="Google Shape;1413;p2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1414;p2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" name="Google Shape;1415;p2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" name="Google Shape;1416;p2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Google Shape;1417;p2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20">
    <p:spTree>
      <p:nvGrpSpPr>
        <p:cNvPr id="1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9" name="Google Shape;1419;p29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420" name="Google Shape;1420;p29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21" name="Google Shape;1421;p29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422" name="Google Shape;1422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Google Shape;1423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" name="Google Shape;1424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" name="Google Shape;1425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Google Shape;1426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" name="Google Shape;1427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28" name="Google Shape;1428;p29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429" name="Google Shape;1429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" name="Google Shape;1430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" name="Google Shape;1431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" name="Google Shape;1432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33" name="Google Shape;1433;p29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434" name="Google Shape;1434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" name="Google Shape;1435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1436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38" name="Google Shape;1438;p29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39" name="Google Shape;1439;p29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440" name="Google Shape;1440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" name="Google Shape;1441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1442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" name="Google Shape;1443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" name="Google Shape;1444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1445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46" name="Google Shape;1446;p29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7" name="Google Shape;1447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" name="Google Shape;1450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1" name="Google Shape;1451;p29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52" name="Google Shape;1452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" name="Google Shape;1453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1454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" name="Google Shape;1455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6" name="Google Shape;1456;p29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457" name="Google Shape;1457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" name="Google Shape;1458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" name="Google Shape;1459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0" name="Google Shape;1460;p29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461" name="Google Shape;1461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" name="Google Shape;1462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1463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4" name="Google Shape;1464;p29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465" name="Google Shape;1465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Google Shape;1466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" name="Google Shape;1467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8" name="Google Shape;1468;p29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469" name="Google Shape;1469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" name="Google Shape;1470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" name="Google Shape;1471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72" name="Google Shape;1472;p29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73" name="Google Shape;1473;p29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74" name="Google Shape;1474;p29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29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29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29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USTOM_21">
    <p:spTree>
      <p:nvGrpSpPr>
        <p:cNvPr id="1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9" name="Google Shape;1479;p30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1480" name="Google Shape;1480;p30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1" name="Google Shape;1481;p30"/>
            <p:cNvCxnSpPr/>
            <p:nvPr/>
          </p:nvCxnSpPr>
          <p:spPr>
            <a:xfrm rot="10800000" flipH="1">
              <a:off x="1562083" y="4492325"/>
              <a:ext cx="1342200" cy="315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2" name="Google Shape;1482;p30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3" name="Google Shape;1483;p30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84" name="Google Shape;1484;p30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485" name="Google Shape;1485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" name="Google Shape;1486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" name="Google Shape;1487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" name="Google Shape;1488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1489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1" name="Google Shape;1491;p30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492" name="Google Shape;1492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" name="Google Shape;1493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" name="Google Shape;1494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" name="Google Shape;1495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6" name="Google Shape;1496;p30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497" name="Google Shape;1497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" name="Google Shape;1498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" name="Google Shape;1499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" name="Google Shape;1500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1" name="Google Shape;1501;p30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02" name="Google Shape;1502;p30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0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0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0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0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30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8" name="Google Shape;1508;p30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09" name="Google Shape;150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512" name="Google Shape;1512;p30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3" name="Google Shape;1513;p30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4" name="Google Shape;1514;p30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15" name="Google Shape;1515;p30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16" name="Google Shape;1516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1517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" name="Google Shape;1519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1520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2" name="Google Shape;1522;p30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23" name="Google Shape;1523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" name="Google Shape;1524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" name="Google Shape;1525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" name="Google Shape;1526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7" name="Google Shape;1527;p30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528" name="Google Shape;1528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" name="Google Shape;1529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" name="Google Shape;1530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" name="Google Shape;1531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32" name="Google Shape;1532;p30"/>
            <p:cNvSpPr/>
            <p:nvPr/>
          </p:nvSpPr>
          <p:spPr>
            <a:xfrm>
              <a:off x="5829305" y="687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30"/>
            <p:cNvSpPr/>
            <p:nvPr/>
          </p:nvSpPr>
          <p:spPr>
            <a:xfrm>
              <a:off x="5827050" y="661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30"/>
            <p:cNvSpPr/>
            <p:nvPr/>
          </p:nvSpPr>
          <p:spPr>
            <a:xfrm>
              <a:off x="5865794" y="1052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30"/>
            <p:cNvSpPr/>
            <p:nvPr/>
          </p:nvSpPr>
          <p:spPr>
            <a:xfrm>
              <a:off x="5863552" y="1026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30"/>
            <p:cNvSpPr/>
            <p:nvPr/>
          </p:nvSpPr>
          <p:spPr>
            <a:xfrm>
              <a:off x="5905382" y="1447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30"/>
            <p:cNvSpPr/>
            <p:nvPr/>
          </p:nvSpPr>
          <p:spPr>
            <a:xfrm>
              <a:off x="5903140" y="1425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38" name="Google Shape;1538;p30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539" name="Google Shape;153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" name="Google Shape;154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2" name="Google Shape;1542;p30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543" name="Google Shape;1543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" name="Google Shape;1544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" name="Google Shape;1545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3"/>
          <p:cNvGrpSpPr/>
          <p:nvPr/>
        </p:nvGrpSpPr>
        <p:grpSpPr>
          <a:xfrm>
            <a:off x="2132649" y="713253"/>
            <a:ext cx="4878702" cy="3717004"/>
            <a:chOff x="399425" y="238125"/>
            <a:chExt cx="6810025" cy="5187000"/>
          </a:xfrm>
        </p:grpSpPr>
        <p:sp>
          <p:nvSpPr>
            <p:cNvPr id="45" name="Google Shape;45;p3"/>
            <p:cNvSpPr/>
            <p:nvPr/>
          </p:nvSpPr>
          <p:spPr>
            <a:xfrm>
              <a:off x="399425" y="238325"/>
              <a:ext cx="6810025" cy="5186100"/>
            </a:xfrm>
            <a:custGeom>
              <a:avLst/>
              <a:gdLst/>
              <a:ahLst/>
              <a:cxnLst/>
              <a:rect l="l" t="t" r="r" b="b"/>
              <a:pathLst>
                <a:path w="272401" h="207444" extrusionOk="0">
                  <a:moveTo>
                    <a:pt x="143525" y="0"/>
                  </a:moveTo>
                  <a:cubicBezTo>
                    <a:pt x="130816" y="0"/>
                    <a:pt x="118065" y="708"/>
                    <a:pt x="105367" y="1397"/>
                  </a:cubicBezTo>
                  <a:cubicBezTo>
                    <a:pt x="85699" y="2506"/>
                    <a:pt x="65661" y="3689"/>
                    <a:pt x="47175" y="10640"/>
                  </a:cubicBezTo>
                  <a:cubicBezTo>
                    <a:pt x="28764" y="17590"/>
                    <a:pt x="11832" y="31343"/>
                    <a:pt x="5990" y="50198"/>
                  </a:cubicBezTo>
                  <a:cubicBezTo>
                    <a:pt x="1" y="69867"/>
                    <a:pt x="6877" y="90940"/>
                    <a:pt x="13680" y="110387"/>
                  </a:cubicBezTo>
                  <a:cubicBezTo>
                    <a:pt x="22479" y="135305"/>
                    <a:pt x="31870" y="161332"/>
                    <a:pt x="51390" y="179152"/>
                  </a:cubicBezTo>
                  <a:cubicBezTo>
                    <a:pt x="67098" y="193557"/>
                    <a:pt x="97572" y="207444"/>
                    <a:pt x="121591" y="207444"/>
                  </a:cubicBezTo>
                  <a:cubicBezTo>
                    <a:pt x="124820" y="207444"/>
                    <a:pt x="127933" y="207193"/>
                    <a:pt x="130877" y="206658"/>
                  </a:cubicBezTo>
                  <a:cubicBezTo>
                    <a:pt x="145739" y="204070"/>
                    <a:pt x="159714" y="191205"/>
                    <a:pt x="171840" y="182923"/>
                  </a:cubicBezTo>
                  <a:cubicBezTo>
                    <a:pt x="188625" y="171314"/>
                    <a:pt x="205484" y="159705"/>
                    <a:pt x="222268" y="148097"/>
                  </a:cubicBezTo>
                  <a:cubicBezTo>
                    <a:pt x="236909" y="138041"/>
                    <a:pt x="252067" y="127319"/>
                    <a:pt x="260348" y="111644"/>
                  </a:cubicBezTo>
                  <a:cubicBezTo>
                    <a:pt x="272400" y="88722"/>
                    <a:pt x="266411" y="59071"/>
                    <a:pt x="249996" y="39033"/>
                  </a:cubicBezTo>
                  <a:cubicBezTo>
                    <a:pt x="233507" y="18995"/>
                    <a:pt x="208367" y="7756"/>
                    <a:pt x="182858" y="3098"/>
                  </a:cubicBezTo>
                  <a:cubicBezTo>
                    <a:pt x="169864" y="762"/>
                    <a:pt x="156717" y="0"/>
                    <a:pt x="1435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491875" y="238125"/>
              <a:ext cx="6575225" cy="5187000"/>
            </a:xfrm>
            <a:custGeom>
              <a:avLst/>
              <a:gdLst/>
              <a:ahLst/>
              <a:cxnLst/>
              <a:rect l="l" t="t" r="r" b="b"/>
              <a:pathLst>
                <a:path w="263009" h="207480" extrusionOk="0">
                  <a:moveTo>
                    <a:pt x="139601" y="0"/>
                  </a:moveTo>
                  <a:cubicBezTo>
                    <a:pt x="126957" y="0"/>
                    <a:pt x="114313" y="739"/>
                    <a:pt x="101669" y="1405"/>
                  </a:cubicBezTo>
                  <a:cubicBezTo>
                    <a:pt x="82001" y="2514"/>
                    <a:pt x="61963" y="3697"/>
                    <a:pt x="43477" y="10648"/>
                  </a:cubicBezTo>
                  <a:cubicBezTo>
                    <a:pt x="25066" y="17598"/>
                    <a:pt x="8134" y="31351"/>
                    <a:pt x="2292" y="50206"/>
                  </a:cubicBezTo>
                  <a:cubicBezTo>
                    <a:pt x="665" y="55530"/>
                    <a:pt x="0" y="60928"/>
                    <a:pt x="0" y="66399"/>
                  </a:cubicBezTo>
                  <a:cubicBezTo>
                    <a:pt x="0" y="81114"/>
                    <a:pt x="5028" y="96198"/>
                    <a:pt x="9982" y="110395"/>
                  </a:cubicBezTo>
                  <a:cubicBezTo>
                    <a:pt x="18781" y="135313"/>
                    <a:pt x="28172" y="161340"/>
                    <a:pt x="47692" y="179160"/>
                  </a:cubicBezTo>
                  <a:cubicBezTo>
                    <a:pt x="63442" y="193579"/>
                    <a:pt x="93979" y="207480"/>
                    <a:pt x="118010" y="207480"/>
                  </a:cubicBezTo>
                  <a:cubicBezTo>
                    <a:pt x="121190" y="207480"/>
                    <a:pt x="124221" y="207258"/>
                    <a:pt x="127179" y="206666"/>
                  </a:cubicBezTo>
                  <a:cubicBezTo>
                    <a:pt x="142041" y="204078"/>
                    <a:pt x="156016" y="191213"/>
                    <a:pt x="168142" y="182931"/>
                  </a:cubicBezTo>
                  <a:cubicBezTo>
                    <a:pt x="184927" y="171322"/>
                    <a:pt x="201786" y="159713"/>
                    <a:pt x="218570" y="148105"/>
                  </a:cubicBezTo>
                  <a:cubicBezTo>
                    <a:pt x="233211" y="138049"/>
                    <a:pt x="248369" y="127327"/>
                    <a:pt x="256650" y="111652"/>
                  </a:cubicBezTo>
                  <a:cubicBezTo>
                    <a:pt x="261013" y="103370"/>
                    <a:pt x="263009" y="94127"/>
                    <a:pt x="263009" y="84885"/>
                  </a:cubicBezTo>
                  <a:cubicBezTo>
                    <a:pt x="263009" y="68544"/>
                    <a:pt x="256798" y="51833"/>
                    <a:pt x="246298" y="39041"/>
                  </a:cubicBezTo>
                  <a:cubicBezTo>
                    <a:pt x="229809" y="19003"/>
                    <a:pt x="204669" y="7764"/>
                    <a:pt x="179160" y="3106"/>
                  </a:cubicBezTo>
                  <a:cubicBezTo>
                    <a:pt x="166146" y="813"/>
                    <a:pt x="152910" y="0"/>
                    <a:pt x="1396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2971800" y="2231136"/>
            <a:ext cx="3200400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title" idx="2" hasCustomPrompt="1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9" name="Google Shape;49;p3"/>
          <p:cNvSpPr txBox="1">
            <a:spLocks noGrp="1"/>
          </p:cNvSpPr>
          <p:nvPr>
            <p:ph type="subTitle" idx="1"/>
          </p:nvPr>
        </p:nvSpPr>
        <p:spPr>
          <a:xfrm>
            <a:off x="2973225" y="2999232"/>
            <a:ext cx="32004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grpSp>
        <p:nvGrpSpPr>
          <p:cNvPr id="50" name="Google Shape;50;p3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51" name="Google Shape;51;p3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52" name="Google Shape;52;p3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53" name="Google Shape;53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9" name="Google Shape;59;p3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60" name="Google Shape;60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4" name="Google Shape;64;p3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69" name="Google Shape;69;p3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70" name="Google Shape;70;p3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71" name="Google Shape;71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7" name="Google Shape;77;p3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78" name="Google Shape;78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2" name="Google Shape;82;p3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83" name="Google Shape;83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7" name="Google Shape;87;p3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88" name="Google Shape;88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1" name="Google Shape;91;p3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92" name="Google Shape;92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5" name="Google Shape;95;p3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96" name="Google Shape;96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9" name="Google Shape;99;p3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00" name="Google Shape;100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03" name="Google Shape;103;p3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4" name="Google Shape;104;p3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5" name="Google Shape;105;p3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>
            <a:spLocks noGrp="1"/>
          </p:cNvSpPr>
          <p:nvPr>
            <p:ph type="subTitle" idx="1"/>
          </p:nvPr>
        </p:nvSpPr>
        <p:spPr>
          <a:xfrm>
            <a:off x="2167128" y="3054096"/>
            <a:ext cx="4809600" cy="11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grpSp>
        <p:nvGrpSpPr>
          <p:cNvPr id="111" name="Google Shape;111;p4"/>
          <p:cNvGrpSpPr/>
          <p:nvPr/>
        </p:nvGrpSpPr>
        <p:grpSpPr>
          <a:xfrm>
            <a:off x="4484494" y="4433000"/>
            <a:ext cx="175013" cy="27000"/>
            <a:chOff x="5662375" y="212375"/>
            <a:chExt cx="175013" cy="27000"/>
          </a:xfrm>
        </p:grpSpPr>
        <p:sp>
          <p:nvSpPr>
            <p:cNvPr id="112" name="Google Shape;112;p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" name="Google Shape;115;p4"/>
          <p:cNvSpPr txBox="1">
            <a:spLocks noGrp="1"/>
          </p:cNvSpPr>
          <p:nvPr>
            <p:ph type="title"/>
          </p:nvPr>
        </p:nvSpPr>
        <p:spPr>
          <a:xfrm>
            <a:off x="2167128" y="2478024"/>
            <a:ext cx="48096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16" name="Google Shape;116;p4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17" name="Google Shape;117;p4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18" name="Google Shape;118;p4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19" name="Google Shape;119;p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5" name="Google Shape;125;p4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26" name="Google Shape;126;p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27;p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0" name="Google Shape;130;p4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31" name="Google Shape;131;p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;p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33;p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4;p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35" name="Google Shape;135;p4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36" name="Google Shape;136;p4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37" name="Google Shape;137;p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41;p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42;p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3" name="Google Shape;143;p4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" name="Google Shape;144;p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4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9" name="Google Shape;149;p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" name="Google Shape;153;p4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54" name="Google Shape;154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7" name="Google Shape;157;p4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58" name="Google Shape;158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59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1" name="Google Shape;161;p4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62" name="Google Shape;162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64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5" name="Google Shape;165;p4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66" name="Google Shape;166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69" name="Google Shape;169;p4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0" name="Google Shape;170;p4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71" name="Google Shape;171;p4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4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4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4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7"/>
          <p:cNvSpPr txBox="1">
            <a:spLocks noGrp="1"/>
          </p:cNvSpPr>
          <p:nvPr>
            <p:ph type="subTitle" idx="1"/>
          </p:nvPr>
        </p:nvSpPr>
        <p:spPr>
          <a:xfrm>
            <a:off x="804672" y="1984248"/>
            <a:ext cx="32919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305" name="Google Shape;305;p7"/>
          <p:cNvSpPr txBox="1">
            <a:spLocks noGrp="1"/>
          </p:cNvSpPr>
          <p:nvPr>
            <p:ph type="title"/>
          </p:nvPr>
        </p:nvSpPr>
        <p:spPr>
          <a:xfrm>
            <a:off x="804672" y="3319272"/>
            <a:ext cx="32919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cxnSp>
        <p:nvCxnSpPr>
          <p:cNvPr id="306" name="Google Shape;306;p7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7" name="Google Shape;307;p7"/>
          <p:cNvCxnSpPr/>
          <p:nvPr/>
        </p:nvCxnSpPr>
        <p:spPr>
          <a:xfrm rot="10800000" flipH="1">
            <a:off x="803050" y="529675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8" name="Google Shape;308;p7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09" name="Google Shape;309;p7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310" name="Google Shape;310;p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6" name="Google Shape;316;p7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317" name="Google Shape;317;p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1" name="Google Shape;321;p7"/>
          <p:cNvSpPr/>
          <p:nvPr/>
        </p:nvSpPr>
        <p:spPr>
          <a:xfrm flipH="1">
            <a:off x="3166281" y="497632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7"/>
          <p:cNvSpPr/>
          <p:nvPr/>
        </p:nvSpPr>
        <p:spPr>
          <a:xfrm flipH="1">
            <a:off x="3164039" y="495100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7"/>
          <p:cNvSpPr/>
          <p:nvPr/>
        </p:nvSpPr>
        <p:spPr>
          <a:xfrm flipH="1">
            <a:off x="3202780" y="534134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7"/>
          <p:cNvSpPr/>
          <p:nvPr/>
        </p:nvSpPr>
        <p:spPr>
          <a:xfrm flipH="1">
            <a:off x="3200525" y="531602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7"/>
          <p:cNvSpPr/>
          <p:nvPr/>
        </p:nvSpPr>
        <p:spPr>
          <a:xfrm flipH="1">
            <a:off x="3242641" y="573709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7"/>
          <p:cNvSpPr/>
          <p:nvPr/>
        </p:nvSpPr>
        <p:spPr>
          <a:xfrm flipH="1">
            <a:off x="3240109" y="571467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7" name="Google Shape;327;p7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328" name="Google Shape;328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1" name="Google Shape;331;p7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332" name="Google Shape;332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5" name="Google Shape;335;p7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336" name="Google Shape;336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39" name="Google Shape;339;p7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0" name="Google Shape;340;p7"/>
          <p:cNvCxnSpPr/>
          <p:nvPr/>
        </p:nvCxnSpPr>
        <p:spPr>
          <a:xfrm rot="10800000" flipH="1">
            <a:off x="0" y="42204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41" name="Google Shape;341;p7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342" name="Google Shape;342;p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8" name="Google Shape;348;p7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349" name="Google Shape;349;p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3" name="Google Shape;353;p7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354" name="Google Shape;354;p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8" name="Google Shape;358;p7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359" name="Google Shape;359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2" name="Google Shape;362;p7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363" name="Google Shape;363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9"/>
          <p:cNvSpPr txBox="1">
            <a:spLocks noGrp="1"/>
          </p:cNvSpPr>
          <p:nvPr>
            <p:ph type="title"/>
          </p:nvPr>
        </p:nvSpPr>
        <p:spPr>
          <a:xfrm>
            <a:off x="896112" y="2039112"/>
            <a:ext cx="3566100" cy="136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40" name="Google Shape;440;p9"/>
          <p:cNvSpPr txBox="1">
            <a:spLocks noGrp="1"/>
          </p:cNvSpPr>
          <p:nvPr>
            <p:ph type="body" idx="1"/>
          </p:nvPr>
        </p:nvSpPr>
        <p:spPr>
          <a:xfrm>
            <a:off x="4899150" y="821850"/>
            <a:ext cx="3096000" cy="34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441" name="Google Shape;441;p9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2" name="Google Shape;442;p9"/>
          <p:cNvCxnSpPr/>
          <p:nvPr/>
        </p:nvCxnSpPr>
        <p:spPr>
          <a:xfrm rot="10800000" flipH="1">
            <a:off x="803050" y="529675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3" name="Google Shape;443;p9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44" name="Google Shape;444;p9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445" name="Google Shape;445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1" name="Google Shape;451;p9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452" name="Google Shape;452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6" name="Google Shape;456;p9"/>
          <p:cNvSpPr/>
          <p:nvPr/>
        </p:nvSpPr>
        <p:spPr>
          <a:xfrm flipH="1">
            <a:off x="3166281" y="497632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9"/>
          <p:cNvSpPr/>
          <p:nvPr/>
        </p:nvSpPr>
        <p:spPr>
          <a:xfrm flipH="1">
            <a:off x="3164039" y="495100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9"/>
          <p:cNvSpPr/>
          <p:nvPr/>
        </p:nvSpPr>
        <p:spPr>
          <a:xfrm flipH="1">
            <a:off x="3202780" y="534134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9"/>
          <p:cNvSpPr/>
          <p:nvPr/>
        </p:nvSpPr>
        <p:spPr>
          <a:xfrm flipH="1">
            <a:off x="3200525" y="531602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9"/>
          <p:cNvSpPr/>
          <p:nvPr/>
        </p:nvSpPr>
        <p:spPr>
          <a:xfrm flipH="1">
            <a:off x="3242641" y="573709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9"/>
          <p:cNvSpPr/>
          <p:nvPr/>
        </p:nvSpPr>
        <p:spPr>
          <a:xfrm flipH="1">
            <a:off x="3240109" y="571467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2" name="Google Shape;462;p9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463" name="Google Shape;463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6" name="Google Shape;466;p9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467" name="Google Shape;467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0" name="Google Shape;470;p9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471" name="Google Shape;471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74" name="Google Shape;474;p9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5" name="Google Shape;475;p9"/>
          <p:cNvCxnSpPr/>
          <p:nvPr/>
        </p:nvCxnSpPr>
        <p:spPr>
          <a:xfrm rot="10800000" flipH="1">
            <a:off x="0" y="42204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76" name="Google Shape;476;p9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477" name="Google Shape;477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3" name="Google Shape;483;p9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484" name="Google Shape;484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8" name="Google Shape;488;p9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489" name="Google Shape;489;p9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9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9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9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3" name="Google Shape;493;p9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494" name="Google Shape;494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7" name="Google Shape;497;p9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498" name="Google Shape;498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13"/>
          <p:cNvSpPr txBox="1">
            <a:spLocks noGrp="1"/>
          </p:cNvSpPr>
          <p:nvPr>
            <p:ph type="title"/>
          </p:nvPr>
        </p:nvSpPr>
        <p:spPr>
          <a:xfrm>
            <a:off x="5907024" y="356616"/>
            <a:ext cx="26151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25" name="Google Shape;625;p13"/>
          <p:cNvSpPr txBox="1">
            <a:spLocks noGrp="1"/>
          </p:cNvSpPr>
          <p:nvPr>
            <p:ph type="subTitle" idx="1"/>
          </p:nvPr>
        </p:nvSpPr>
        <p:spPr>
          <a:xfrm>
            <a:off x="1664208" y="429768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26" name="Google Shape;626;p13"/>
          <p:cNvSpPr txBox="1">
            <a:spLocks noGrp="1"/>
          </p:cNvSpPr>
          <p:nvPr>
            <p:ph type="subTitle" idx="2"/>
          </p:nvPr>
        </p:nvSpPr>
        <p:spPr>
          <a:xfrm>
            <a:off x="1664208" y="713232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27" name="Google Shape;627;p13"/>
          <p:cNvSpPr txBox="1">
            <a:spLocks noGrp="1"/>
          </p:cNvSpPr>
          <p:nvPr>
            <p:ph type="subTitle" idx="3"/>
          </p:nvPr>
        </p:nvSpPr>
        <p:spPr>
          <a:xfrm>
            <a:off x="1664208" y="1508760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28" name="Google Shape;628;p13"/>
          <p:cNvSpPr txBox="1">
            <a:spLocks noGrp="1"/>
          </p:cNvSpPr>
          <p:nvPr>
            <p:ph type="subTitle" idx="4"/>
          </p:nvPr>
        </p:nvSpPr>
        <p:spPr>
          <a:xfrm>
            <a:off x="1664208" y="1792224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29" name="Google Shape;629;p13"/>
          <p:cNvSpPr txBox="1">
            <a:spLocks noGrp="1"/>
          </p:cNvSpPr>
          <p:nvPr>
            <p:ph type="subTitle" idx="5"/>
          </p:nvPr>
        </p:nvSpPr>
        <p:spPr>
          <a:xfrm>
            <a:off x="1664208" y="2587752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30" name="Google Shape;630;p13"/>
          <p:cNvSpPr txBox="1">
            <a:spLocks noGrp="1"/>
          </p:cNvSpPr>
          <p:nvPr>
            <p:ph type="subTitle" idx="6"/>
          </p:nvPr>
        </p:nvSpPr>
        <p:spPr>
          <a:xfrm>
            <a:off x="1664208" y="2871216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31" name="Google Shape;631;p13"/>
          <p:cNvSpPr txBox="1">
            <a:spLocks noGrp="1"/>
          </p:cNvSpPr>
          <p:nvPr>
            <p:ph type="subTitle" idx="7"/>
          </p:nvPr>
        </p:nvSpPr>
        <p:spPr>
          <a:xfrm>
            <a:off x="1664208" y="3666744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32" name="Google Shape;632;p13"/>
          <p:cNvSpPr txBox="1">
            <a:spLocks noGrp="1"/>
          </p:cNvSpPr>
          <p:nvPr>
            <p:ph type="subTitle" idx="8"/>
          </p:nvPr>
        </p:nvSpPr>
        <p:spPr>
          <a:xfrm>
            <a:off x="1664208" y="3950208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33" name="Google Shape;633;p13"/>
          <p:cNvSpPr txBox="1">
            <a:spLocks noGrp="1"/>
          </p:cNvSpPr>
          <p:nvPr>
            <p:ph type="title" idx="9" hasCustomPrompt="1"/>
          </p:nvPr>
        </p:nvSpPr>
        <p:spPr>
          <a:xfrm>
            <a:off x="813816" y="722376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4" name="Google Shape;634;p13"/>
          <p:cNvSpPr txBox="1">
            <a:spLocks noGrp="1"/>
          </p:cNvSpPr>
          <p:nvPr>
            <p:ph type="title" idx="13" hasCustomPrompt="1"/>
          </p:nvPr>
        </p:nvSpPr>
        <p:spPr>
          <a:xfrm>
            <a:off x="813816" y="1801368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5" name="Google Shape;635;p13"/>
          <p:cNvSpPr txBox="1">
            <a:spLocks noGrp="1"/>
          </p:cNvSpPr>
          <p:nvPr>
            <p:ph type="title" idx="14" hasCustomPrompt="1"/>
          </p:nvPr>
        </p:nvSpPr>
        <p:spPr>
          <a:xfrm>
            <a:off x="813816" y="2880360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6" name="Google Shape;636;p13"/>
          <p:cNvSpPr txBox="1">
            <a:spLocks noGrp="1"/>
          </p:cNvSpPr>
          <p:nvPr>
            <p:ph type="title" idx="15" hasCustomPrompt="1"/>
          </p:nvPr>
        </p:nvSpPr>
        <p:spPr>
          <a:xfrm>
            <a:off x="813816" y="3959352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lumns of text">
  <p:cSld name="CUSTOM_2"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15"/>
          <p:cNvSpPr txBox="1">
            <a:spLocks noGrp="1"/>
          </p:cNvSpPr>
          <p:nvPr>
            <p:ph type="title"/>
          </p:nvPr>
        </p:nvSpPr>
        <p:spPr>
          <a:xfrm>
            <a:off x="1568775" y="442350"/>
            <a:ext cx="6006300" cy="5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67" name="Google Shape;667;p15"/>
          <p:cNvSpPr txBox="1">
            <a:spLocks noGrp="1"/>
          </p:cNvSpPr>
          <p:nvPr>
            <p:ph type="subTitle" idx="1"/>
          </p:nvPr>
        </p:nvSpPr>
        <p:spPr>
          <a:xfrm>
            <a:off x="1709928" y="1545336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68" name="Google Shape;668;p15"/>
          <p:cNvSpPr txBox="1">
            <a:spLocks noGrp="1"/>
          </p:cNvSpPr>
          <p:nvPr>
            <p:ph type="subTitle" idx="2"/>
          </p:nvPr>
        </p:nvSpPr>
        <p:spPr>
          <a:xfrm>
            <a:off x="1709928" y="1938528"/>
            <a:ext cx="19452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69" name="Google Shape;669;p15"/>
          <p:cNvSpPr txBox="1">
            <a:spLocks noGrp="1"/>
          </p:cNvSpPr>
          <p:nvPr>
            <p:ph type="subTitle" idx="3"/>
          </p:nvPr>
        </p:nvSpPr>
        <p:spPr>
          <a:xfrm>
            <a:off x="5468112" y="1545336"/>
            <a:ext cx="19476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70" name="Google Shape;670;p15"/>
          <p:cNvSpPr txBox="1">
            <a:spLocks noGrp="1"/>
          </p:cNvSpPr>
          <p:nvPr>
            <p:ph type="subTitle" idx="4"/>
          </p:nvPr>
        </p:nvSpPr>
        <p:spPr>
          <a:xfrm>
            <a:off x="5468112" y="1938528"/>
            <a:ext cx="19476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71" name="Google Shape;671;p15"/>
          <p:cNvSpPr txBox="1">
            <a:spLocks noGrp="1"/>
          </p:cNvSpPr>
          <p:nvPr>
            <p:ph type="subTitle" idx="5"/>
          </p:nvPr>
        </p:nvSpPr>
        <p:spPr>
          <a:xfrm>
            <a:off x="2825496" y="3200400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72" name="Google Shape;672;p15"/>
          <p:cNvSpPr txBox="1">
            <a:spLocks noGrp="1"/>
          </p:cNvSpPr>
          <p:nvPr>
            <p:ph type="subTitle" idx="6"/>
          </p:nvPr>
        </p:nvSpPr>
        <p:spPr>
          <a:xfrm>
            <a:off x="2825496" y="3593592"/>
            <a:ext cx="19452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73" name="Google Shape;673;p15"/>
          <p:cNvSpPr txBox="1">
            <a:spLocks noGrp="1"/>
          </p:cNvSpPr>
          <p:nvPr>
            <p:ph type="subTitle" idx="7"/>
          </p:nvPr>
        </p:nvSpPr>
        <p:spPr>
          <a:xfrm>
            <a:off x="6464808" y="3200400"/>
            <a:ext cx="19935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74" name="Google Shape;674;p15"/>
          <p:cNvSpPr txBox="1">
            <a:spLocks noGrp="1"/>
          </p:cNvSpPr>
          <p:nvPr>
            <p:ph type="subTitle" idx="8"/>
          </p:nvPr>
        </p:nvSpPr>
        <p:spPr>
          <a:xfrm>
            <a:off x="6464808" y="3593592"/>
            <a:ext cx="19935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675" name="Google Shape;675;p15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6" name="Google Shape;676;p15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7" name="Google Shape;677;p15"/>
          <p:cNvCxnSpPr/>
          <p:nvPr/>
        </p:nvCxnSpPr>
        <p:spPr>
          <a:xfrm rot="10800000" flipH="1">
            <a:off x="0" y="274188"/>
            <a:ext cx="582600" cy="654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78" name="Google Shape;678;p15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679" name="Google Shape;679;p15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15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15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15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3" name="Google Shape;683;p15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684" name="Google Shape;684;p15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15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15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15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15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15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0" name="Google Shape;690;p15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691" name="Google Shape;691;p1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1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1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694" name="Google Shape;694;p15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95" name="Google Shape;695;p15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696" name="Google Shape;696;p15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15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15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15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15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15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2" name="Google Shape;702;p15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703" name="Google Shape;703;p15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15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15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15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7" name="Google Shape;707;p15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708" name="Google Shape;708;p1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1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1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CUSTOM_17">
    <p:spTree>
      <p:nvGrpSpPr>
        <p:cNvPr id="1" name="Shape 1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9" name="Google Shape;1289;p26"/>
          <p:cNvSpPr txBox="1">
            <a:spLocks noGrp="1"/>
          </p:cNvSpPr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cxnSp>
        <p:nvCxnSpPr>
          <p:cNvPr id="1290" name="Google Shape;1290;p26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91" name="Google Shape;1291;p26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92" name="Google Shape;1292;p26"/>
          <p:cNvCxnSpPr/>
          <p:nvPr/>
        </p:nvCxnSpPr>
        <p:spPr>
          <a:xfrm rot="10800000" flipH="1">
            <a:off x="0" y="274188"/>
            <a:ext cx="582600" cy="654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93" name="Google Shape;1293;p26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1294" name="Google Shape;1294;p26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26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26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26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8" name="Google Shape;1298;p26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1299" name="Google Shape;1299;p26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26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26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26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26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26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05" name="Google Shape;1305;p26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1306" name="Google Shape;1306;p2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2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2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309" name="Google Shape;1309;p26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10" name="Google Shape;1310;p26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1311" name="Google Shape;1311;p26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26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26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26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26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26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17" name="Google Shape;1317;p26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1318" name="Google Shape;1318;p26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26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26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26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22" name="Google Shape;1322;p26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1323" name="Google Shape;1323;p2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2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2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3" r:id="rId4"/>
    <p:sldLayoutId id="2147483655" r:id="rId5"/>
    <p:sldLayoutId id="2147483658" r:id="rId6"/>
    <p:sldLayoutId id="2147483659" r:id="rId7"/>
    <p:sldLayoutId id="2147483661" r:id="rId8"/>
    <p:sldLayoutId id="2147483672" r:id="rId9"/>
    <p:sldLayoutId id="2147483673" r:id="rId10"/>
    <p:sldLayoutId id="2147483674" r:id="rId11"/>
    <p:sldLayoutId id="2147483675" r:id="rId12"/>
    <p:sldLayoutId id="2147483676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9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9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9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0" name="Google Shape;1690;p35"/>
          <p:cNvGrpSpPr/>
          <p:nvPr/>
        </p:nvGrpSpPr>
        <p:grpSpPr>
          <a:xfrm>
            <a:off x="72870" y="959820"/>
            <a:ext cx="5343540" cy="4183680"/>
            <a:chOff x="469775" y="238125"/>
            <a:chExt cx="6679425" cy="5229600"/>
          </a:xfrm>
        </p:grpSpPr>
        <p:sp>
          <p:nvSpPr>
            <p:cNvPr id="1691" name="Google Shape;1691;p35"/>
            <p:cNvSpPr/>
            <p:nvPr/>
          </p:nvSpPr>
          <p:spPr>
            <a:xfrm>
              <a:off x="830950" y="238200"/>
              <a:ext cx="6001825" cy="5109175"/>
            </a:xfrm>
            <a:custGeom>
              <a:avLst/>
              <a:gdLst/>
              <a:ahLst/>
              <a:cxnLst/>
              <a:rect l="l" t="t" r="r" b="b"/>
              <a:pathLst>
                <a:path w="240073" h="204367" extrusionOk="0">
                  <a:moveTo>
                    <a:pt x="98444" y="0"/>
                  </a:moveTo>
                  <a:cubicBezTo>
                    <a:pt x="66611" y="0"/>
                    <a:pt x="32985" y="23173"/>
                    <a:pt x="18273" y="58560"/>
                  </a:cubicBezTo>
                  <a:cubicBezTo>
                    <a:pt x="0" y="102473"/>
                    <a:pt x="9686" y="134990"/>
                    <a:pt x="9686" y="134990"/>
                  </a:cubicBezTo>
                  <a:cubicBezTo>
                    <a:pt x="9686" y="134990"/>
                    <a:pt x="19372" y="174100"/>
                    <a:pt x="57750" y="192861"/>
                  </a:cubicBezTo>
                  <a:cubicBezTo>
                    <a:pt x="75386" y="201502"/>
                    <a:pt x="94579" y="204367"/>
                    <a:pt x="113787" y="204367"/>
                  </a:cubicBezTo>
                  <a:cubicBezTo>
                    <a:pt x="136375" y="204367"/>
                    <a:pt x="158984" y="200405"/>
                    <a:pt x="179108" y="197216"/>
                  </a:cubicBezTo>
                  <a:cubicBezTo>
                    <a:pt x="216346" y="191315"/>
                    <a:pt x="240073" y="163925"/>
                    <a:pt x="237549" y="131408"/>
                  </a:cubicBezTo>
                  <a:cubicBezTo>
                    <a:pt x="235026" y="98851"/>
                    <a:pt x="204951" y="96002"/>
                    <a:pt x="182038" y="63525"/>
                  </a:cubicBezTo>
                  <a:cubicBezTo>
                    <a:pt x="159085" y="31090"/>
                    <a:pt x="157905" y="18962"/>
                    <a:pt x="120952" y="4230"/>
                  </a:cubicBezTo>
                  <a:cubicBezTo>
                    <a:pt x="113750" y="1358"/>
                    <a:pt x="106150" y="0"/>
                    <a:pt x="984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35"/>
            <p:cNvSpPr/>
            <p:nvPr/>
          </p:nvSpPr>
          <p:spPr>
            <a:xfrm>
              <a:off x="1009000" y="238125"/>
              <a:ext cx="5764775" cy="5102425"/>
            </a:xfrm>
            <a:custGeom>
              <a:avLst/>
              <a:gdLst/>
              <a:ahLst/>
              <a:cxnLst/>
              <a:rect l="l" t="t" r="r" b="b"/>
              <a:pathLst>
                <a:path w="230591" h="204097" extrusionOk="0">
                  <a:moveTo>
                    <a:pt x="87011" y="99545"/>
                  </a:moveTo>
                  <a:cubicBezTo>
                    <a:pt x="86604" y="100766"/>
                    <a:pt x="86115" y="101947"/>
                    <a:pt x="85708" y="103005"/>
                  </a:cubicBezTo>
                  <a:lnTo>
                    <a:pt x="120749" y="103005"/>
                  </a:lnTo>
                  <a:cubicBezTo>
                    <a:pt x="120830" y="103005"/>
                    <a:pt x="120911" y="103045"/>
                    <a:pt x="120993" y="103086"/>
                  </a:cubicBezTo>
                  <a:cubicBezTo>
                    <a:pt x="121034" y="103167"/>
                    <a:pt x="121074" y="103249"/>
                    <a:pt x="121074" y="103330"/>
                  </a:cubicBezTo>
                  <a:lnTo>
                    <a:pt x="121074" y="156766"/>
                  </a:lnTo>
                  <a:cubicBezTo>
                    <a:pt x="121074" y="156847"/>
                    <a:pt x="121034" y="156928"/>
                    <a:pt x="120993" y="157010"/>
                  </a:cubicBezTo>
                  <a:cubicBezTo>
                    <a:pt x="120911" y="157051"/>
                    <a:pt x="120830" y="157091"/>
                    <a:pt x="120749" y="157091"/>
                  </a:cubicBezTo>
                  <a:lnTo>
                    <a:pt x="89697" y="157091"/>
                  </a:lnTo>
                  <a:cubicBezTo>
                    <a:pt x="90470" y="159940"/>
                    <a:pt x="91284" y="162870"/>
                    <a:pt x="92057" y="165556"/>
                  </a:cubicBezTo>
                  <a:cubicBezTo>
                    <a:pt x="92993" y="165068"/>
                    <a:pt x="93807" y="164783"/>
                    <a:pt x="94580" y="164254"/>
                  </a:cubicBezTo>
                  <a:cubicBezTo>
                    <a:pt x="95110" y="163888"/>
                    <a:pt x="95598" y="163806"/>
                    <a:pt x="96046" y="163806"/>
                  </a:cubicBezTo>
                  <a:cubicBezTo>
                    <a:pt x="96493" y="163806"/>
                    <a:pt x="96859" y="163888"/>
                    <a:pt x="97104" y="164010"/>
                  </a:cubicBezTo>
                  <a:cubicBezTo>
                    <a:pt x="97389" y="163725"/>
                    <a:pt x="98040" y="163237"/>
                    <a:pt x="98894" y="162992"/>
                  </a:cubicBezTo>
                  <a:lnTo>
                    <a:pt x="99139" y="162992"/>
                  </a:lnTo>
                  <a:cubicBezTo>
                    <a:pt x="99546" y="162992"/>
                    <a:pt x="99871" y="163155"/>
                    <a:pt x="100156" y="163359"/>
                  </a:cubicBezTo>
                  <a:cubicBezTo>
                    <a:pt x="100441" y="163603"/>
                    <a:pt x="100726" y="163888"/>
                    <a:pt x="100970" y="164173"/>
                  </a:cubicBezTo>
                  <a:cubicBezTo>
                    <a:pt x="101255" y="164498"/>
                    <a:pt x="101458" y="164824"/>
                    <a:pt x="101621" y="165027"/>
                  </a:cubicBezTo>
                  <a:cubicBezTo>
                    <a:pt x="101906" y="164946"/>
                    <a:pt x="102435" y="164783"/>
                    <a:pt x="103290" y="164702"/>
                  </a:cubicBezTo>
                  <a:lnTo>
                    <a:pt x="103656" y="164702"/>
                  </a:lnTo>
                  <a:cubicBezTo>
                    <a:pt x="105040" y="164702"/>
                    <a:pt x="106586" y="165353"/>
                    <a:pt x="107726" y="166207"/>
                  </a:cubicBezTo>
                  <a:cubicBezTo>
                    <a:pt x="108133" y="166533"/>
                    <a:pt x="108295" y="166940"/>
                    <a:pt x="108295" y="167347"/>
                  </a:cubicBezTo>
                  <a:cubicBezTo>
                    <a:pt x="108295" y="167428"/>
                    <a:pt x="108295" y="167510"/>
                    <a:pt x="108255" y="167591"/>
                  </a:cubicBezTo>
                  <a:lnTo>
                    <a:pt x="121725" y="167591"/>
                  </a:lnTo>
                  <a:cubicBezTo>
                    <a:pt x="121929" y="167306"/>
                    <a:pt x="122132" y="167062"/>
                    <a:pt x="122377" y="166859"/>
                  </a:cubicBezTo>
                  <a:cubicBezTo>
                    <a:pt x="122946" y="166248"/>
                    <a:pt x="123557" y="165963"/>
                    <a:pt x="124167" y="165963"/>
                  </a:cubicBezTo>
                  <a:cubicBezTo>
                    <a:pt x="124330" y="165963"/>
                    <a:pt x="124493" y="166004"/>
                    <a:pt x="124656" y="166045"/>
                  </a:cubicBezTo>
                  <a:cubicBezTo>
                    <a:pt x="125510" y="166207"/>
                    <a:pt x="126243" y="166248"/>
                    <a:pt x="126528" y="166289"/>
                  </a:cubicBezTo>
                  <a:lnTo>
                    <a:pt x="126568" y="166289"/>
                  </a:lnTo>
                  <a:cubicBezTo>
                    <a:pt x="127016" y="166045"/>
                    <a:pt x="129051" y="164824"/>
                    <a:pt x="130638" y="164091"/>
                  </a:cubicBezTo>
                  <a:cubicBezTo>
                    <a:pt x="131208" y="163806"/>
                    <a:pt x="131737" y="163603"/>
                    <a:pt x="132103" y="163521"/>
                  </a:cubicBezTo>
                  <a:lnTo>
                    <a:pt x="132347" y="163521"/>
                  </a:lnTo>
                  <a:cubicBezTo>
                    <a:pt x="132795" y="163521"/>
                    <a:pt x="133243" y="163725"/>
                    <a:pt x="133690" y="164010"/>
                  </a:cubicBezTo>
                  <a:cubicBezTo>
                    <a:pt x="134138" y="164295"/>
                    <a:pt x="134586" y="164661"/>
                    <a:pt x="134993" y="165068"/>
                  </a:cubicBezTo>
                  <a:cubicBezTo>
                    <a:pt x="135685" y="165719"/>
                    <a:pt x="136254" y="166370"/>
                    <a:pt x="136376" y="166492"/>
                  </a:cubicBezTo>
                  <a:cubicBezTo>
                    <a:pt x="136498" y="166614"/>
                    <a:pt x="137068" y="167062"/>
                    <a:pt x="137719" y="167591"/>
                  </a:cubicBezTo>
                  <a:lnTo>
                    <a:pt x="176056" y="167591"/>
                  </a:lnTo>
                  <a:lnTo>
                    <a:pt x="176056" y="99545"/>
                  </a:lnTo>
                  <a:close/>
                  <a:moveTo>
                    <a:pt x="88801" y="89371"/>
                  </a:moveTo>
                  <a:cubicBezTo>
                    <a:pt x="89086" y="89982"/>
                    <a:pt x="89331" y="90714"/>
                    <a:pt x="89331" y="91569"/>
                  </a:cubicBezTo>
                  <a:cubicBezTo>
                    <a:pt x="89331" y="92016"/>
                    <a:pt x="89208" y="92708"/>
                    <a:pt x="88964" y="93563"/>
                  </a:cubicBezTo>
                  <a:cubicBezTo>
                    <a:pt x="88761" y="94418"/>
                    <a:pt x="88435" y="95435"/>
                    <a:pt x="88069" y="96534"/>
                  </a:cubicBezTo>
                  <a:cubicBezTo>
                    <a:pt x="87825" y="97307"/>
                    <a:pt x="87540" y="98080"/>
                    <a:pt x="87296" y="98854"/>
                  </a:cubicBezTo>
                  <a:lnTo>
                    <a:pt x="176748" y="98854"/>
                  </a:lnTo>
                  <a:lnTo>
                    <a:pt x="176748" y="167591"/>
                  </a:lnTo>
                  <a:lnTo>
                    <a:pt x="185009" y="167591"/>
                  </a:lnTo>
                  <a:lnTo>
                    <a:pt x="185009" y="89371"/>
                  </a:lnTo>
                  <a:close/>
                  <a:moveTo>
                    <a:pt x="91365" y="0"/>
                  </a:moveTo>
                  <a:cubicBezTo>
                    <a:pt x="59500" y="0"/>
                    <a:pt x="25884" y="23157"/>
                    <a:pt x="11151" y="58563"/>
                  </a:cubicBezTo>
                  <a:cubicBezTo>
                    <a:pt x="2279" y="79889"/>
                    <a:pt x="0" y="98528"/>
                    <a:pt x="0" y="112080"/>
                  </a:cubicBezTo>
                  <a:cubicBezTo>
                    <a:pt x="0" y="126406"/>
                    <a:pt x="2564" y="134993"/>
                    <a:pt x="2564" y="134993"/>
                  </a:cubicBezTo>
                  <a:cubicBezTo>
                    <a:pt x="2564" y="134993"/>
                    <a:pt x="7896" y="156481"/>
                    <a:pt x="26250" y="175242"/>
                  </a:cubicBezTo>
                  <a:cubicBezTo>
                    <a:pt x="26657" y="171783"/>
                    <a:pt x="27064" y="168039"/>
                    <a:pt x="27430" y="164254"/>
                  </a:cubicBezTo>
                  <a:cubicBezTo>
                    <a:pt x="28692" y="152167"/>
                    <a:pt x="29872" y="139795"/>
                    <a:pt x="29994" y="136417"/>
                  </a:cubicBezTo>
                  <a:cubicBezTo>
                    <a:pt x="30157" y="132999"/>
                    <a:pt x="30320" y="129092"/>
                    <a:pt x="31215" y="125388"/>
                  </a:cubicBezTo>
                  <a:cubicBezTo>
                    <a:pt x="32110" y="121725"/>
                    <a:pt x="33738" y="118266"/>
                    <a:pt x="36831" y="115824"/>
                  </a:cubicBezTo>
                  <a:cubicBezTo>
                    <a:pt x="41186" y="112406"/>
                    <a:pt x="46680" y="108539"/>
                    <a:pt x="49447" y="106627"/>
                  </a:cubicBezTo>
                  <a:lnTo>
                    <a:pt x="52662" y="101255"/>
                  </a:lnTo>
                  <a:cubicBezTo>
                    <a:pt x="52662" y="101255"/>
                    <a:pt x="52988" y="101173"/>
                    <a:pt x="53680" y="101173"/>
                  </a:cubicBezTo>
                  <a:cubicBezTo>
                    <a:pt x="54250" y="101173"/>
                    <a:pt x="55104" y="101255"/>
                    <a:pt x="56203" y="101458"/>
                  </a:cubicBezTo>
                  <a:cubicBezTo>
                    <a:pt x="56285" y="101295"/>
                    <a:pt x="56407" y="101173"/>
                    <a:pt x="56529" y="100970"/>
                  </a:cubicBezTo>
                  <a:cubicBezTo>
                    <a:pt x="57343" y="99790"/>
                    <a:pt x="58319" y="98162"/>
                    <a:pt x="58889" y="96290"/>
                  </a:cubicBezTo>
                  <a:cubicBezTo>
                    <a:pt x="59174" y="95435"/>
                    <a:pt x="59296" y="94418"/>
                    <a:pt x="59296" y="93359"/>
                  </a:cubicBezTo>
                  <a:cubicBezTo>
                    <a:pt x="59296" y="90551"/>
                    <a:pt x="58482" y="87621"/>
                    <a:pt x="58279" y="86929"/>
                  </a:cubicBezTo>
                  <a:cubicBezTo>
                    <a:pt x="58238" y="86848"/>
                    <a:pt x="58238" y="86807"/>
                    <a:pt x="58238" y="86807"/>
                  </a:cubicBezTo>
                  <a:lnTo>
                    <a:pt x="58238" y="86726"/>
                  </a:lnTo>
                  <a:cubicBezTo>
                    <a:pt x="58238" y="86726"/>
                    <a:pt x="58034" y="85423"/>
                    <a:pt x="58034" y="83551"/>
                  </a:cubicBezTo>
                  <a:cubicBezTo>
                    <a:pt x="58034" y="81354"/>
                    <a:pt x="58279" y="78383"/>
                    <a:pt x="59255" y="75534"/>
                  </a:cubicBezTo>
                  <a:cubicBezTo>
                    <a:pt x="60232" y="72726"/>
                    <a:pt x="61941" y="70081"/>
                    <a:pt x="64994" y="68656"/>
                  </a:cubicBezTo>
                  <a:cubicBezTo>
                    <a:pt x="68290" y="67110"/>
                    <a:pt x="72156" y="66540"/>
                    <a:pt x="75778" y="66540"/>
                  </a:cubicBezTo>
                  <a:cubicBezTo>
                    <a:pt x="80052" y="66540"/>
                    <a:pt x="83999" y="67354"/>
                    <a:pt x="86238" y="68290"/>
                  </a:cubicBezTo>
                  <a:cubicBezTo>
                    <a:pt x="87011" y="68575"/>
                    <a:pt x="87581" y="68900"/>
                    <a:pt x="87947" y="69267"/>
                  </a:cubicBezTo>
                  <a:cubicBezTo>
                    <a:pt x="89005" y="70325"/>
                    <a:pt x="89493" y="71871"/>
                    <a:pt x="89738" y="73133"/>
                  </a:cubicBezTo>
                  <a:cubicBezTo>
                    <a:pt x="89982" y="74313"/>
                    <a:pt x="90022" y="75290"/>
                    <a:pt x="90022" y="75412"/>
                  </a:cubicBezTo>
                  <a:cubicBezTo>
                    <a:pt x="90022" y="75493"/>
                    <a:pt x="90063" y="76226"/>
                    <a:pt x="90063" y="77203"/>
                  </a:cubicBezTo>
                  <a:cubicBezTo>
                    <a:pt x="90063" y="78017"/>
                    <a:pt x="90022" y="78953"/>
                    <a:pt x="89941" y="79889"/>
                  </a:cubicBezTo>
                  <a:cubicBezTo>
                    <a:pt x="89860" y="80865"/>
                    <a:pt x="89697" y="81761"/>
                    <a:pt x="89453" y="82493"/>
                  </a:cubicBezTo>
                  <a:cubicBezTo>
                    <a:pt x="89046" y="83633"/>
                    <a:pt x="88598" y="84528"/>
                    <a:pt x="88232" y="85301"/>
                  </a:cubicBezTo>
                  <a:cubicBezTo>
                    <a:pt x="87865" y="86075"/>
                    <a:pt x="87621" y="86685"/>
                    <a:pt x="87662" y="87092"/>
                  </a:cubicBezTo>
                  <a:cubicBezTo>
                    <a:pt x="87662" y="87255"/>
                    <a:pt x="87703" y="87499"/>
                    <a:pt x="87865" y="87784"/>
                  </a:cubicBezTo>
                  <a:cubicBezTo>
                    <a:pt x="88028" y="88028"/>
                    <a:pt x="88191" y="88354"/>
                    <a:pt x="88395" y="88679"/>
                  </a:cubicBezTo>
                  <a:lnTo>
                    <a:pt x="185701" y="88679"/>
                  </a:lnTo>
                  <a:lnTo>
                    <a:pt x="185701" y="167591"/>
                  </a:lnTo>
                  <a:lnTo>
                    <a:pt x="218300" y="167591"/>
                  </a:lnTo>
                  <a:cubicBezTo>
                    <a:pt x="218462" y="167591"/>
                    <a:pt x="218584" y="167713"/>
                    <a:pt x="218625" y="167835"/>
                  </a:cubicBezTo>
                  <a:cubicBezTo>
                    <a:pt x="218625" y="167876"/>
                    <a:pt x="218625" y="167917"/>
                    <a:pt x="218625" y="167957"/>
                  </a:cubicBezTo>
                  <a:lnTo>
                    <a:pt x="218625" y="169382"/>
                  </a:lnTo>
                  <a:cubicBezTo>
                    <a:pt x="218625" y="169504"/>
                    <a:pt x="218584" y="169585"/>
                    <a:pt x="218503" y="169667"/>
                  </a:cubicBezTo>
                  <a:lnTo>
                    <a:pt x="190829" y="190911"/>
                  </a:lnTo>
                  <a:cubicBezTo>
                    <a:pt x="190788" y="190992"/>
                    <a:pt x="190707" y="190992"/>
                    <a:pt x="190626" y="190992"/>
                  </a:cubicBezTo>
                  <a:lnTo>
                    <a:pt x="185701" y="190992"/>
                  </a:lnTo>
                  <a:lnTo>
                    <a:pt x="185701" y="193882"/>
                  </a:lnTo>
                  <a:cubicBezTo>
                    <a:pt x="213294" y="184684"/>
                    <a:pt x="230590" y="162423"/>
                    <a:pt x="230590" y="136132"/>
                  </a:cubicBezTo>
                  <a:cubicBezTo>
                    <a:pt x="230590" y="134545"/>
                    <a:pt x="230549" y="132999"/>
                    <a:pt x="230427" y="131411"/>
                  </a:cubicBezTo>
                  <a:cubicBezTo>
                    <a:pt x="227904" y="98854"/>
                    <a:pt x="197829" y="96005"/>
                    <a:pt x="174916" y="63528"/>
                  </a:cubicBezTo>
                  <a:cubicBezTo>
                    <a:pt x="151963" y="31093"/>
                    <a:pt x="150783" y="18965"/>
                    <a:pt x="113830" y="4233"/>
                  </a:cubicBezTo>
                  <a:cubicBezTo>
                    <a:pt x="106667" y="1343"/>
                    <a:pt x="99057" y="0"/>
                    <a:pt x="91365" y="0"/>
                  </a:cubicBezTo>
                  <a:close/>
                  <a:moveTo>
                    <a:pt x="176748" y="190992"/>
                  </a:moveTo>
                  <a:lnTo>
                    <a:pt x="176748" y="196323"/>
                  </a:lnTo>
                  <a:cubicBezTo>
                    <a:pt x="179597" y="195713"/>
                    <a:pt x="182364" y="194980"/>
                    <a:pt x="185009" y="194126"/>
                  </a:cubicBezTo>
                  <a:lnTo>
                    <a:pt x="185009" y="190992"/>
                  </a:lnTo>
                  <a:close/>
                  <a:moveTo>
                    <a:pt x="75697" y="190992"/>
                  </a:moveTo>
                  <a:cubicBezTo>
                    <a:pt x="75697" y="191643"/>
                    <a:pt x="75575" y="192172"/>
                    <a:pt x="75371" y="192620"/>
                  </a:cubicBezTo>
                  <a:cubicBezTo>
                    <a:pt x="75331" y="192701"/>
                    <a:pt x="75290" y="192783"/>
                    <a:pt x="75209" y="192905"/>
                  </a:cubicBezTo>
                  <a:lnTo>
                    <a:pt x="76226" y="197056"/>
                  </a:lnTo>
                  <a:cubicBezTo>
                    <a:pt x="76674" y="197137"/>
                    <a:pt x="77813" y="197259"/>
                    <a:pt x="79360" y="197422"/>
                  </a:cubicBezTo>
                  <a:lnTo>
                    <a:pt x="79360" y="190992"/>
                  </a:lnTo>
                  <a:close/>
                  <a:moveTo>
                    <a:pt x="80052" y="190992"/>
                  </a:moveTo>
                  <a:lnTo>
                    <a:pt x="80052" y="197504"/>
                  </a:lnTo>
                  <a:cubicBezTo>
                    <a:pt x="81679" y="197707"/>
                    <a:pt x="83714" y="197951"/>
                    <a:pt x="85953" y="198236"/>
                  </a:cubicBezTo>
                  <a:cubicBezTo>
                    <a:pt x="85179" y="196730"/>
                    <a:pt x="83836" y="194166"/>
                    <a:pt x="82209" y="190992"/>
                  </a:cubicBezTo>
                  <a:close/>
                  <a:moveTo>
                    <a:pt x="110656" y="190992"/>
                  </a:moveTo>
                  <a:cubicBezTo>
                    <a:pt x="106749" y="193800"/>
                    <a:pt x="101784" y="197300"/>
                    <a:pt x="98121" y="199783"/>
                  </a:cubicBezTo>
                  <a:cubicBezTo>
                    <a:pt x="104144" y="200597"/>
                    <a:pt x="109679" y="201411"/>
                    <a:pt x="112162" y="202021"/>
                  </a:cubicBezTo>
                  <a:cubicBezTo>
                    <a:pt x="114074" y="202469"/>
                    <a:pt x="115824" y="203242"/>
                    <a:pt x="117412" y="204097"/>
                  </a:cubicBezTo>
                  <a:cubicBezTo>
                    <a:pt x="136336" y="203120"/>
                    <a:pt x="155056" y="199905"/>
                    <a:pt x="171986" y="197219"/>
                  </a:cubicBezTo>
                  <a:cubicBezTo>
                    <a:pt x="173370" y="197015"/>
                    <a:pt x="174713" y="196771"/>
                    <a:pt x="176056" y="196486"/>
                  </a:cubicBezTo>
                  <a:lnTo>
                    <a:pt x="176056" y="19099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35"/>
            <p:cNvSpPr/>
            <p:nvPr/>
          </p:nvSpPr>
          <p:spPr>
            <a:xfrm>
              <a:off x="6155150" y="3211050"/>
              <a:ext cx="888225" cy="2247525"/>
            </a:xfrm>
            <a:custGeom>
              <a:avLst/>
              <a:gdLst/>
              <a:ahLst/>
              <a:cxnLst/>
              <a:rect l="l" t="t" r="r" b="b"/>
              <a:pathLst>
                <a:path w="35529" h="89901" extrusionOk="0">
                  <a:moveTo>
                    <a:pt x="7122" y="6430"/>
                  </a:moveTo>
                  <a:cubicBezTo>
                    <a:pt x="8221" y="11843"/>
                    <a:pt x="12698" y="13959"/>
                    <a:pt x="12779" y="13959"/>
                  </a:cubicBezTo>
                  <a:lnTo>
                    <a:pt x="12576" y="14407"/>
                  </a:lnTo>
                  <a:cubicBezTo>
                    <a:pt x="12535" y="14366"/>
                    <a:pt x="7814" y="12169"/>
                    <a:pt x="6675" y="6512"/>
                  </a:cubicBezTo>
                  <a:lnTo>
                    <a:pt x="7122" y="6430"/>
                  </a:lnTo>
                  <a:close/>
                  <a:moveTo>
                    <a:pt x="18314" y="31785"/>
                  </a:moveTo>
                  <a:lnTo>
                    <a:pt x="18314" y="31785"/>
                  </a:lnTo>
                  <a:cubicBezTo>
                    <a:pt x="18311" y="31785"/>
                    <a:pt x="18308" y="31785"/>
                    <a:pt x="18306" y="31785"/>
                  </a:cubicBezTo>
                  <a:lnTo>
                    <a:pt x="18306" y="31785"/>
                  </a:lnTo>
                  <a:cubicBezTo>
                    <a:pt x="18309" y="31787"/>
                    <a:pt x="18312" y="31788"/>
                    <a:pt x="18315" y="31789"/>
                  </a:cubicBezTo>
                  <a:lnTo>
                    <a:pt x="18315" y="31789"/>
                  </a:lnTo>
                  <a:cubicBezTo>
                    <a:pt x="18315" y="31788"/>
                    <a:pt x="18314" y="31786"/>
                    <a:pt x="18314" y="31785"/>
                  </a:cubicBezTo>
                  <a:close/>
                  <a:moveTo>
                    <a:pt x="6919" y="39599"/>
                  </a:moveTo>
                  <a:cubicBezTo>
                    <a:pt x="10012" y="45622"/>
                    <a:pt x="17012" y="48267"/>
                    <a:pt x="17093" y="48267"/>
                  </a:cubicBezTo>
                  <a:lnTo>
                    <a:pt x="16930" y="48715"/>
                  </a:lnTo>
                  <a:cubicBezTo>
                    <a:pt x="16849" y="48674"/>
                    <a:pt x="9686" y="45988"/>
                    <a:pt x="6512" y="39843"/>
                  </a:cubicBezTo>
                  <a:lnTo>
                    <a:pt x="6919" y="39599"/>
                  </a:lnTo>
                  <a:close/>
                  <a:moveTo>
                    <a:pt x="31052" y="0"/>
                  </a:moveTo>
                  <a:cubicBezTo>
                    <a:pt x="31052" y="0"/>
                    <a:pt x="29913" y="2930"/>
                    <a:pt x="27878" y="6512"/>
                  </a:cubicBezTo>
                  <a:cubicBezTo>
                    <a:pt x="25843" y="10134"/>
                    <a:pt x="19535" y="15750"/>
                    <a:pt x="18395" y="21855"/>
                  </a:cubicBezTo>
                  <a:cubicBezTo>
                    <a:pt x="18110" y="23564"/>
                    <a:pt x="17988" y="25110"/>
                    <a:pt x="17988" y="26453"/>
                  </a:cubicBezTo>
                  <a:cubicBezTo>
                    <a:pt x="16930" y="22913"/>
                    <a:pt x="15628" y="19576"/>
                    <a:pt x="14326" y="16483"/>
                  </a:cubicBezTo>
                  <a:cubicBezTo>
                    <a:pt x="13959" y="15669"/>
                    <a:pt x="13674" y="14733"/>
                    <a:pt x="13430" y="13797"/>
                  </a:cubicBezTo>
                  <a:lnTo>
                    <a:pt x="13227" y="13675"/>
                  </a:lnTo>
                  <a:cubicBezTo>
                    <a:pt x="13268" y="13634"/>
                    <a:pt x="17337" y="6756"/>
                    <a:pt x="17337" y="4803"/>
                  </a:cubicBezTo>
                  <a:lnTo>
                    <a:pt x="17785" y="4803"/>
                  </a:lnTo>
                  <a:cubicBezTo>
                    <a:pt x="17785" y="6634"/>
                    <a:pt x="14692" y="12087"/>
                    <a:pt x="13837" y="13552"/>
                  </a:cubicBezTo>
                  <a:cubicBezTo>
                    <a:pt x="15262" y="12698"/>
                    <a:pt x="17581" y="10948"/>
                    <a:pt x="18436" y="8262"/>
                  </a:cubicBezTo>
                  <a:cubicBezTo>
                    <a:pt x="19738" y="4233"/>
                    <a:pt x="17826" y="570"/>
                    <a:pt x="17826" y="570"/>
                  </a:cubicBezTo>
                  <a:cubicBezTo>
                    <a:pt x="17826" y="570"/>
                    <a:pt x="14366" y="5617"/>
                    <a:pt x="13430" y="8832"/>
                  </a:cubicBezTo>
                  <a:cubicBezTo>
                    <a:pt x="12861" y="10866"/>
                    <a:pt x="12698" y="12454"/>
                    <a:pt x="12657" y="13349"/>
                  </a:cubicBezTo>
                  <a:cubicBezTo>
                    <a:pt x="12006" y="11680"/>
                    <a:pt x="10988" y="9401"/>
                    <a:pt x="9849" y="7896"/>
                  </a:cubicBezTo>
                  <a:cubicBezTo>
                    <a:pt x="7814" y="5169"/>
                    <a:pt x="6471" y="1140"/>
                    <a:pt x="6471" y="1140"/>
                  </a:cubicBezTo>
                  <a:cubicBezTo>
                    <a:pt x="6471" y="1140"/>
                    <a:pt x="3989" y="5413"/>
                    <a:pt x="5779" y="9890"/>
                  </a:cubicBezTo>
                  <a:cubicBezTo>
                    <a:pt x="7285" y="13593"/>
                    <a:pt x="11477" y="15018"/>
                    <a:pt x="12942" y="15425"/>
                  </a:cubicBezTo>
                  <a:cubicBezTo>
                    <a:pt x="13105" y="15913"/>
                    <a:pt x="13308" y="16401"/>
                    <a:pt x="13471" y="16849"/>
                  </a:cubicBezTo>
                  <a:cubicBezTo>
                    <a:pt x="15262" y="21041"/>
                    <a:pt x="17052" y="25762"/>
                    <a:pt x="18110" y="30727"/>
                  </a:cubicBezTo>
                  <a:cubicBezTo>
                    <a:pt x="17052" y="29302"/>
                    <a:pt x="15058" y="26860"/>
                    <a:pt x="13186" y="25477"/>
                  </a:cubicBezTo>
                  <a:cubicBezTo>
                    <a:pt x="10460" y="23483"/>
                    <a:pt x="8018" y="19983"/>
                    <a:pt x="8018" y="19983"/>
                  </a:cubicBezTo>
                  <a:lnTo>
                    <a:pt x="8018" y="19983"/>
                  </a:lnTo>
                  <a:cubicBezTo>
                    <a:pt x="8017" y="19983"/>
                    <a:pt x="6878" y="24826"/>
                    <a:pt x="9890" y="28610"/>
                  </a:cubicBezTo>
                  <a:cubicBezTo>
                    <a:pt x="12110" y="31377"/>
                    <a:pt x="15862" y="31799"/>
                    <a:pt x="17735" y="31799"/>
                  </a:cubicBezTo>
                  <a:cubicBezTo>
                    <a:pt x="17952" y="31799"/>
                    <a:pt x="18144" y="31794"/>
                    <a:pt x="18306" y="31785"/>
                  </a:cubicBezTo>
                  <a:lnTo>
                    <a:pt x="18306" y="31785"/>
                  </a:lnTo>
                  <a:cubicBezTo>
                    <a:pt x="16823" y="31118"/>
                    <a:pt x="12173" y="28894"/>
                    <a:pt x="10093" y="25843"/>
                  </a:cubicBezTo>
                  <a:lnTo>
                    <a:pt x="10459" y="25599"/>
                  </a:lnTo>
                  <a:cubicBezTo>
                    <a:pt x="12616" y="28692"/>
                    <a:pt x="17785" y="31052"/>
                    <a:pt x="18762" y="31500"/>
                  </a:cubicBezTo>
                  <a:cubicBezTo>
                    <a:pt x="19535" y="30279"/>
                    <a:pt x="24419" y="22750"/>
                    <a:pt x="26128" y="17988"/>
                  </a:cubicBezTo>
                  <a:lnTo>
                    <a:pt x="26575" y="18151"/>
                  </a:lnTo>
                  <a:cubicBezTo>
                    <a:pt x="24703" y="23320"/>
                    <a:pt x="19128" y="31826"/>
                    <a:pt x="19047" y="31907"/>
                  </a:cubicBezTo>
                  <a:lnTo>
                    <a:pt x="18965" y="32070"/>
                  </a:lnTo>
                  <a:lnTo>
                    <a:pt x="18762" y="31988"/>
                  </a:lnTo>
                  <a:cubicBezTo>
                    <a:pt x="18726" y="31970"/>
                    <a:pt x="18567" y="31903"/>
                    <a:pt x="18315" y="31789"/>
                  </a:cubicBezTo>
                  <a:lnTo>
                    <a:pt x="18315" y="31789"/>
                  </a:lnTo>
                  <a:cubicBezTo>
                    <a:pt x="19372" y="37241"/>
                    <a:pt x="19494" y="42937"/>
                    <a:pt x="17704" y="48471"/>
                  </a:cubicBezTo>
                  <a:cubicBezTo>
                    <a:pt x="17581" y="47372"/>
                    <a:pt x="16971" y="44482"/>
                    <a:pt x="13430" y="41227"/>
                  </a:cubicBezTo>
                  <a:cubicBezTo>
                    <a:pt x="8954" y="37116"/>
                    <a:pt x="1" y="23972"/>
                    <a:pt x="0" y="23971"/>
                  </a:cubicBezTo>
                  <a:lnTo>
                    <a:pt x="0" y="23971"/>
                  </a:lnTo>
                  <a:cubicBezTo>
                    <a:pt x="0" y="23972"/>
                    <a:pt x="733" y="39477"/>
                    <a:pt x="5006" y="44604"/>
                  </a:cubicBezTo>
                  <a:cubicBezTo>
                    <a:pt x="8275" y="48486"/>
                    <a:pt x="14023" y="48949"/>
                    <a:pt x="16528" y="48949"/>
                  </a:cubicBezTo>
                  <a:cubicBezTo>
                    <a:pt x="17017" y="48949"/>
                    <a:pt x="17382" y="48932"/>
                    <a:pt x="17581" y="48918"/>
                  </a:cubicBezTo>
                  <a:lnTo>
                    <a:pt x="17581" y="48918"/>
                  </a:lnTo>
                  <a:cubicBezTo>
                    <a:pt x="17500" y="49163"/>
                    <a:pt x="17419" y="49407"/>
                    <a:pt x="17297" y="49651"/>
                  </a:cubicBezTo>
                  <a:cubicBezTo>
                    <a:pt x="14488" y="57221"/>
                    <a:pt x="13878" y="62552"/>
                    <a:pt x="13837" y="65360"/>
                  </a:cubicBezTo>
                  <a:lnTo>
                    <a:pt x="8506" y="65360"/>
                  </a:lnTo>
                  <a:lnTo>
                    <a:pt x="8506" y="89900"/>
                  </a:lnTo>
                  <a:lnTo>
                    <a:pt x="23157" y="89900"/>
                  </a:lnTo>
                  <a:lnTo>
                    <a:pt x="23157" y="65360"/>
                  </a:lnTo>
                  <a:lnTo>
                    <a:pt x="14733" y="65360"/>
                  </a:lnTo>
                  <a:cubicBezTo>
                    <a:pt x="14773" y="64180"/>
                    <a:pt x="14895" y="62593"/>
                    <a:pt x="15262" y="60558"/>
                  </a:cubicBezTo>
                  <a:lnTo>
                    <a:pt x="15262" y="60558"/>
                  </a:lnTo>
                  <a:cubicBezTo>
                    <a:pt x="15140" y="60598"/>
                    <a:pt x="15099" y="60598"/>
                    <a:pt x="15099" y="60598"/>
                  </a:cubicBezTo>
                  <a:lnTo>
                    <a:pt x="14977" y="60151"/>
                  </a:lnTo>
                  <a:cubicBezTo>
                    <a:pt x="15058" y="60151"/>
                    <a:pt x="24256" y="57546"/>
                    <a:pt x="30645" y="50953"/>
                  </a:cubicBezTo>
                  <a:lnTo>
                    <a:pt x="30971" y="51279"/>
                  </a:lnTo>
                  <a:cubicBezTo>
                    <a:pt x="25802" y="56610"/>
                    <a:pt x="18884" y="59337"/>
                    <a:pt x="16198" y="60273"/>
                  </a:cubicBezTo>
                  <a:cubicBezTo>
                    <a:pt x="18843" y="59907"/>
                    <a:pt x="25314" y="58971"/>
                    <a:pt x="28325" y="57017"/>
                  </a:cubicBezTo>
                  <a:cubicBezTo>
                    <a:pt x="32151" y="54535"/>
                    <a:pt x="35529" y="47087"/>
                    <a:pt x="35529" y="47087"/>
                  </a:cubicBezTo>
                  <a:lnTo>
                    <a:pt x="35529" y="47087"/>
                  </a:lnTo>
                  <a:cubicBezTo>
                    <a:pt x="35528" y="47087"/>
                    <a:pt x="23157" y="49814"/>
                    <a:pt x="19535" y="54290"/>
                  </a:cubicBezTo>
                  <a:cubicBezTo>
                    <a:pt x="17093" y="57383"/>
                    <a:pt x="15872" y="59093"/>
                    <a:pt x="15384" y="59866"/>
                  </a:cubicBezTo>
                  <a:cubicBezTo>
                    <a:pt x="15872" y="57180"/>
                    <a:pt x="16686" y="53883"/>
                    <a:pt x="18151" y="49976"/>
                  </a:cubicBezTo>
                  <a:cubicBezTo>
                    <a:pt x="19128" y="47413"/>
                    <a:pt x="19657" y="44808"/>
                    <a:pt x="19860" y="42203"/>
                  </a:cubicBezTo>
                  <a:lnTo>
                    <a:pt x="19860" y="42203"/>
                  </a:lnTo>
                  <a:cubicBezTo>
                    <a:pt x="19738" y="42285"/>
                    <a:pt x="19657" y="42325"/>
                    <a:pt x="19657" y="42325"/>
                  </a:cubicBezTo>
                  <a:lnTo>
                    <a:pt x="19453" y="41918"/>
                  </a:lnTo>
                  <a:cubicBezTo>
                    <a:pt x="19535" y="41878"/>
                    <a:pt x="27878" y="37442"/>
                    <a:pt x="30238" y="33250"/>
                  </a:cubicBezTo>
                  <a:lnTo>
                    <a:pt x="30645" y="33494"/>
                  </a:lnTo>
                  <a:cubicBezTo>
                    <a:pt x="28529" y="37279"/>
                    <a:pt x="21895" y="41104"/>
                    <a:pt x="20105" y="42081"/>
                  </a:cubicBezTo>
                  <a:cubicBezTo>
                    <a:pt x="21814" y="41918"/>
                    <a:pt x="27186" y="41104"/>
                    <a:pt x="30360" y="37157"/>
                  </a:cubicBezTo>
                  <a:cubicBezTo>
                    <a:pt x="34186" y="32436"/>
                    <a:pt x="33494" y="26576"/>
                    <a:pt x="33494" y="26576"/>
                  </a:cubicBezTo>
                  <a:lnTo>
                    <a:pt x="33494" y="26576"/>
                  </a:lnTo>
                  <a:cubicBezTo>
                    <a:pt x="33493" y="26576"/>
                    <a:pt x="26290" y="31541"/>
                    <a:pt x="23360" y="35366"/>
                  </a:cubicBezTo>
                  <a:cubicBezTo>
                    <a:pt x="21488" y="37808"/>
                    <a:pt x="20471" y="39884"/>
                    <a:pt x="19942" y="41064"/>
                  </a:cubicBezTo>
                  <a:cubicBezTo>
                    <a:pt x="20105" y="37930"/>
                    <a:pt x="19820" y="34796"/>
                    <a:pt x="19250" y="31744"/>
                  </a:cubicBezTo>
                  <a:cubicBezTo>
                    <a:pt x="21651" y="29872"/>
                    <a:pt x="30523" y="22587"/>
                    <a:pt x="31500" y="17134"/>
                  </a:cubicBezTo>
                  <a:cubicBezTo>
                    <a:pt x="32599" y="10826"/>
                    <a:pt x="31052" y="0"/>
                    <a:pt x="310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35"/>
            <p:cNvSpPr/>
            <p:nvPr/>
          </p:nvSpPr>
          <p:spPr>
            <a:xfrm>
              <a:off x="2992975" y="2455100"/>
              <a:ext cx="2658575" cy="3012625"/>
            </a:xfrm>
            <a:custGeom>
              <a:avLst/>
              <a:gdLst/>
              <a:ahLst/>
              <a:cxnLst/>
              <a:rect l="l" t="t" r="r" b="b"/>
              <a:pathLst>
                <a:path w="106343" h="120505" extrusionOk="0">
                  <a:moveTo>
                    <a:pt x="105650" y="692"/>
                  </a:moveTo>
                  <a:lnTo>
                    <a:pt x="105650" y="119813"/>
                  </a:lnTo>
                  <a:lnTo>
                    <a:pt x="693" y="119813"/>
                  </a:lnTo>
                  <a:lnTo>
                    <a:pt x="693" y="692"/>
                  </a:lnTo>
                  <a:close/>
                  <a:moveTo>
                    <a:pt x="1" y="0"/>
                  </a:moveTo>
                  <a:lnTo>
                    <a:pt x="1" y="367"/>
                  </a:lnTo>
                  <a:lnTo>
                    <a:pt x="1" y="120505"/>
                  </a:lnTo>
                  <a:lnTo>
                    <a:pt x="106342" y="120505"/>
                  </a:lnTo>
                  <a:lnTo>
                    <a:pt x="1063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35"/>
            <p:cNvSpPr/>
            <p:nvPr/>
          </p:nvSpPr>
          <p:spPr>
            <a:xfrm>
              <a:off x="2992975" y="2709450"/>
              <a:ext cx="2434725" cy="2758275"/>
            </a:xfrm>
            <a:custGeom>
              <a:avLst/>
              <a:gdLst/>
              <a:ahLst/>
              <a:cxnLst/>
              <a:rect l="l" t="t" r="r" b="b"/>
              <a:pathLst>
                <a:path w="97389" h="110331" extrusionOk="0">
                  <a:moveTo>
                    <a:pt x="96697" y="692"/>
                  </a:moveTo>
                  <a:lnTo>
                    <a:pt x="96697" y="109639"/>
                  </a:lnTo>
                  <a:lnTo>
                    <a:pt x="693" y="109639"/>
                  </a:lnTo>
                  <a:lnTo>
                    <a:pt x="693" y="692"/>
                  </a:lnTo>
                  <a:close/>
                  <a:moveTo>
                    <a:pt x="1" y="1"/>
                  </a:moveTo>
                  <a:lnTo>
                    <a:pt x="1" y="326"/>
                  </a:lnTo>
                  <a:lnTo>
                    <a:pt x="1" y="110331"/>
                  </a:lnTo>
                  <a:lnTo>
                    <a:pt x="97389" y="110331"/>
                  </a:lnTo>
                  <a:lnTo>
                    <a:pt x="9738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35"/>
            <p:cNvSpPr/>
            <p:nvPr/>
          </p:nvSpPr>
          <p:spPr>
            <a:xfrm>
              <a:off x="5418525" y="2464250"/>
              <a:ext cx="224875" cy="2994325"/>
            </a:xfrm>
            <a:custGeom>
              <a:avLst/>
              <a:gdLst/>
              <a:ahLst/>
              <a:cxnLst/>
              <a:rect l="l" t="t" r="r" b="b"/>
              <a:pathLst>
                <a:path w="8995" h="119773" extrusionOk="0">
                  <a:moveTo>
                    <a:pt x="8995" y="1"/>
                  </a:moveTo>
                  <a:lnTo>
                    <a:pt x="1" y="10134"/>
                  </a:lnTo>
                  <a:lnTo>
                    <a:pt x="1" y="119772"/>
                  </a:lnTo>
                  <a:lnTo>
                    <a:pt x="8995" y="119772"/>
                  </a:lnTo>
                  <a:lnTo>
                    <a:pt x="89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35"/>
            <p:cNvSpPr/>
            <p:nvPr/>
          </p:nvSpPr>
          <p:spPr>
            <a:xfrm>
              <a:off x="5533500" y="4907100"/>
              <a:ext cx="109900" cy="551475"/>
            </a:xfrm>
            <a:custGeom>
              <a:avLst/>
              <a:gdLst/>
              <a:ahLst/>
              <a:cxnLst/>
              <a:rect l="l" t="t" r="r" b="b"/>
              <a:pathLst>
                <a:path w="4396" h="22059" extrusionOk="0">
                  <a:moveTo>
                    <a:pt x="0" y="1"/>
                  </a:moveTo>
                  <a:lnTo>
                    <a:pt x="0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35"/>
            <p:cNvSpPr/>
            <p:nvPr/>
          </p:nvSpPr>
          <p:spPr>
            <a:xfrm>
              <a:off x="5525350" y="4898950"/>
              <a:ext cx="126200" cy="568775"/>
            </a:xfrm>
            <a:custGeom>
              <a:avLst/>
              <a:gdLst/>
              <a:ahLst/>
              <a:cxnLst/>
              <a:rect l="l" t="t" r="r" b="b"/>
              <a:pathLst>
                <a:path w="5048" h="22751" extrusionOk="0">
                  <a:moveTo>
                    <a:pt x="4355" y="652"/>
                  </a:moveTo>
                  <a:lnTo>
                    <a:pt x="4355" y="22059"/>
                  </a:lnTo>
                  <a:lnTo>
                    <a:pt x="693" y="22059"/>
                  </a:lnTo>
                  <a:lnTo>
                    <a:pt x="693" y="652"/>
                  </a:lnTo>
                  <a:close/>
                  <a:moveTo>
                    <a:pt x="326" y="1"/>
                  </a:moveTo>
                  <a:cubicBezTo>
                    <a:pt x="245" y="1"/>
                    <a:pt x="164" y="1"/>
                    <a:pt x="123" y="82"/>
                  </a:cubicBezTo>
                  <a:cubicBezTo>
                    <a:pt x="41" y="164"/>
                    <a:pt x="1" y="245"/>
                    <a:pt x="1" y="327"/>
                  </a:cubicBezTo>
                  <a:lnTo>
                    <a:pt x="1" y="22384"/>
                  </a:lnTo>
                  <a:cubicBezTo>
                    <a:pt x="1" y="22466"/>
                    <a:pt x="41" y="22588"/>
                    <a:pt x="123" y="22629"/>
                  </a:cubicBezTo>
                  <a:cubicBezTo>
                    <a:pt x="164" y="22710"/>
                    <a:pt x="245" y="22751"/>
                    <a:pt x="326" y="22751"/>
                  </a:cubicBezTo>
                  <a:lnTo>
                    <a:pt x="4722" y="22751"/>
                  </a:lnTo>
                  <a:cubicBezTo>
                    <a:pt x="4803" y="22751"/>
                    <a:pt x="4884" y="22710"/>
                    <a:pt x="4966" y="22629"/>
                  </a:cubicBezTo>
                  <a:cubicBezTo>
                    <a:pt x="5007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7" y="164"/>
                    <a:pt x="4966" y="82"/>
                  </a:cubicBezTo>
                  <a:cubicBezTo>
                    <a:pt x="4884" y="1"/>
                    <a:pt x="4803" y="1"/>
                    <a:pt x="4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35"/>
            <p:cNvSpPr/>
            <p:nvPr/>
          </p:nvSpPr>
          <p:spPr>
            <a:xfrm>
              <a:off x="5643375" y="4524550"/>
              <a:ext cx="474150" cy="934025"/>
            </a:xfrm>
            <a:custGeom>
              <a:avLst/>
              <a:gdLst/>
              <a:ahLst/>
              <a:cxnLst/>
              <a:rect l="l" t="t" r="r" b="b"/>
              <a:pathLst>
                <a:path w="18966" h="37361" extrusionOk="0">
                  <a:moveTo>
                    <a:pt x="18965" y="0"/>
                  </a:moveTo>
                  <a:lnTo>
                    <a:pt x="1" y="15303"/>
                  </a:lnTo>
                  <a:lnTo>
                    <a:pt x="1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35"/>
            <p:cNvSpPr/>
            <p:nvPr/>
          </p:nvSpPr>
          <p:spPr>
            <a:xfrm>
              <a:off x="5634225" y="4516325"/>
              <a:ext cx="491450" cy="951400"/>
            </a:xfrm>
            <a:custGeom>
              <a:avLst/>
              <a:gdLst/>
              <a:ahLst/>
              <a:cxnLst/>
              <a:rect l="l" t="t" r="r" b="b"/>
              <a:pathLst>
                <a:path w="19658" h="38056" extrusionOk="0">
                  <a:moveTo>
                    <a:pt x="19006" y="1062"/>
                  </a:moveTo>
                  <a:lnTo>
                    <a:pt x="19006" y="37364"/>
                  </a:lnTo>
                  <a:lnTo>
                    <a:pt x="692" y="37364"/>
                  </a:lnTo>
                  <a:lnTo>
                    <a:pt x="692" y="15794"/>
                  </a:lnTo>
                  <a:lnTo>
                    <a:pt x="19006" y="1062"/>
                  </a:lnTo>
                  <a:close/>
                  <a:moveTo>
                    <a:pt x="19343" y="0"/>
                  </a:moveTo>
                  <a:cubicBezTo>
                    <a:pt x="19260" y="0"/>
                    <a:pt x="19178" y="35"/>
                    <a:pt x="19128" y="85"/>
                  </a:cubicBezTo>
                  <a:lnTo>
                    <a:pt x="163" y="15347"/>
                  </a:lnTo>
                  <a:cubicBezTo>
                    <a:pt x="82" y="15428"/>
                    <a:pt x="0" y="15509"/>
                    <a:pt x="0" y="15632"/>
                  </a:cubicBezTo>
                  <a:lnTo>
                    <a:pt x="0" y="37689"/>
                  </a:lnTo>
                  <a:cubicBezTo>
                    <a:pt x="0" y="37771"/>
                    <a:pt x="41" y="37893"/>
                    <a:pt x="122" y="37934"/>
                  </a:cubicBezTo>
                  <a:cubicBezTo>
                    <a:pt x="163" y="38015"/>
                    <a:pt x="285" y="38056"/>
                    <a:pt x="367" y="38056"/>
                  </a:cubicBezTo>
                  <a:lnTo>
                    <a:pt x="19331" y="38056"/>
                  </a:lnTo>
                  <a:cubicBezTo>
                    <a:pt x="19413" y="38056"/>
                    <a:pt x="19494" y="38015"/>
                    <a:pt x="19576" y="37934"/>
                  </a:cubicBezTo>
                  <a:cubicBezTo>
                    <a:pt x="19616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94" y="45"/>
                  </a:cubicBezTo>
                  <a:cubicBezTo>
                    <a:pt x="19448" y="13"/>
                    <a:pt x="19395" y="0"/>
                    <a:pt x="193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35"/>
            <p:cNvSpPr/>
            <p:nvPr/>
          </p:nvSpPr>
          <p:spPr>
            <a:xfrm>
              <a:off x="1820900" y="4907100"/>
              <a:ext cx="109900" cy="551475"/>
            </a:xfrm>
            <a:custGeom>
              <a:avLst/>
              <a:gdLst/>
              <a:ahLst/>
              <a:cxnLst/>
              <a:rect l="l" t="t" r="r" b="b"/>
              <a:pathLst>
                <a:path w="4396" h="22059" extrusionOk="0">
                  <a:moveTo>
                    <a:pt x="1" y="1"/>
                  </a:moveTo>
                  <a:lnTo>
                    <a:pt x="1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35"/>
            <p:cNvSpPr/>
            <p:nvPr/>
          </p:nvSpPr>
          <p:spPr>
            <a:xfrm>
              <a:off x="1812775" y="4898950"/>
              <a:ext cx="126175" cy="568775"/>
            </a:xfrm>
            <a:custGeom>
              <a:avLst/>
              <a:gdLst/>
              <a:ahLst/>
              <a:cxnLst/>
              <a:rect l="l" t="t" r="r" b="b"/>
              <a:pathLst>
                <a:path w="5047" h="22751" extrusionOk="0">
                  <a:moveTo>
                    <a:pt x="4355" y="652"/>
                  </a:moveTo>
                  <a:lnTo>
                    <a:pt x="4355" y="22059"/>
                  </a:lnTo>
                  <a:lnTo>
                    <a:pt x="692" y="22059"/>
                  </a:lnTo>
                  <a:lnTo>
                    <a:pt x="692" y="652"/>
                  </a:lnTo>
                  <a:close/>
                  <a:moveTo>
                    <a:pt x="326" y="1"/>
                  </a:moveTo>
                  <a:cubicBezTo>
                    <a:pt x="244" y="1"/>
                    <a:pt x="163" y="1"/>
                    <a:pt x="82" y="82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22384"/>
                  </a:lnTo>
                  <a:cubicBezTo>
                    <a:pt x="0" y="22466"/>
                    <a:pt x="41" y="22588"/>
                    <a:pt x="82" y="22629"/>
                  </a:cubicBezTo>
                  <a:cubicBezTo>
                    <a:pt x="163" y="22710"/>
                    <a:pt x="244" y="22751"/>
                    <a:pt x="326" y="22751"/>
                  </a:cubicBezTo>
                  <a:lnTo>
                    <a:pt x="4721" y="22751"/>
                  </a:lnTo>
                  <a:cubicBezTo>
                    <a:pt x="4802" y="22751"/>
                    <a:pt x="4884" y="22710"/>
                    <a:pt x="4924" y="22629"/>
                  </a:cubicBezTo>
                  <a:cubicBezTo>
                    <a:pt x="5006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6" y="164"/>
                    <a:pt x="4924" y="82"/>
                  </a:cubicBezTo>
                  <a:cubicBezTo>
                    <a:pt x="4884" y="1"/>
                    <a:pt x="4802" y="1"/>
                    <a:pt x="47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35"/>
            <p:cNvSpPr/>
            <p:nvPr/>
          </p:nvSpPr>
          <p:spPr>
            <a:xfrm>
              <a:off x="1930800" y="4524550"/>
              <a:ext cx="474125" cy="934025"/>
            </a:xfrm>
            <a:custGeom>
              <a:avLst/>
              <a:gdLst/>
              <a:ahLst/>
              <a:cxnLst/>
              <a:rect l="l" t="t" r="r" b="b"/>
              <a:pathLst>
                <a:path w="18965" h="37361" extrusionOk="0">
                  <a:moveTo>
                    <a:pt x="18965" y="0"/>
                  </a:moveTo>
                  <a:lnTo>
                    <a:pt x="0" y="15303"/>
                  </a:lnTo>
                  <a:lnTo>
                    <a:pt x="0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35"/>
            <p:cNvSpPr/>
            <p:nvPr/>
          </p:nvSpPr>
          <p:spPr>
            <a:xfrm>
              <a:off x="1921625" y="4516325"/>
              <a:ext cx="491450" cy="951400"/>
            </a:xfrm>
            <a:custGeom>
              <a:avLst/>
              <a:gdLst/>
              <a:ahLst/>
              <a:cxnLst/>
              <a:rect l="l" t="t" r="r" b="b"/>
              <a:pathLst>
                <a:path w="19658" h="38056" extrusionOk="0">
                  <a:moveTo>
                    <a:pt x="18966" y="1062"/>
                  </a:moveTo>
                  <a:lnTo>
                    <a:pt x="18966" y="37364"/>
                  </a:lnTo>
                  <a:lnTo>
                    <a:pt x="693" y="37364"/>
                  </a:lnTo>
                  <a:lnTo>
                    <a:pt x="693" y="15794"/>
                  </a:lnTo>
                  <a:lnTo>
                    <a:pt x="18966" y="1062"/>
                  </a:lnTo>
                  <a:close/>
                  <a:moveTo>
                    <a:pt x="19314" y="0"/>
                  </a:moveTo>
                  <a:cubicBezTo>
                    <a:pt x="19239" y="0"/>
                    <a:pt x="19163" y="35"/>
                    <a:pt x="19088" y="85"/>
                  </a:cubicBezTo>
                  <a:lnTo>
                    <a:pt x="123" y="15347"/>
                  </a:lnTo>
                  <a:cubicBezTo>
                    <a:pt x="41" y="15428"/>
                    <a:pt x="1" y="15509"/>
                    <a:pt x="1" y="15632"/>
                  </a:cubicBezTo>
                  <a:lnTo>
                    <a:pt x="1" y="37689"/>
                  </a:lnTo>
                  <a:cubicBezTo>
                    <a:pt x="1" y="37771"/>
                    <a:pt x="41" y="37893"/>
                    <a:pt x="123" y="37934"/>
                  </a:cubicBezTo>
                  <a:cubicBezTo>
                    <a:pt x="164" y="38015"/>
                    <a:pt x="245" y="38056"/>
                    <a:pt x="367" y="38056"/>
                  </a:cubicBezTo>
                  <a:lnTo>
                    <a:pt x="19332" y="38056"/>
                  </a:lnTo>
                  <a:cubicBezTo>
                    <a:pt x="19413" y="38056"/>
                    <a:pt x="19495" y="38015"/>
                    <a:pt x="19576" y="37934"/>
                  </a:cubicBezTo>
                  <a:cubicBezTo>
                    <a:pt x="19617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54" y="45"/>
                  </a:cubicBezTo>
                  <a:cubicBezTo>
                    <a:pt x="19407" y="13"/>
                    <a:pt x="19361" y="0"/>
                    <a:pt x="193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35"/>
            <p:cNvSpPr/>
            <p:nvPr/>
          </p:nvSpPr>
          <p:spPr>
            <a:xfrm>
              <a:off x="1398675" y="4437050"/>
              <a:ext cx="5067825" cy="567750"/>
            </a:xfrm>
            <a:custGeom>
              <a:avLst/>
              <a:gdLst/>
              <a:ahLst/>
              <a:cxnLst/>
              <a:rect l="l" t="t" r="r" b="b"/>
              <a:pathLst>
                <a:path w="202713" h="22710" extrusionOk="0">
                  <a:moveTo>
                    <a:pt x="202713" y="0"/>
                  </a:moveTo>
                  <a:lnTo>
                    <a:pt x="0" y="21285"/>
                  </a:lnTo>
                  <a:lnTo>
                    <a:pt x="82" y="22709"/>
                  </a:lnTo>
                  <a:lnTo>
                    <a:pt x="175039" y="22709"/>
                  </a:lnTo>
                  <a:lnTo>
                    <a:pt x="202713" y="1425"/>
                  </a:lnTo>
                  <a:lnTo>
                    <a:pt x="2027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35"/>
            <p:cNvSpPr/>
            <p:nvPr/>
          </p:nvSpPr>
          <p:spPr>
            <a:xfrm>
              <a:off x="1390525" y="4428500"/>
              <a:ext cx="5084125" cy="584450"/>
            </a:xfrm>
            <a:custGeom>
              <a:avLst/>
              <a:gdLst/>
              <a:ahLst/>
              <a:cxnLst/>
              <a:rect l="l" t="t" r="r" b="b"/>
              <a:pathLst>
                <a:path w="203365" h="23378" extrusionOk="0">
                  <a:moveTo>
                    <a:pt x="202713" y="709"/>
                  </a:moveTo>
                  <a:lnTo>
                    <a:pt x="202713" y="1604"/>
                  </a:lnTo>
                  <a:lnTo>
                    <a:pt x="175214" y="22726"/>
                  </a:lnTo>
                  <a:lnTo>
                    <a:pt x="733" y="22726"/>
                  </a:lnTo>
                  <a:lnTo>
                    <a:pt x="693" y="21912"/>
                  </a:lnTo>
                  <a:lnTo>
                    <a:pt x="202713" y="709"/>
                  </a:lnTo>
                  <a:close/>
                  <a:moveTo>
                    <a:pt x="203071" y="1"/>
                  </a:moveTo>
                  <a:cubicBezTo>
                    <a:pt x="203044" y="1"/>
                    <a:pt x="203020" y="6"/>
                    <a:pt x="202998" y="17"/>
                  </a:cubicBezTo>
                  <a:lnTo>
                    <a:pt x="286" y="21261"/>
                  </a:lnTo>
                  <a:cubicBezTo>
                    <a:pt x="123" y="21302"/>
                    <a:pt x="1" y="21464"/>
                    <a:pt x="1" y="21627"/>
                  </a:cubicBezTo>
                  <a:lnTo>
                    <a:pt x="82" y="23051"/>
                  </a:lnTo>
                  <a:cubicBezTo>
                    <a:pt x="82" y="23255"/>
                    <a:pt x="204" y="23377"/>
                    <a:pt x="408" y="23377"/>
                  </a:cubicBezTo>
                  <a:lnTo>
                    <a:pt x="175365" y="23377"/>
                  </a:lnTo>
                  <a:cubicBezTo>
                    <a:pt x="175446" y="23377"/>
                    <a:pt x="175527" y="23377"/>
                    <a:pt x="175568" y="23296"/>
                  </a:cubicBezTo>
                  <a:lnTo>
                    <a:pt x="203242" y="2052"/>
                  </a:lnTo>
                  <a:cubicBezTo>
                    <a:pt x="203323" y="1970"/>
                    <a:pt x="203364" y="1889"/>
                    <a:pt x="203364" y="1767"/>
                  </a:cubicBezTo>
                  <a:lnTo>
                    <a:pt x="203364" y="342"/>
                  </a:lnTo>
                  <a:cubicBezTo>
                    <a:pt x="203364" y="220"/>
                    <a:pt x="203323" y="139"/>
                    <a:pt x="203283" y="98"/>
                  </a:cubicBezTo>
                  <a:cubicBezTo>
                    <a:pt x="203223" y="39"/>
                    <a:pt x="203142" y="1"/>
                    <a:pt x="203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35"/>
            <p:cNvSpPr/>
            <p:nvPr/>
          </p:nvSpPr>
          <p:spPr>
            <a:xfrm>
              <a:off x="1400700" y="4437050"/>
              <a:ext cx="5065800" cy="531125"/>
            </a:xfrm>
            <a:custGeom>
              <a:avLst/>
              <a:gdLst/>
              <a:ahLst/>
              <a:cxnLst/>
              <a:rect l="l" t="t" r="r" b="b"/>
              <a:pathLst>
                <a:path w="202632" h="21245" extrusionOk="0">
                  <a:moveTo>
                    <a:pt x="44157" y="0"/>
                  </a:moveTo>
                  <a:lnTo>
                    <a:pt x="1" y="21244"/>
                  </a:lnTo>
                  <a:lnTo>
                    <a:pt x="174958" y="21244"/>
                  </a:lnTo>
                  <a:lnTo>
                    <a:pt x="2026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35"/>
            <p:cNvSpPr/>
            <p:nvPr/>
          </p:nvSpPr>
          <p:spPr>
            <a:xfrm>
              <a:off x="1391550" y="4427900"/>
              <a:ext cx="5084100" cy="549425"/>
            </a:xfrm>
            <a:custGeom>
              <a:avLst/>
              <a:gdLst/>
              <a:ahLst/>
              <a:cxnLst/>
              <a:rect l="l" t="t" r="r" b="b"/>
              <a:pathLst>
                <a:path w="203364" h="21977" extrusionOk="0">
                  <a:moveTo>
                    <a:pt x="201980" y="692"/>
                  </a:moveTo>
                  <a:lnTo>
                    <a:pt x="175226" y="21285"/>
                  </a:lnTo>
                  <a:lnTo>
                    <a:pt x="1832" y="21285"/>
                  </a:lnTo>
                  <a:lnTo>
                    <a:pt x="44564" y="692"/>
                  </a:lnTo>
                  <a:close/>
                  <a:moveTo>
                    <a:pt x="44523" y="0"/>
                  </a:moveTo>
                  <a:lnTo>
                    <a:pt x="44360" y="41"/>
                  </a:lnTo>
                  <a:lnTo>
                    <a:pt x="204" y="21326"/>
                  </a:lnTo>
                  <a:cubicBezTo>
                    <a:pt x="82" y="21407"/>
                    <a:pt x="1" y="21570"/>
                    <a:pt x="41" y="21692"/>
                  </a:cubicBezTo>
                  <a:cubicBezTo>
                    <a:pt x="82" y="21855"/>
                    <a:pt x="204" y="21977"/>
                    <a:pt x="367" y="21977"/>
                  </a:cubicBezTo>
                  <a:lnTo>
                    <a:pt x="175324" y="21977"/>
                  </a:lnTo>
                  <a:cubicBezTo>
                    <a:pt x="175405" y="21977"/>
                    <a:pt x="175486" y="21936"/>
                    <a:pt x="175527" y="21895"/>
                  </a:cubicBezTo>
                  <a:lnTo>
                    <a:pt x="203201" y="611"/>
                  </a:lnTo>
                  <a:cubicBezTo>
                    <a:pt x="203323" y="529"/>
                    <a:pt x="203364" y="407"/>
                    <a:pt x="203323" y="244"/>
                  </a:cubicBezTo>
                  <a:cubicBezTo>
                    <a:pt x="203282" y="122"/>
                    <a:pt x="203160" y="0"/>
                    <a:pt x="2029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35"/>
            <p:cNvSpPr/>
            <p:nvPr/>
          </p:nvSpPr>
          <p:spPr>
            <a:xfrm>
              <a:off x="5056325" y="4664950"/>
              <a:ext cx="755975" cy="213700"/>
            </a:xfrm>
            <a:custGeom>
              <a:avLst/>
              <a:gdLst/>
              <a:ahLst/>
              <a:cxnLst/>
              <a:rect l="l" t="t" r="r" b="b"/>
              <a:pathLst>
                <a:path w="30239" h="8548" extrusionOk="0">
                  <a:moveTo>
                    <a:pt x="10704" y="1"/>
                  </a:moveTo>
                  <a:lnTo>
                    <a:pt x="0" y="8547"/>
                  </a:lnTo>
                  <a:lnTo>
                    <a:pt x="18558" y="8547"/>
                  </a:lnTo>
                  <a:lnTo>
                    <a:pt x="30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35"/>
            <p:cNvSpPr/>
            <p:nvPr/>
          </p:nvSpPr>
          <p:spPr>
            <a:xfrm>
              <a:off x="5047175" y="4656825"/>
              <a:ext cx="774275" cy="230975"/>
            </a:xfrm>
            <a:custGeom>
              <a:avLst/>
              <a:gdLst/>
              <a:ahLst/>
              <a:cxnLst/>
              <a:rect l="l" t="t" r="r" b="b"/>
              <a:pathLst>
                <a:path w="30971" h="9239" extrusionOk="0">
                  <a:moveTo>
                    <a:pt x="29546" y="651"/>
                  </a:moveTo>
                  <a:lnTo>
                    <a:pt x="18831" y="8546"/>
                  </a:lnTo>
                  <a:lnTo>
                    <a:pt x="1343" y="8546"/>
                  </a:lnTo>
                  <a:lnTo>
                    <a:pt x="11192" y="651"/>
                  </a:lnTo>
                  <a:close/>
                  <a:moveTo>
                    <a:pt x="11070" y="0"/>
                  </a:moveTo>
                  <a:cubicBezTo>
                    <a:pt x="10988" y="0"/>
                    <a:pt x="10907" y="0"/>
                    <a:pt x="10866" y="41"/>
                  </a:cubicBezTo>
                  <a:lnTo>
                    <a:pt x="163" y="8628"/>
                  </a:lnTo>
                  <a:cubicBezTo>
                    <a:pt x="41" y="8709"/>
                    <a:pt x="0" y="8872"/>
                    <a:pt x="82" y="8994"/>
                  </a:cubicBezTo>
                  <a:cubicBezTo>
                    <a:pt x="122" y="9116"/>
                    <a:pt x="244" y="9238"/>
                    <a:pt x="366" y="9238"/>
                  </a:cubicBezTo>
                  <a:lnTo>
                    <a:pt x="18924" y="9238"/>
                  </a:lnTo>
                  <a:cubicBezTo>
                    <a:pt x="18965" y="9238"/>
                    <a:pt x="19046" y="9198"/>
                    <a:pt x="19128" y="9157"/>
                  </a:cubicBezTo>
                  <a:lnTo>
                    <a:pt x="30808" y="611"/>
                  </a:lnTo>
                  <a:cubicBezTo>
                    <a:pt x="30889" y="529"/>
                    <a:pt x="30971" y="366"/>
                    <a:pt x="30889" y="204"/>
                  </a:cubicBezTo>
                  <a:cubicBezTo>
                    <a:pt x="30849" y="81"/>
                    <a:pt x="30726" y="0"/>
                    <a:pt x="306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35"/>
            <p:cNvSpPr/>
            <p:nvPr/>
          </p:nvSpPr>
          <p:spPr>
            <a:xfrm>
              <a:off x="5774625" y="4437050"/>
              <a:ext cx="691875" cy="567750"/>
            </a:xfrm>
            <a:custGeom>
              <a:avLst/>
              <a:gdLst/>
              <a:ahLst/>
              <a:cxnLst/>
              <a:rect l="l" t="t" r="r" b="b"/>
              <a:pathLst>
                <a:path w="27675" h="22710" extrusionOk="0">
                  <a:moveTo>
                    <a:pt x="27675" y="0"/>
                  </a:moveTo>
                  <a:lnTo>
                    <a:pt x="1" y="21244"/>
                  </a:lnTo>
                  <a:lnTo>
                    <a:pt x="1" y="22709"/>
                  </a:lnTo>
                  <a:lnTo>
                    <a:pt x="27675" y="1425"/>
                  </a:lnTo>
                  <a:lnTo>
                    <a:pt x="276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35"/>
            <p:cNvSpPr/>
            <p:nvPr/>
          </p:nvSpPr>
          <p:spPr>
            <a:xfrm>
              <a:off x="5766475" y="4428250"/>
              <a:ext cx="708175" cy="584775"/>
            </a:xfrm>
            <a:custGeom>
              <a:avLst/>
              <a:gdLst/>
              <a:ahLst/>
              <a:cxnLst/>
              <a:rect l="l" t="t" r="r" b="b"/>
              <a:pathLst>
                <a:path w="28327" h="23391" extrusionOk="0">
                  <a:moveTo>
                    <a:pt x="27675" y="1044"/>
                  </a:moveTo>
                  <a:lnTo>
                    <a:pt x="27675" y="1614"/>
                  </a:lnTo>
                  <a:lnTo>
                    <a:pt x="652" y="22370"/>
                  </a:lnTo>
                  <a:lnTo>
                    <a:pt x="652" y="22370"/>
                  </a:lnTo>
                  <a:lnTo>
                    <a:pt x="652" y="21800"/>
                  </a:lnTo>
                  <a:lnTo>
                    <a:pt x="27675" y="1044"/>
                  </a:lnTo>
                  <a:close/>
                  <a:moveTo>
                    <a:pt x="27999" y="0"/>
                  </a:moveTo>
                  <a:cubicBezTo>
                    <a:pt x="27920" y="0"/>
                    <a:pt x="27845" y="20"/>
                    <a:pt x="27797" y="68"/>
                  </a:cubicBezTo>
                  <a:lnTo>
                    <a:pt x="123" y="21352"/>
                  </a:lnTo>
                  <a:cubicBezTo>
                    <a:pt x="42" y="21393"/>
                    <a:pt x="1" y="21515"/>
                    <a:pt x="1" y="21596"/>
                  </a:cubicBezTo>
                  <a:lnTo>
                    <a:pt x="1" y="23061"/>
                  </a:lnTo>
                  <a:cubicBezTo>
                    <a:pt x="1" y="23184"/>
                    <a:pt x="82" y="23306"/>
                    <a:pt x="164" y="23346"/>
                  </a:cubicBezTo>
                  <a:cubicBezTo>
                    <a:pt x="210" y="23377"/>
                    <a:pt x="263" y="23391"/>
                    <a:pt x="315" y="23391"/>
                  </a:cubicBezTo>
                  <a:cubicBezTo>
                    <a:pt x="398" y="23391"/>
                    <a:pt x="480" y="23356"/>
                    <a:pt x="530" y="23306"/>
                  </a:cubicBezTo>
                  <a:lnTo>
                    <a:pt x="28204" y="2062"/>
                  </a:lnTo>
                  <a:cubicBezTo>
                    <a:pt x="28285" y="1980"/>
                    <a:pt x="28326" y="1899"/>
                    <a:pt x="28326" y="1777"/>
                  </a:cubicBezTo>
                  <a:lnTo>
                    <a:pt x="28326" y="352"/>
                  </a:lnTo>
                  <a:cubicBezTo>
                    <a:pt x="28326" y="230"/>
                    <a:pt x="28245" y="108"/>
                    <a:pt x="28163" y="27"/>
                  </a:cubicBezTo>
                  <a:cubicBezTo>
                    <a:pt x="28113" y="10"/>
                    <a:pt x="28055" y="0"/>
                    <a:pt x="279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35"/>
            <p:cNvSpPr/>
            <p:nvPr/>
          </p:nvSpPr>
          <p:spPr>
            <a:xfrm>
              <a:off x="5189600" y="4452300"/>
              <a:ext cx="914700" cy="283675"/>
            </a:xfrm>
            <a:custGeom>
              <a:avLst/>
              <a:gdLst/>
              <a:ahLst/>
              <a:cxnLst/>
              <a:rect l="l" t="t" r="r" b="b"/>
              <a:pathLst>
                <a:path w="36588" h="11347" extrusionOk="0">
                  <a:moveTo>
                    <a:pt x="33128" y="1"/>
                  </a:moveTo>
                  <a:cubicBezTo>
                    <a:pt x="32599" y="1"/>
                    <a:pt x="32274" y="42"/>
                    <a:pt x="32233" y="42"/>
                  </a:cubicBezTo>
                  <a:lnTo>
                    <a:pt x="367" y="42"/>
                  </a:lnTo>
                  <a:cubicBezTo>
                    <a:pt x="164" y="42"/>
                    <a:pt x="1" y="204"/>
                    <a:pt x="1" y="367"/>
                  </a:cubicBezTo>
                  <a:cubicBezTo>
                    <a:pt x="1" y="571"/>
                    <a:pt x="164" y="733"/>
                    <a:pt x="367" y="733"/>
                  </a:cubicBezTo>
                  <a:lnTo>
                    <a:pt x="32274" y="733"/>
                  </a:lnTo>
                  <a:lnTo>
                    <a:pt x="32314" y="693"/>
                  </a:lnTo>
                  <a:lnTo>
                    <a:pt x="33128" y="693"/>
                  </a:lnTo>
                  <a:cubicBezTo>
                    <a:pt x="33698" y="693"/>
                    <a:pt x="34430" y="733"/>
                    <a:pt x="35000" y="896"/>
                  </a:cubicBezTo>
                  <a:cubicBezTo>
                    <a:pt x="35285" y="1018"/>
                    <a:pt x="35529" y="1140"/>
                    <a:pt x="35692" y="1263"/>
                  </a:cubicBezTo>
                  <a:cubicBezTo>
                    <a:pt x="35814" y="1385"/>
                    <a:pt x="35896" y="1547"/>
                    <a:pt x="35896" y="1751"/>
                  </a:cubicBezTo>
                  <a:cubicBezTo>
                    <a:pt x="35896" y="1873"/>
                    <a:pt x="35855" y="1995"/>
                    <a:pt x="35814" y="2158"/>
                  </a:cubicBezTo>
                  <a:cubicBezTo>
                    <a:pt x="35611" y="2687"/>
                    <a:pt x="35285" y="3053"/>
                    <a:pt x="34675" y="3379"/>
                  </a:cubicBezTo>
                  <a:cubicBezTo>
                    <a:pt x="33739" y="3867"/>
                    <a:pt x="32274" y="4193"/>
                    <a:pt x="30198" y="4356"/>
                  </a:cubicBezTo>
                  <a:cubicBezTo>
                    <a:pt x="28082" y="4559"/>
                    <a:pt x="25355" y="4640"/>
                    <a:pt x="21936" y="4762"/>
                  </a:cubicBezTo>
                  <a:cubicBezTo>
                    <a:pt x="17256" y="4925"/>
                    <a:pt x="14326" y="6431"/>
                    <a:pt x="12535" y="7896"/>
                  </a:cubicBezTo>
                  <a:cubicBezTo>
                    <a:pt x="10745" y="9402"/>
                    <a:pt x="10094" y="10867"/>
                    <a:pt x="10094" y="10867"/>
                  </a:cubicBezTo>
                  <a:cubicBezTo>
                    <a:pt x="10012" y="11071"/>
                    <a:pt x="10094" y="11274"/>
                    <a:pt x="10256" y="11315"/>
                  </a:cubicBezTo>
                  <a:cubicBezTo>
                    <a:pt x="10311" y="11337"/>
                    <a:pt x="10365" y="11347"/>
                    <a:pt x="10417" y="11347"/>
                  </a:cubicBezTo>
                  <a:cubicBezTo>
                    <a:pt x="10557" y="11347"/>
                    <a:pt x="10674" y="11271"/>
                    <a:pt x="10704" y="11152"/>
                  </a:cubicBezTo>
                  <a:cubicBezTo>
                    <a:pt x="10785" y="11030"/>
                    <a:pt x="11396" y="9646"/>
                    <a:pt x="13105" y="8303"/>
                  </a:cubicBezTo>
                  <a:cubicBezTo>
                    <a:pt x="14814" y="6960"/>
                    <a:pt x="17582" y="5576"/>
                    <a:pt x="21936" y="5454"/>
                  </a:cubicBezTo>
                  <a:cubicBezTo>
                    <a:pt x="26535" y="5292"/>
                    <a:pt x="29872" y="5169"/>
                    <a:pt x="32192" y="4803"/>
                  </a:cubicBezTo>
                  <a:cubicBezTo>
                    <a:pt x="33372" y="4640"/>
                    <a:pt x="34268" y="4356"/>
                    <a:pt x="35000" y="3989"/>
                  </a:cubicBezTo>
                  <a:cubicBezTo>
                    <a:pt x="35692" y="3623"/>
                    <a:pt x="36180" y="3094"/>
                    <a:pt x="36425" y="2402"/>
                  </a:cubicBezTo>
                  <a:cubicBezTo>
                    <a:pt x="36547" y="2199"/>
                    <a:pt x="36587" y="1954"/>
                    <a:pt x="36587" y="1751"/>
                  </a:cubicBezTo>
                  <a:cubicBezTo>
                    <a:pt x="36587" y="1344"/>
                    <a:pt x="36384" y="1018"/>
                    <a:pt x="36140" y="774"/>
                  </a:cubicBezTo>
                  <a:cubicBezTo>
                    <a:pt x="35773" y="408"/>
                    <a:pt x="35244" y="245"/>
                    <a:pt x="34675" y="123"/>
                  </a:cubicBezTo>
                  <a:cubicBezTo>
                    <a:pt x="34146" y="42"/>
                    <a:pt x="33576" y="1"/>
                    <a:pt x="33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35"/>
            <p:cNvSpPr/>
            <p:nvPr/>
          </p:nvSpPr>
          <p:spPr>
            <a:xfrm>
              <a:off x="5292375" y="4676900"/>
              <a:ext cx="262500" cy="176300"/>
            </a:xfrm>
            <a:custGeom>
              <a:avLst/>
              <a:gdLst/>
              <a:ahLst/>
              <a:cxnLst/>
              <a:rect l="l" t="t" r="r" b="b"/>
              <a:pathLst>
                <a:path w="10500" h="7052" extrusionOk="0">
                  <a:moveTo>
                    <a:pt x="6975" y="1"/>
                  </a:moveTo>
                  <a:cubicBezTo>
                    <a:pt x="5952" y="1"/>
                    <a:pt x="4660" y="133"/>
                    <a:pt x="3581" y="662"/>
                  </a:cubicBezTo>
                  <a:cubicBezTo>
                    <a:pt x="2279" y="1354"/>
                    <a:pt x="1058" y="3714"/>
                    <a:pt x="366" y="5342"/>
                  </a:cubicBezTo>
                  <a:cubicBezTo>
                    <a:pt x="0" y="6156"/>
                    <a:pt x="611" y="7052"/>
                    <a:pt x="1506" y="7052"/>
                  </a:cubicBezTo>
                  <a:lnTo>
                    <a:pt x="5535" y="7052"/>
                  </a:lnTo>
                  <a:cubicBezTo>
                    <a:pt x="5861" y="7052"/>
                    <a:pt x="6227" y="6930"/>
                    <a:pt x="6430" y="6645"/>
                  </a:cubicBezTo>
                  <a:lnTo>
                    <a:pt x="10500" y="2087"/>
                  </a:lnTo>
                  <a:cubicBezTo>
                    <a:pt x="10500" y="2087"/>
                    <a:pt x="10337" y="337"/>
                    <a:pt x="8750" y="133"/>
                  </a:cubicBezTo>
                  <a:cubicBezTo>
                    <a:pt x="8750" y="133"/>
                    <a:pt x="7997" y="1"/>
                    <a:pt x="69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35"/>
            <p:cNvSpPr/>
            <p:nvPr/>
          </p:nvSpPr>
          <p:spPr>
            <a:xfrm>
              <a:off x="5442950" y="4707275"/>
              <a:ext cx="72250" cy="119475"/>
            </a:xfrm>
            <a:custGeom>
              <a:avLst/>
              <a:gdLst/>
              <a:ahLst/>
              <a:cxnLst/>
              <a:rect l="l" t="t" r="r" b="b"/>
              <a:pathLst>
                <a:path w="2890" h="4779" extrusionOk="0">
                  <a:moveTo>
                    <a:pt x="2677" y="1"/>
                  </a:moveTo>
                  <a:cubicBezTo>
                    <a:pt x="2651" y="1"/>
                    <a:pt x="2627" y="6"/>
                    <a:pt x="2605" y="17"/>
                  </a:cubicBezTo>
                  <a:cubicBezTo>
                    <a:pt x="244" y="1360"/>
                    <a:pt x="0" y="3435"/>
                    <a:pt x="0" y="4249"/>
                  </a:cubicBezTo>
                  <a:cubicBezTo>
                    <a:pt x="0" y="4494"/>
                    <a:pt x="0" y="4616"/>
                    <a:pt x="0" y="4616"/>
                  </a:cubicBezTo>
                  <a:cubicBezTo>
                    <a:pt x="41" y="4738"/>
                    <a:pt x="122" y="4778"/>
                    <a:pt x="204" y="4778"/>
                  </a:cubicBezTo>
                  <a:cubicBezTo>
                    <a:pt x="285" y="4738"/>
                    <a:pt x="367" y="4656"/>
                    <a:pt x="367" y="4575"/>
                  </a:cubicBezTo>
                  <a:lnTo>
                    <a:pt x="326" y="4494"/>
                  </a:lnTo>
                  <a:cubicBezTo>
                    <a:pt x="326" y="4453"/>
                    <a:pt x="326" y="4372"/>
                    <a:pt x="326" y="4249"/>
                  </a:cubicBezTo>
                  <a:cubicBezTo>
                    <a:pt x="326" y="3476"/>
                    <a:pt x="570" y="1563"/>
                    <a:pt x="2768" y="302"/>
                  </a:cubicBezTo>
                  <a:cubicBezTo>
                    <a:pt x="2849" y="261"/>
                    <a:pt x="2890" y="180"/>
                    <a:pt x="2849" y="98"/>
                  </a:cubicBezTo>
                  <a:cubicBezTo>
                    <a:pt x="2819" y="39"/>
                    <a:pt x="2746" y="1"/>
                    <a:pt x="26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35"/>
            <p:cNvSpPr/>
            <p:nvPr/>
          </p:nvSpPr>
          <p:spPr>
            <a:xfrm>
              <a:off x="3283975" y="4592725"/>
              <a:ext cx="2022650" cy="316425"/>
            </a:xfrm>
            <a:custGeom>
              <a:avLst/>
              <a:gdLst/>
              <a:ahLst/>
              <a:cxnLst/>
              <a:rect l="l" t="t" r="r" b="b"/>
              <a:pathLst>
                <a:path w="80906" h="12657" extrusionOk="0">
                  <a:moveTo>
                    <a:pt x="15831" y="0"/>
                  </a:moveTo>
                  <a:lnTo>
                    <a:pt x="0" y="12657"/>
                  </a:lnTo>
                  <a:lnTo>
                    <a:pt x="65075" y="12657"/>
                  </a:lnTo>
                  <a:lnTo>
                    <a:pt x="809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35"/>
            <p:cNvSpPr/>
            <p:nvPr/>
          </p:nvSpPr>
          <p:spPr>
            <a:xfrm>
              <a:off x="3274800" y="4584575"/>
              <a:ext cx="2041000" cy="332725"/>
            </a:xfrm>
            <a:custGeom>
              <a:avLst/>
              <a:gdLst/>
              <a:ahLst/>
              <a:cxnLst/>
              <a:rect l="l" t="t" r="r" b="b"/>
              <a:pathLst>
                <a:path w="81640" h="13309" extrusionOk="0">
                  <a:moveTo>
                    <a:pt x="80296" y="692"/>
                  </a:moveTo>
                  <a:lnTo>
                    <a:pt x="65340" y="12617"/>
                  </a:lnTo>
                  <a:lnTo>
                    <a:pt x="1344" y="12617"/>
                  </a:lnTo>
                  <a:lnTo>
                    <a:pt x="16320" y="692"/>
                  </a:lnTo>
                  <a:close/>
                  <a:moveTo>
                    <a:pt x="16198" y="1"/>
                  </a:moveTo>
                  <a:cubicBezTo>
                    <a:pt x="16117" y="1"/>
                    <a:pt x="16035" y="41"/>
                    <a:pt x="15995" y="82"/>
                  </a:cubicBezTo>
                  <a:lnTo>
                    <a:pt x="164" y="12698"/>
                  </a:lnTo>
                  <a:cubicBezTo>
                    <a:pt x="42" y="12779"/>
                    <a:pt x="1" y="12942"/>
                    <a:pt x="42" y="13064"/>
                  </a:cubicBezTo>
                  <a:cubicBezTo>
                    <a:pt x="82" y="13227"/>
                    <a:pt x="204" y="13309"/>
                    <a:pt x="367" y="13309"/>
                  </a:cubicBezTo>
                  <a:lnTo>
                    <a:pt x="65442" y="13309"/>
                  </a:lnTo>
                  <a:cubicBezTo>
                    <a:pt x="65523" y="13309"/>
                    <a:pt x="65605" y="13268"/>
                    <a:pt x="65645" y="13227"/>
                  </a:cubicBezTo>
                  <a:lnTo>
                    <a:pt x="81476" y="611"/>
                  </a:lnTo>
                  <a:cubicBezTo>
                    <a:pt x="81598" y="530"/>
                    <a:pt x="81639" y="367"/>
                    <a:pt x="81598" y="245"/>
                  </a:cubicBezTo>
                  <a:cubicBezTo>
                    <a:pt x="81558" y="82"/>
                    <a:pt x="81436" y="1"/>
                    <a:pt x="812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35"/>
            <p:cNvSpPr/>
            <p:nvPr/>
          </p:nvSpPr>
          <p:spPr>
            <a:xfrm>
              <a:off x="4902700" y="4584475"/>
              <a:ext cx="413100" cy="352825"/>
            </a:xfrm>
            <a:custGeom>
              <a:avLst/>
              <a:gdLst/>
              <a:ahLst/>
              <a:cxnLst/>
              <a:rect l="l" t="t" r="r" b="b"/>
              <a:pathLst>
                <a:path w="16524" h="14113" extrusionOk="0">
                  <a:moveTo>
                    <a:pt x="16180" y="1"/>
                  </a:moveTo>
                  <a:cubicBezTo>
                    <a:pt x="16104" y="1"/>
                    <a:pt x="16029" y="36"/>
                    <a:pt x="15953" y="86"/>
                  </a:cubicBezTo>
                  <a:lnTo>
                    <a:pt x="122" y="12702"/>
                  </a:lnTo>
                  <a:cubicBezTo>
                    <a:pt x="41" y="12783"/>
                    <a:pt x="0" y="12865"/>
                    <a:pt x="0" y="12987"/>
                  </a:cubicBezTo>
                  <a:lnTo>
                    <a:pt x="0" y="13760"/>
                  </a:lnTo>
                  <a:cubicBezTo>
                    <a:pt x="0" y="13882"/>
                    <a:pt x="82" y="14004"/>
                    <a:pt x="204" y="14086"/>
                  </a:cubicBezTo>
                  <a:cubicBezTo>
                    <a:pt x="254" y="14103"/>
                    <a:pt x="305" y="14113"/>
                    <a:pt x="352" y="14113"/>
                  </a:cubicBezTo>
                  <a:cubicBezTo>
                    <a:pt x="420" y="14113"/>
                    <a:pt x="482" y="14093"/>
                    <a:pt x="529" y="14045"/>
                  </a:cubicBezTo>
                  <a:lnTo>
                    <a:pt x="16360" y="1388"/>
                  </a:lnTo>
                  <a:cubicBezTo>
                    <a:pt x="16442" y="1348"/>
                    <a:pt x="16523" y="1225"/>
                    <a:pt x="16523" y="1144"/>
                  </a:cubicBezTo>
                  <a:lnTo>
                    <a:pt x="16523" y="330"/>
                  </a:lnTo>
                  <a:cubicBezTo>
                    <a:pt x="16523" y="208"/>
                    <a:pt x="16442" y="86"/>
                    <a:pt x="16320" y="45"/>
                  </a:cubicBezTo>
                  <a:cubicBezTo>
                    <a:pt x="16273" y="14"/>
                    <a:pt x="16226" y="1"/>
                    <a:pt x="161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35"/>
            <p:cNvSpPr/>
            <p:nvPr/>
          </p:nvSpPr>
          <p:spPr>
            <a:xfrm>
              <a:off x="3283975" y="4909125"/>
              <a:ext cx="1626875" cy="19375"/>
            </a:xfrm>
            <a:custGeom>
              <a:avLst/>
              <a:gdLst/>
              <a:ahLst/>
              <a:cxnLst/>
              <a:rect l="l" t="t" r="r" b="b"/>
              <a:pathLst>
                <a:path w="65075" h="775" extrusionOk="0">
                  <a:moveTo>
                    <a:pt x="0" y="1"/>
                  </a:moveTo>
                  <a:lnTo>
                    <a:pt x="0" y="774"/>
                  </a:lnTo>
                  <a:lnTo>
                    <a:pt x="65075" y="774"/>
                  </a:lnTo>
                  <a:lnTo>
                    <a:pt x="650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35"/>
            <p:cNvSpPr/>
            <p:nvPr/>
          </p:nvSpPr>
          <p:spPr>
            <a:xfrm>
              <a:off x="3274800" y="4899975"/>
              <a:ext cx="1645225" cy="37675"/>
            </a:xfrm>
            <a:custGeom>
              <a:avLst/>
              <a:gdLst/>
              <a:ahLst/>
              <a:cxnLst/>
              <a:rect l="l" t="t" r="r" b="b"/>
              <a:pathLst>
                <a:path w="65809" h="1507" extrusionOk="0">
                  <a:moveTo>
                    <a:pt x="65116" y="693"/>
                  </a:moveTo>
                  <a:lnTo>
                    <a:pt x="65116" y="815"/>
                  </a:lnTo>
                  <a:lnTo>
                    <a:pt x="693" y="81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4" y="41"/>
                    <a:pt x="123" y="123"/>
                  </a:cubicBezTo>
                  <a:cubicBezTo>
                    <a:pt x="42" y="163"/>
                    <a:pt x="1" y="286"/>
                    <a:pt x="1" y="367"/>
                  </a:cubicBezTo>
                  <a:lnTo>
                    <a:pt x="1" y="1140"/>
                  </a:lnTo>
                  <a:cubicBezTo>
                    <a:pt x="1" y="1222"/>
                    <a:pt x="42" y="1344"/>
                    <a:pt x="123" y="1384"/>
                  </a:cubicBezTo>
                  <a:cubicBezTo>
                    <a:pt x="164" y="1466"/>
                    <a:pt x="286" y="1506"/>
                    <a:pt x="367" y="1506"/>
                  </a:cubicBezTo>
                  <a:lnTo>
                    <a:pt x="65442" y="1506"/>
                  </a:lnTo>
                  <a:cubicBezTo>
                    <a:pt x="65523" y="1506"/>
                    <a:pt x="65645" y="1466"/>
                    <a:pt x="65686" y="1384"/>
                  </a:cubicBezTo>
                  <a:cubicBezTo>
                    <a:pt x="65767" y="1344"/>
                    <a:pt x="65808" y="1222"/>
                    <a:pt x="65808" y="1140"/>
                  </a:cubicBezTo>
                  <a:lnTo>
                    <a:pt x="65808" y="367"/>
                  </a:lnTo>
                  <a:cubicBezTo>
                    <a:pt x="65808" y="286"/>
                    <a:pt x="65767" y="163"/>
                    <a:pt x="65686" y="123"/>
                  </a:cubicBezTo>
                  <a:cubicBezTo>
                    <a:pt x="65645" y="41"/>
                    <a:pt x="65523" y="1"/>
                    <a:pt x="654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35"/>
            <p:cNvSpPr/>
            <p:nvPr/>
          </p:nvSpPr>
          <p:spPr>
            <a:xfrm>
              <a:off x="37530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35"/>
            <p:cNvSpPr/>
            <p:nvPr/>
          </p:nvSpPr>
          <p:spPr>
            <a:xfrm>
              <a:off x="38608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35"/>
            <p:cNvSpPr/>
            <p:nvPr/>
          </p:nvSpPr>
          <p:spPr>
            <a:xfrm>
              <a:off x="36451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35"/>
            <p:cNvSpPr/>
            <p:nvPr/>
          </p:nvSpPr>
          <p:spPr>
            <a:xfrm>
              <a:off x="36980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45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35"/>
            <p:cNvSpPr/>
            <p:nvPr/>
          </p:nvSpPr>
          <p:spPr>
            <a:xfrm>
              <a:off x="38578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35"/>
            <p:cNvSpPr/>
            <p:nvPr/>
          </p:nvSpPr>
          <p:spPr>
            <a:xfrm>
              <a:off x="37499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05" y="692"/>
                  </a:moveTo>
                  <a:lnTo>
                    <a:pt x="4558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35"/>
            <p:cNvSpPr/>
            <p:nvPr/>
          </p:nvSpPr>
          <p:spPr>
            <a:xfrm>
              <a:off x="396767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35"/>
            <p:cNvSpPr/>
            <p:nvPr/>
          </p:nvSpPr>
          <p:spPr>
            <a:xfrm>
              <a:off x="450487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35"/>
            <p:cNvSpPr/>
            <p:nvPr/>
          </p:nvSpPr>
          <p:spPr>
            <a:xfrm>
              <a:off x="39646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7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35"/>
            <p:cNvSpPr/>
            <p:nvPr/>
          </p:nvSpPr>
          <p:spPr>
            <a:xfrm>
              <a:off x="40755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35"/>
            <p:cNvSpPr/>
            <p:nvPr/>
          </p:nvSpPr>
          <p:spPr>
            <a:xfrm>
              <a:off x="47195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59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35"/>
            <p:cNvSpPr/>
            <p:nvPr/>
          </p:nvSpPr>
          <p:spPr>
            <a:xfrm>
              <a:off x="47724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38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35"/>
            <p:cNvSpPr/>
            <p:nvPr/>
          </p:nvSpPr>
          <p:spPr>
            <a:xfrm>
              <a:off x="46127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9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8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35"/>
            <p:cNvSpPr/>
            <p:nvPr/>
          </p:nvSpPr>
          <p:spPr>
            <a:xfrm>
              <a:off x="43980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35"/>
            <p:cNvSpPr/>
            <p:nvPr/>
          </p:nvSpPr>
          <p:spPr>
            <a:xfrm>
              <a:off x="41823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35"/>
            <p:cNvSpPr/>
            <p:nvPr/>
          </p:nvSpPr>
          <p:spPr>
            <a:xfrm>
              <a:off x="42902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8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35"/>
            <p:cNvSpPr/>
            <p:nvPr/>
          </p:nvSpPr>
          <p:spPr>
            <a:xfrm>
              <a:off x="43950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35"/>
            <p:cNvSpPr/>
            <p:nvPr/>
          </p:nvSpPr>
          <p:spPr>
            <a:xfrm>
              <a:off x="455777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35"/>
            <p:cNvSpPr/>
            <p:nvPr/>
          </p:nvSpPr>
          <p:spPr>
            <a:xfrm>
              <a:off x="43421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35"/>
            <p:cNvSpPr/>
            <p:nvPr/>
          </p:nvSpPr>
          <p:spPr>
            <a:xfrm>
              <a:off x="41274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4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35"/>
            <p:cNvSpPr/>
            <p:nvPr/>
          </p:nvSpPr>
          <p:spPr>
            <a:xfrm>
              <a:off x="44499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35"/>
            <p:cNvSpPr/>
            <p:nvPr/>
          </p:nvSpPr>
          <p:spPr>
            <a:xfrm>
              <a:off x="407247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35"/>
            <p:cNvSpPr/>
            <p:nvPr/>
          </p:nvSpPr>
          <p:spPr>
            <a:xfrm>
              <a:off x="3804900" y="4721925"/>
              <a:ext cx="178050" cy="59050"/>
            </a:xfrm>
            <a:custGeom>
              <a:avLst/>
              <a:gdLst/>
              <a:ahLst/>
              <a:cxnLst/>
              <a:rect l="l" t="t" r="r" b="b"/>
              <a:pathLst>
                <a:path w="7122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35"/>
            <p:cNvSpPr/>
            <p:nvPr/>
          </p:nvSpPr>
          <p:spPr>
            <a:xfrm>
              <a:off x="402057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35"/>
            <p:cNvSpPr/>
            <p:nvPr/>
          </p:nvSpPr>
          <p:spPr>
            <a:xfrm>
              <a:off x="39127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35"/>
            <p:cNvSpPr/>
            <p:nvPr/>
          </p:nvSpPr>
          <p:spPr>
            <a:xfrm>
              <a:off x="42352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35"/>
            <p:cNvSpPr/>
            <p:nvPr/>
          </p:nvSpPr>
          <p:spPr>
            <a:xfrm>
              <a:off x="42871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35"/>
            <p:cNvSpPr/>
            <p:nvPr/>
          </p:nvSpPr>
          <p:spPr>
            <a:xfrm>
              <a:off x="48243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3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35"/>
            <p:cNvSpPr/>
            <p:nvPr/>
          </p:nvSpPr>
          <p:spPr>
            <a:xfrm>
              <a:off x="41803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2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41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35"/>
            <p:cNvSpPr/>
            <p:nvPr/>
          </p:nvSpPr>
          <p:spPr>
            <a:xfrm>
              <a:off x="460967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35"/>
            <p:cNvSpPr/>
            <p:nvPr/>
          </p:nvSpPr>
          <p:spPr>
            <a:xfrm>
              <a:off x="47175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35"/>
            <p:cNvSpPr/>
            <p:nvPr/>
          </p:nvSpPr>
          <p:spPr>
            <a:xfrm>
              <a:off x="46646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52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35"/>
            <p:cNvSpPr/>
            <p:nvPr/>
          </p:nvSpPr>
          <p:spPr>
            <a:xfrm>
              <a:off x="45018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4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35"/>
            <p:cNvSpPr/>
            <p:nvPr/>
          </p:nvSpPr>
          <p:spPr>
            <a:xfrm>
              <a:off x="423830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80" y="692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2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35"/>
            <p:cNvSpPr/>
            <p:nvPr/>
          </p:nvSpPr>
          <p:spPr>
            <a:xfrm>
              <a:off x="434515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35"/>
            <p:cNvSpPr/>
            <p:nvPr/>
          </p:nvSpPr>
          <p:spPr>
            <a:xfrm>
              <a:off x="41304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35"/>
            <p:cNvSpPr/>
            <p:nvPr/>
          </p:nvSpPr>
          <p:spPr>
            <a:xfrm>
              <a:off x="445300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4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35"/>
            <p:cNvSpPr/>
            <p:nvPr/>
          </p:nvSpPr>
          <p:spPr>
            <a:xfrm>
              <a:off x="40226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35"/>
            <p:cNvSpPr/>
            <p:nvPr/>
          </p:nvSpPr>
          <p:spPr>
            <a:xfrm>
              <a:off x="3915800" y="4806375"/>
              <a:ext cx="178050" cy="59025"/>
            </a:xfrm>
            <a:custGeom>
              <a:avLst/>
              <a:gdLst/>
              <a:ahLst/>
              <a:cxnLst/>
              <a:rect l="l" t="t" r="r" b="b"/>
              <a:pathLst>
                <a:path w="7122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3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35"/>
            <p:cNvSpPr/>
            <p:nvPr/>
          </p:nvSpPr>
          <p:spPr>
            <a:xfrm>
              <a:off x="45598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2" y="489"/>
                    <a:pt x="7122" y="367"/>
                    <a:pt x="7082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35"/>
            <p:cNvSpPr/>
            <p:nvPr/>
          </p:nvSpPr>
          <p:spPr>
            <a:xfrm>
              <a:off x="3700100" y="4806375"/>
              <a:ext cx="179075" cy="59025"/>
            </a:xfrm>
            <a:custGeom>
              <a:avLst/>
              <a:gdLst/>
              <a:ahLst/>
              <a:cxnLst/>
              <a:rect l="l" t="t" r="r" b="b"/>
              <a:pathLst>
                <a:path w="716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82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40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122" y="489"/>
                    <a:pt x="7163" y="367"/>
                    <a:pt x="7082" y="204"/>
                  </a:cubicBezTo>
                  <a:cubicBezTo>
                    <a:pt x="7041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35"/>
            <p:cNvSpPr/>
            <p:nvPr/>
          </p:nvSpPr>
          <p:spPr>
            <a:xfrm>
              <a:off x="380795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35"/>
            <p:cNvSpPr/>
            <p:nvPr/>
          </p:nvSpPr>
          <p:spPr>
            <a:xfrm>
              <a:off x="4879300" y="4721925"/>
              <a:ext cx="179075" cy="59050"/>
            </a:xfrm>
            <a:custGeom>
              <a:avLst/>
              <a:gdLst/>
              <a:ahLst/>
              <a:cxnLst/>
              <a:rect l="l" t="t" r="r" b="b"/>
              <a:pathLst>
                <a:path w="716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78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63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35"/>
            <p:cNvSpPr/>
            <p:nvPr/>
          </p:nvSpPr>
          <p:spPr>
            <a:xfrm>
              <a:off x="49840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35"/>
            <p:cNvSpPr/>
            <p:nvPr/>
          </p:nvSpPr>
          <p:spPr>
            <a:xfrm>
              <a:off x="49322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8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35"/>
            <p:cNvSpPr/>
            <p:nvPr/>
          </p:nvSpPr>
          <p:spPr>
            <a:xfrm>
              <a:off x="35932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360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35"/>
            <p:cNvSpPr/>
            <p:nvPr/>
          </p:nvSpPr>
          <p:spPr>
            <a:xfrm>
              <a:off x="46676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35"/>
            <p:cNvSpPr/>
            <p:nvPr/>
          </p:nvSpPr>
          <p:spPr>
            <a:xfrm>
              <a:off x="47755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37" y="1669"/>
                  </a:lnTo>
                  <a:lnTo>
                    <a:pt x="2564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22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35"/>
            <p:cNvSpPr/>
            <p:nvPr/>
          </p:nvSpPr>
          <p:spPr>
            <a:xfrm>
              <a:off x="48274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80" y="692"/>
                  </a:moveTo>
                  <a:lnTo>
                    <a:pt x="4559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35"/>
            <p:cNvSpPr/>
            <p:nvPr/>
          </p:nvSpPr>
          <p:spPr>
            <a:xfrm>
              <a:off x="35902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6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35"/>
            <p:cNvSpPr/>
            <p:nvPr/>
          </p:nvSpPr>
          <p:spPr>
            <a:xfrm>
              <a:off x="43400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35"/>
            <p:cNvSpPr/>
            <p:nvPr/>
          </p:nvSpPr>
          <p:spPr>
            <a:xfrm>
              <a:off x="44468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35"/>
            <p:cNvSpPr/>
            <p:nvPr/>
          </p:nvSpPr>
          <p:spPr>
            <a:xfrm>
              <a:off x="42322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35"/>
            <p:cNvSpPr/>
            <p:nvPr/>
          </p:nvSpPr>
          <p:spPr>
            <a:xfrm>
              <a:off x="455472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35"/>
            <p:cNvSpPr/>
            <p:nvPr/>
          </p:nvSpPr>
          <p:spPr>
            <a:xfrm>
              <a:off x="47694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35"/>
            <p:cNvSpPr/>
            <p:nvPr/>
          </p:nvSpPr>
          <p:spPr>
            <a:xfrm>
              <a:off x="46615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35"/>
            <p:cNvSpPr/>
            <p:nvPr/>
          </p:nvSpPr>
          <p:spPr>
            <a:xfrm>
              <a:off x="41243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35"/>
            <p:cNvSpPr/>
            <p:nvPr/>
          </p:nvSpPr>
          <p:spPr>
            <a:xfrm>
              <a:off x="35383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64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35"/>
            <p:cNvSpPr/>
            <p:nvPr/>
          </p:nvSpPr>
          <p:spPr>
            <a:xfrm>
              <a:off x="3642100" y="4679200"/>
              <a:ext cx="179100" cy="60050"/>
            </a:xfrm>
            <a:custGeom>
              <a:avLst/>
              <a:gdLst/>
              <a:ahLst/>
              <a:cxnLst/>
              <a:rect l="l" t="t" r="r" b="b"/>
              <a:pathLst>
                <a:path w="7164" h="2402" extrusionOk="0">
                  <a:moveTo>
                    <a:pt x="5805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82" y="1872"/>
                    <a:pt x="0" y="2035"/>
                    <a:pt x="82" y="2157"/>
                  </a:cubicBezTo>
                  <a:cubicBezTo>
                    <a:pt x="123" y="2279"/>
                    <a:pt x="245" y="2402"/>
                    <a:pt x="40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63" y="367"/>
                    <a:pt x="7082" y="245"/>
                  </a:cubicBezTo>
                  <a:cubicBezTo>
                    <a:pt x="7041" y="122"/>
                    <a:pt x="6919" y="0"/>
                    <a:pt x="67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35"/>
            <p:cNvSpPr/>
            <p:nvPr/>
          </p:nvSpPr>
          <p:spPr>
            <a:xfrm>
              <a:off x="48772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35"/>
            <p:cNvSpPr/>
            <p:nvPr/>
          </p:nvSpPr>
          <p:spPr>
            <a:xfrm>
              <a:off x="34854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35"/>
            <p:cNvSpPr/>
            <p:nvPr/>
          </p:nvSpPr>
          <p:spPr>
            <a:xfrm>
              <a:off x="36950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6" y="693"/>
                  </a:moveTo>
                  <a:lnTo>
                    <a:pt x="4559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35"/>
            <p:cNvSpPr/>
            <p:nvPr/>
          </p:nvSpPr>
          <p:spPr>
            <a:xfrm>
              <a:off x="39096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35"/>
            <p:cNvSpPr/>
            <p:nvPr/>
          </p:nvSpPr>
          <p:spPr>
            <a:xfrm>
              <a:off x="3801825" y="4637475"/>
              <a:ext cx="179100" cy="59050"/>
            </a:xfrm>
            <a:custGeom>
              <a:avLst/>
              <a:gdLst/>
              <a:ahLst/>
              <a:cxnLst/>
              <a:rect l="l" t="t" r="r" b="b"/>
              <a:pathLst>
                <a:path w="7164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8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408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123" y="489"/>
                    <a:pt x="7164" y="367"/>
                    <a:pt x="7082" y="204"/>
                  </a:cubicBezTo>
                  <a:cubicBezTo>
                    <a:pt x="7042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35"/>
            <p:cNvSpPr/>
            <p:nvPr/>
          </p:nvSpPr>
          <p:spPr>
            <a:xfrm>
              <a:off x="401752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35"/>
            <p:cNvSpPr/>
            <p:nvPr/>
          </p:nvSpPr>
          <p:spPr>
            <a:xfrm>
              <a:off x="4791800" y="4478775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7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2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5" y="2890"/>
                    <a:pt x="23116" y="2849"/>
                  </a:cubicBezTo>
                  <a:lnTo>
                    <a:pt x="26006" y="651"/>
                  </a:lnTo>
                  <a:cubicBezTo>
                    <a:pt x="26290" y="448"/>
                    <a:pt x="26128" y="0"/>
                    <a:pt x="258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35"/>
            <p:cNvSpPr/>
            <p:nvPr/>
          </p:nvSpPr>
          <p:spPr>
            <a:xfrm>
              <a:off x="4786700" y="4470625"/>
              <a:ext cx="667450" cy="89550"/>
            </a:xfrm>
            <a:custGeom>
              <a:avLst/>
              <a:gdLst/>
              <a:ahLst/>
              <a:cxnLst/>
              <a:rect l="l" t="t" r="r" b="b"/>
              <a:pathLst>
                <a:path w="26698" h="3582" extrusionOk="0">
                  <a:moveTo>
                    <a:pt x="26006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47" y="41"/>
                  </a:lnTo>
                  <a:lnTo>
                    <a:pt x="5006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1" y="3256"/>
                    <a:pt x="163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79" y="3582"/>
                    <a:pt x="23442" y="3541"/>
                    <a:pt x="23524" y="3460"/>
                  </a:cubicBezTo>
                  <a:lnTo>
                    <a:pt x="23564" y="3460"/>
                  </a:ln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7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35"/>
            <p:cNvSpPr/>
            <p:nvPr/>
          </p:nvSpPr>
          <p:spPr>
            <a:xfrm>
              <a:off x="5097025" y="4128775"/>
              <a:ext cx="102775" cy="392750"/>
            </a:xfrm>
            <a:custGeom>
              <a:avLst/>
              <a:gdLst/>
              <a:ahLst/>
              <a:cxnLst/>
              <a:rect l="l" t="t" r="r" b="b"/>
              <a:pathLst>
                <a:path w="4111" h="15710" extrusionOk="0">
                  <a:moveTo>
                    <a:pt x="0" y="0"/>
                  </a:moveTo>
                  <a:lnTo>
                    <a:pt x="0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35"/>
            <p:cNvSpPr/>
            <p:nvPr/>
          </p:nvSpPr>
          <p:spPr>
            <a:xfrm>
              <a:off x="5088875" y="4119600"/>
              <a:ext cx="120075" cy="410050"/>
            </a:xfrm>
            <a:custGeom>
              <a:avLst/>
              <a:gdLst/>
              <a:ahLst/>
              <a:cxnLst/>
              <a:rect l="l" t="t" r="r" b="b"/>
              <a:pathLst>
                <a:path w="4803" h="16402" extrusionOk="0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1" y="16239"/>
                    <a:pt x="82" y="16320"/>
                  </a:cubicBezTo>
                  <a:cubicBezTo>
                    <a:pt x="164" y="16361"/>
                    <a:pt x="245" y="16402"/>
                    <a:pt x="326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2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2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35"/>
            <p:cNvSpPr/>
            <p:nvPr/>
          </p:nvSpPr>
          <p:spPr>
            <a:xfrm>
              <a:off x="5080750" y="4128775"/>
              <a:ext cx="135325" cy="284900"/>
            </a:xfrm>
            <a:custGeom>
              <a:avLst/>
              <a:gdLst/>
              <a:ahLst/>
              <a:cxnLst/>
              <a:rect l="l" t="t" r="r" b="b"/>
              <a:pathLst>
                <a:path w="5413" h="11396" extrusionOk="0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35"/>
            <p:cNvSpPr/>
            <p:nvPr/>
          </p:nvSpPr>
          <p:spPr>
            <a:xfrm>
              <a:off x="5072600" y="4119600"/>
              <a:ext cx="152650" cy="302200"/>
            </a:xfrm>
            <a:custGeom>
              <a:avLst/>
              <a:gdLst/>
              <a:ahLst/>
              <a:cxnLst/>
              <a:rect l="l" t="t" r="r" b="b"/>
              <a:pathLst>
                <a:path w="6106" h="12088" extrusionOk="0">
                  <a:moveTo>
                    <a:pt x="5413" y="693"/>
                  </a:moveTo>
                  <a:lnTo>
                    <a:pt x="5413" y="11437"/>
                  </a:lnTo>
                  <a:lnTo>
                    <a:pt x="652" y="11437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3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1" y="11925"/>
                    <a:pt x="82" y="12007"/>
                  </a:cubicBezTo>
                  <a:cubicBezTo>
                    <a:pt x="163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20" y="12088"/>
                    <a:pt x="5942" y="12088"/>
                    <a:pt x="5983" y="12007"/>
                  </a:cubicBezTo>
                  <a:cubicBezTo>
                    <a:pt x="6064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4" y="164"/>
                    <a:pt x="5983" y="123"/>
                  </a:cubicBezTo>
                  <a:cubicBezTo>
                    <a:pt x="5942" y="42"/>
                    <a:pt x="5820" y="1"/>
                    <a:pt x="57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35"/>
            <p:cNvSpPr/>
            <p:nvPr/>
          </p:nvSpPr>
          <p:spPr>
            <a:xfrm>
              <a:off x="4319700" y="2821375"/>
              <a:ext cx="1707275" cy="1335900"/>
            </a:xfrm>
            <a:custGeom>
              <a:avLst/>
              <a:gdLst/>
              <a:ahLst/>
              <a:cxnLst/>
              <a:rect l="l" t="t" r="r" b="b"/>
              <a:pathLst>
                <a:path w="68291" h="53436" extrusionOk="0">
                  <a:moveTo>
                    <a:pt x="1" y="0"/>
                  </a:moveTo>
                  <a:lnTo>
                    <a:pt x="1" y="53436"/>
                  </a:lnTo>
                  <a:lnTo>
                    <a:pt x="68290" y="53436"/>
                  </a:lnTo>
                  <a:lnTo>
                    <a:pt x="682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35"/>
            <p:cNvSpPr/>
            <p:nvPr/>
          </p:nvSpPr>
          <p:spPr>
            <a:xfrm>
              <a:off x="4310550" y="2813225"/>
              <a:ext cx="1724550" cy="1352200"/>
            </a:xfrm>
            <a:custGeom>
              <a:avLst/>
              <a:gdLst/>
              <a:ahLst/>
              <a:cxnLst/>
              <a:rect l="l" t="t" r="r" b="b"/>
              <a:pathLst>
                <a:path w="68982" h="54088" extrusionOk="0">
                  <a:moveTo>
                    <a:pt x="68290" y="693"/>
                  </a:moveTo>
                  <a:lnTo>
                    <a:pt x="68290" y="53395"/>
                  </a:lnTo>
                  <a:lnTo>
                    <a:pt x="692" y="53395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1"/>
                    <a:pt x="123" y="82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53762"/>
                  </a:lnTo>
                  <a:cubicBezTo>
                    <a:pt x="0" y="53843"/>
                    <a:pt x="41" y="53924"/>
                    <a:pt x="123" y="54006"/>
                  </a:cubicBezTo>
                  <a:cubicBezTo>
                    <a:pt x="163" y="54047"/>
                    <a:pt x="245" y="54087"/>
                    <a:pt x="367" y="54087"/>
                  </a:cubicBezTo>
                  <a:lnTo>
                    <a:pt x="68656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1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1" y="163"/>
                    <a:pt x="68901" y="82"/>
                  </a:cubicBezTo>
                  <a:cubicBezTo>
                    <a:pt x="68819" y="41"/>
                    <a:pt x="68738" y="1"/>
                    <a:pt x="686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35"/>
            <p:cNvSpPr/>
            <p:nvPr/>
          </p:nvSpPr>
          <p:spPr>
            <a:xfrm>
              <a:off x="4410250" y="2892600"/>
              <a:ext cx="1525150" cy="1193450"/>
            </a:xfrm>
            <a:custGeom>
              <a:avLst/>
              <a:gdLst/>
              <a:ahLst/>
              <a:cxnLst/>
              <a:rect l="l" t="t" r="r" b="b"/>
              <a:pathLst>
                <a:path w="61006" h="47738" extrusionOk="0">
                  <a:moveTo>
                    <a:pt x="1" y="0"/>
                  </a:moveTo>
                  <a:lnTo>
                    <a:pt x="1" y="47738"/>
                  </a:lnTo>
                  <a:lnTo>
                    <a:pt x="61006" y="47738"/>
                  </a:lnTo>
                  <a:lnTo>
                    <a:pt x="610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35"/>
            <p:cNvSpPr/>
            <p:nvPr/>
          </p:nvSpPr>
          <p:spPr>
            <a:xfrm>
              <a:off x="4402125" y="2884450"/>
              <a:ext cx="1541425" cy="1209750"/>
            </a:xfrm>
            <a:custGeom>
              <a:avLst/>
              <a:gdLst/>
              <a:ahLst/>
              <a:cxnLst/>
              <a:rect l="l" t="t" r="r" b="b"/>
              <a:pathLst>
                <a:path w="61657" h="48390" extrusionOk="0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4" y="0"/>
                    <a:pt x="163" y="41"/>
                    <a:pt x="122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2" y="48267"/>
                  </a:cubicBezTo>
                  <a:cubicBezTo>
                    <a:pt x="163" y="48349"/>
                    <a:pt x="244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3" y="48349"/>
                    <a:pt x="61575" y="48267"/>
                  </a:cubicBezTo>
                  <a:cubicBezTo>
                    <a:pt x="61616" y="48227"/>
                    <a:pt x="61656" y="48145"/>
                    <a:pt x="61656" y="48064"/>
                  </a:cubicBezTo>
                  <a:lnTo>
                    <a:pt x="61656" y="326"/>
                  </a:lnTo>
                  <a:cubicBezTo>
                    <a:pt x="61656" y="245"/>
                    <a:pt x="61616" y="163"/>
                    <a:pt x="61575" y="123"/>
                  </a:cubicBezTo>
                  <a:cubicBezTo>
                    <a:pt x="61493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35"/>
            <p:cNvSpPr/>
            <p:nvPr/>
          </p:nvSpPr>
          <p:spPr>
            <a:xfrm>
              <a:off x="4506925" y="2953625"/>
              <a:ext cx="534150" cy="335775"/>
            </a:xfrm>
            <a:custGeom>
              <a:avLst/>
              <a:gdLst/>
              <a:ahLst/>
              <a:cxnLst/>
              <a:rect l="l" t="t" r="r" b="b"/>
              <a:pathLst>
                <a:path w="21366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3" y="856"/>
                  </a:lnTo>
                  <a:cubicBezTo>
                    <a:pt x="2157" y="856"/>
                    <a:pt x="2320" y="693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89"/>
                  </a:cubicBezTo>
                  <a:cubicBezTo>
                    <a:pt x="9157" y="733"/>
                    <a:pt x="932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80"/>
                  </a:cubicBezTo>
                  <a:cubicBezTo>
                    <a:pt x="2320" y="2036"/>
                    <a:pt x="2157" y="1873"/>
                    <a:pt x="1953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74"/>
                    <a:pt x="2320" y="4071"/>
                  </a:cubicBezTo>
                  <a:cubicBezTo>
                    <a:pt x="2320" y="3867"/>
                    <a:pt x="2157" y="3664"/>
                    <a:pt x="1953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20" y="3623"/>
                    <a:pt x="9157" y="3826"/>
                    <a:pt x="9157" y="4071"/>
                  </a:cubicBezTo>
                  <a:cubicBezTo>
                    <a:pt x="9157" y="4315"/>
                    <a:pt x="932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3" y="6228"/>
                  </a:lnTo>
                  <a:cubicBezTo>
                    <a:pt x="2157" y="6228"/>
                    <a:pt x="2320" y="6065"/>
                    <a:pt x="2320" y="5861"/>
                  </a:cubicBezTo>
                  <a:cubicBezTo>
                    <a:pt x="2320" y="5658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3" y="8059"/>
                  </a:lnTo>
                  <a:cubicBezTo>
                    <a:pt x="2157" y="8059"/>
                    <a:pt x="2320" y="7855"/>
                    <a:pt x="2320" y="7652"/>
                  </a:cubicBezTo>
                  <a:cubicBezTo>
                    <a:pt x="2320" y="7448"/>
                    <a:pt x="2157" y="7286"/>
                    <a:pt x="1953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7" y="9687"/>
                    <a:pt x="14651" y="9483"/>
                    <a:pt x="14651" y="9239"/>
                  </a:cubicBezTo>
                  <a:cubicBezTo>
                    <a:pt x="14651" y="8995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0" y="9687"/>
                    <a:pt x="15994" y="9483"/>
                    <a:pt x="15994" y="9239"/>
                  </a:cubicBezTo>
                  <a:cubicBezTo>
                    <a:pt x="15994" y="8995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3" y="9687"/>
                    <a:pt x="17337" y="9483"/>
                    <a:pt x="17337" y="9239"/>
                  </a:cubicBezTo>
                  <a:cubicBezTo>
                    <a:pt x="17337" y="8995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6" y="9687"/>
                    <a:pt x="18680" y="9483"/>
                    <a:pt x="18680" y="9239"/>
                  </a:cubicBezTo>
                  <a:cubicBezTo>
                    <a:pt x="18680" y="8995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19" y="9687"/>
                    <a:pt x="20023" y="9483"/>
                    <a:pt x="20023" y="9239"/>
                  </a:cubicBezTo>
                  <a:cubicBezTo>
                    <a:pt x="20023" y="8995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2" y="9687"/>
                    <a:pt x="21366" y="9483"/>
                    <a:pt x="21366" y="9239"/>
                  </a:cubicBezTo>
                  <a:cubicBezTo>
                    <a:pt x="21366" y="8995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3" y="9850"/>
                  </a:lnTo>
                  <a:cubicBezTo>
                    <a:pt x="2157" y="9850"/>
                    <a:pt x="2320" y="9646"/>
                    <a:pt x="2320" y="9443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28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8"/>
                    <a:pt x="2320" y="11233"/>
                  </a:cubicBezTo>
                  <a:cubicBezTo>
                    <a:pt x="2320" y="11030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7" y="13390"/>
                    <a:pt x="14651" y="13187"/>
                    <a:pt x="14651" y="12943"/>
                  </a:cubicBezTo>
                  <a:cubicBezTo>
                    <a:pt x="14651" y="12698"/>
                    <a:pt x="14447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0" y="13390"/>
                    <a:pt x="15994" y="13187"/>
                    <a:pt x="15994" y="12943"/>
                  </a:cubicBezTo>
                  <a:cubicBezTo>
                    <a:pt x="15994" y="12698"/>
                    <a:pt x="15790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3" y="13390"/>
                    <a:pt x="17337" y="13187"/>
                    <a:pt x="17337" y="12943"/>
                  </a:cubicBezTo>
                  <a:cubicBezTo>
                    <a:pt x="17337" y="12698"/>
                    <a:pt x="17133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6" y="13390"/>
                    <a:pt x="18680" y="13187"/>
                    <a:pt x="18680" y="12943"/>
                  </a:cubicBezTo>
                  <a:cubicBezTo>
                    <a:pt x="18680" y="12698"/>
                    <a:pt x="18476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19" y="13390"/>
                    <a:pt x="20023" y="13187"/>
                    <a:pt x="20023" y="12943"/>
                  </a:cubicBezTo>
                  <a:cubicBezTo>
                    <a:pt x="20023" y="12698"/>
                    <a:pt x="19819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2" y="13390"/>
                    <a:pt x="21366" y="13187"/>
                    <a:pt x="21366" y="12943"/>
                  </a:cubicBezTo>
                  <a:cubicBezTo>
                    <a:pt x="21366" y="12698"/>
                    <a:pt x="21162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3" y="13431"/>
                  </a:lnTo>
                  <a:cubicBezTo>
                    <a:pt x="2157" y="13431"/>
                    <a:pt x="2320" y="13268"/>
                    <a:pt x="2320" y="13065"/>
                  </a:cubicBezTo>
                  <a:cubicBezTo>
                    <a:pt x="2320" y="12821"/>
                    <a:pt x="2157" y="12658"/>
                    <a:pt x="1953" y="12658"/>
                  </a:cubicBezTo>
                  <a:close/>
                  <a:moveTo>
                    <a:pt x="8628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28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35"/>
            <p:cNvSpPr/>
            <p:nvPr/>
          </p:nvSpPr>
          <p:spPr>
            <a:xfrm>
              <a:off x="4506925" y="3313800"/>
              <a:ext cx="534150" cy="334775"/>
            </a:xfrm>
            <a:custGeom>
              <a:avLst/>
              <a:gdLst/>
              <a:ahLst/>
              <a:cxnLst/>
              <a:rect l="l" t="t" r="r" b="b"/>
              <a:pathLst>
                <a:path w="21366" h="13391" extrusionOk="0">
                  <a:moveTo>
                    <a:pt x="366" y="41"/>
                  </a:moveTo>
                  <a:cubicBezTo>
                    <a:pt x="163" y="41"/>
                    <a:pt x="0" y="204"/>
                    <a:pt x="0" y="448"/>
                  </a:cubicBezTo>
                  <a:cubicBezTo>
                    <a:pt x="0" y="652"/>
                    <a:pt x="163" y="815"/>
                    <a:pt x="366" y="815"/>
                  </a:cubicBezTo>
                  <a:lnTo>
                    <a:pt x="1953" y="815"/>
                  </a:lnTo>
                  <a:cubicBezTo>
                    <a:pt x="2157" y="815"/>
                    <a:pt x="2320" y="652"/>
                    <a:pt x="2320" y="448"/>
                  </a:cubicBezTo>
                  <a:cubicBezTo>
                    <a:pt x="2320" y="204"/>
                    <a:pt x="2157" y="41"/>
                    <a:pt x="1953" y="41"/>
                  </a:cubicBezTo>
                  <a:close/>
                  <a:moveTo>
                    <a:pt x="3703" y="41"/>
                  </a:moveTo>
                  <a:cubicBezTo>
                    <a:pt x="3500" y="41"/>
                    <a:pt x="3337" y="204"/>
                    <a:pt x="3337" y="448"/>
                  </a:cubicBezTo>
                  <a:cubicBezTo>
                    <a:pt x="3337" y="652"/>
                    <a:pt x="3500" y="815"/>
                    <a:pt x="3703" y="815"/>
                  </a:cubicBezTo>
                  <a:lnTo>
                    <a:pt x="7814" y="815"/>
                  </a:lnTo>
                  <a:cubicBezTo>
                    <a:pt x="8058" y="815"/>
                    <a:pt x="8221" y="652"/>
                    <a:pt x="8221" y="448"/>
                  </a:cubicBezTo>
                  <a:cubicBezTo>
                    <a:pt x="8221" y="204"/>
                    <a:pt x="8058" y="41"/>
                    <a:pt x="7814" y="41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48"/>
                  </a:cubicBezTo>
                  <a:cubicBezTo>
                    <a:pt x="9157" y="693"/>
                    <a:pt x="9320" y="896"/>
                    <a:pt x="9605" y="896"/>
                  </a:cubicBezTo>
                  <a:cubicBezTo>
                    <a:pt x="9849" y="896"/>
                    <a:pt x="10052" y="693"/>
                    <a:pt x="10052" y="448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48"/>
                  </a:cubicBezTo>
                  <a:cubicBezTo>
                    <a:pt x="10500" y="693"/>
                    <a:pt x="10703" y="896"/>
                    <a:pt x="10948" y="896"/>
                  </a:cubicBezTo>
                  <a:cubicBezTo>
                    <a:pt x="11192" y="896"/>
                    <a:pt x="11395" y="693"/>
                    <a:pt x="11395" y="448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48"/>
                  </a:cubicBezTo>
                  <a:cubicBezTo>
                    <a:pt x="11843" y="693"/>
                    <a:pt x="12046" y="896"/>
                    <a:pt x="12291" y="896"/>
                  </a:cubicBezTo>
                  <a:cubicBezTo>
                    <a:pt x="12535" y="896"/>
                    <a:pt x="12738" y="693"/>
                    <a:pt x="12738" y="448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48"/>
                  </a:cubicBezTo>
                  <a:cubicBezTo>
                    <a:pt x="13186" y="693"/>
                    <a:pt x="13389" y="896"/>
                    <a:pt x="13634" y="896"/>
                  </a:cubicBezTo>
                  <a:cubicBezTo>
                    <a:pt x="13878" y="896"/>
                    <a:pt x="14081" y="693"/>
                    <a:pt x="14081" y="448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48"/>
                  </a:cubicBezTo>
                  <a:cubicBezTo>
                    <a:pt x="14529" y="693"/>
                    <a:pt x="14732" y="896"/>
                    <a:pt x="14977" y="896"/>
                  </a:cubicBezTo>
                  <a:cubicBezTo>
                    <a:pt x="15221" y="896"/>
                    <a:pt x="15424" y="693"/>
                    <a:pt x="15424" y="448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48"/>
                  </a:cubicBezTo>
                  <a:cubicBezTo>
                    <a:pt x="15872" y="693"/>
                    <a:pt x="16075" y="896"/>
                    <a:pt x="16320" y="896"/>
                  </a:cubicBezTo>
                  <a:cubicBezTo>
                    <a:pt x="16564" y="896"/>
                    <a:pt x="16767" y="693"/>
                    <a:pt x="16767" y="448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32"/>
                  </a:moveTo>
                  <a:cubicBezTo>
                    <a:pt x="163" y="1832"/>
                    <a:pt x="0" y="2036"/>
                    <a:pt x="0" y="2239"/>
                  </a:cubicBezTo>
                  <a:cubicBezTo>
                    <a:pt x="0" y="2443"/>
                    <a:pt x="163" y="2605"/>
                    <a:pt x="366" y="2605"/>
                  </a:cubicBezTo>
                  <a:lnTo>
                    <a:pt x="1953" y="2605"/>
                  </a:lnTo>
                  <a:cubicBezTo>
                    <a:pt x="2157" y="2605"/>
                    <a:pt x="2320" y="2443"/>
                    <a:pt x="2320" y="2239"/>
                  </a:cubicBezTo>
                  <a:cubicBezTo>
                    <a:pt x="2320" y="2036"/>
                    <a:pt x="2157" y="1832"/>
                    <a:pt x="1953" y="1832"/>
                  </a:cubicBezTo>
                  <a:close/>
                  <a:moveTo>
                    <a:pt x="3703" y="1832"/>
                  </a:moveTo>
                  <a:cubicBezTo>
                    <a:pt x="3500" y="1832"/>
                    <a:pt x="3337" y="2036"/>
                    <a:pt x="3337" y="2239"/>
                  </a:cubicBezTo>
                  <a:cubicBezTo>
                    <a:pt x="3337" y="2443"/>
                    <a:pt x="3500" y="2605"/>
                    <a:pt x="3703" y="2605"/>
                  </a:cubicBezTo>
                  <a:lnTo>
                    <a:pt x="7814" y="2605"/>
                  </a:lnTo>
                  <a:cubicBezTo>
                    <a:pt x="8058" y="2605"/>
                    <a:pt x="8221" y="2443"/>
                    <a:pt x="8221" y="2239"/>
                  </a:cubicBezTo>
                  <a:cubicBezTo>
                    <a:pt x="8221" y="2036"/>
                    <a:pt x="8058" y="1832"/>
                    <a:pt x="7814" y="183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30"/>
                  </a:cubicBezTo>
                  <a:cubicBezTo>
                    <a:pt x="0" y="4233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33"/>
                    <a:pt x="2320" y="4030"/>
                  </a:cubicBezTo>
                  <a:cubicBezTo>
                    <a:pt x="2320" y="3826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30"/>
                  </a:cubicBezTo>
                  <a:cubicBezTo>
                    <a:pt x="3337" y="4233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33"/>
                    <a:pt x="8221" y="403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582"/>
                  </a:moveTo>
                  <a:cubicBezTo>
                    <a:pt x="9320" y="3582"/>
                    <a:pt x="9157" y="3786"/>
                    <a:pt x="9157" y="4030"/>
                  </a:cubicBezTo>
                  <a:cubicBezTo>
                    <a:pt x="9157" y="4274"/>
                    <a:pt x="9320" y="4477"/>
                    <a:pt x="9605" y="4477"/>
                  </a:cubicBezTo>
                  <a:cubicBezTo>
                    <a:pt x="9849" y="4477"/>
                    <a:pt x="10052" y="4274"/>
                    <a:pt x="10052" y="4030"/>
                  </a:cubicBezTo>
                  <a:cubicBezTo>
                    <a:pt x="10052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3" y="3582"/>
                    <a:pt x="10500" y="3786"/>
                    <a:pt x="10500" y="4030"/>
                  </a:cubicBezTo>
                  <a:cubicBezTo>
                    <a:pt x="10500" y="4274"/>
                    <a:pt x="10703" y="4477"/>
                    <a:pt x="10948" y="4477"/>
                  </a:cubicBezTo>
                  <a:cubicBezTo>
                    <a:pt x="11192" y="4477"/>
                    <a:pt x="11395" y="4274"/>
                    <a:pt x="11395" y="4030"/>
                  </a:cubicBezTo>
                  <a:cubicBezTo>
                    <a:pt x="11395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6" y="3582"/>
                    <a:pt x="11843" y="3786"/>
                    <a:pt x="11843" y="4030"/>
                  </a:cubicBezTo>
                  <a:cubicBezTo>
                    <a:pt x="11843" y="4274"/>
                    <a:pt x="12046" y="4477"/>
                    <a:pt x="12291" y="4477"/>
                  </a:cubicBezTo>
                  <a:cubicBezTo>
                    <a:pt x="12535" y="4477"/>
                    <a:pt x="12738" y="4274"/>
                    <a:pt x="12738" y="4030"/>
                  </a:cubicBezTo>
                  <a:cubicBezTo>
                    <a:pt x="12738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89" y="3582"/>
                    <a:pt x="13186" y="3786"/>
                    <a:pt x="13186" y="4030"/>
                  </a:cubicBezTo>
                  <a:cubicBezTo>
                    <a:pt x="13186" y="4274"/>
                    <a:pt x="13389" y="4477"/>
                    <a:pt x="13634" y="4477"/>
                  </a:cubicBezTo>
                  <a:cubicBezTo>
                    <a:pt x="13878" y="4477"/>
                    <a:pt x="14081" y="4274"/>
                    <a:pt x="14081" y="4030"/>
                  </a:cubicBezTo>
                  <a:cubicBezTo>
                    <a:pt x="14081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2" y="3582"/>
                    <a:pt x="14529" y="3786"/>
                    <a:pt x="14529" y="4030"/>
                  </a:cubicBezTo>
                  <a:cubicBezTo>
                    <a:pt x="14529" y="4274"/>
                    <a:pt x="14732" y="4477"/>
                    <a:pt x="14977" y="4477"/>
                  </a:cubicBezTo>
                  <a:cubicBezTo>
                    <a:pt x="15221" y="4477"/>
                    <a:pt x="15424" y="4274"/>
                    <a:pt x="15424" y="4030"/>
                  </a:cubicBezTo>
                  <a:cubicBezTo>
                    <a:pt x="15424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5" y="3582"/>
                    <a:pt x="15872" y="3786"/>
                    <a:pt x="15872" y="4030"/>
                  </a:cubicBezTo>
                  <a:cubicBezTo>
                    <a:pt x="15872" y="4274"/>
                    <a:pt x="16075" y="4477"/>
                    <a:pt x="16320" y="4477"/>
                  </a:cubicBezTo>
                  <a:cubicBezTo>
                    <a:pt x="16564" y="4477"/>
                    <a:pt x="16767" y="4274"/>
                    <a:pt x="16767" y="4030"/>
                  </a:cubicBezTo>
                  <a:cubicBezTo>
                    <a:pt x="16767" y="3786"/>
                    <a:pt x="16564" y="3582"/>
                    <a:pt x="16320" y="358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20"/>
                  </a:cubicBezTo>
                  <a:cubicBezTo>
                    <a:pt x="0" y="602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24"/>
                    <a:pt x="2320" y="5820"/>
                  </a:cubicBezTo>
                  <a:cubicBezTo>
                    <a:pt x="2320" y="561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20"/>
                  </a:cubicBezTo>
                  <a:cubicBezTo>
                    <a:pt x="3337" y="602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24"/>
                    <a:pt x="8221" y="5820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6" y="7245"/>
                  </a:moveTo>
                  <a:cubicBezTo>
                    <a:pt x="163" y="7245"/>
                    <a:pt x="0" y="7408"/>
                    <a:pt x="0" y="761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3" y="8018"/>
                  </a:lnTo>
                  <a:cubicBezTo>
                    <a:pt x="2157" y="8018"/>
                    <a:pt x="2320" y="7855"/>
                    <a:pt x="2320" y="7611"/>
                  </a:cubicBezTo>
                  <a:cubicBezTo>
                    <a:pt x="2320" y="7408"/>
                    <a:pt x="2157" y="7245"/>
                    <a:pt x="1953" y="7245"/>
                  </a:cubicBezTo>
                  <a:close/>
                  <a:moveTo>
                    <a:pt x="3703" y="7245"/>
                  </a:moveTo>
                  <a:cubicBezTo>
                    <a:pt x="3500" y="7245"/>
                    <a:pt x="3337" y="7408"/>
                    <a:pt x="3337" y="761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11"/>
                  </a:cubicBezTo>
                  <a:cubicBezTo>
                    <a:pt x="8221" y="7408"/>
                    <a:pt x="8058" y="7245"/>
                    <a:pt x="7814" y="7245"/>
                  </a:cubicBezTo>
                  <a:close/>
                  <a:moveTo>
                    <a:pt x="14203" y="8751"/>
                  </a:moveTo>
                  <a:cubicBezTo>
                    <a:pt x="13959" y="8751"/>
                    <a:pt x="13756" y="8954"/>
                    <a:pt x="13756" y="9198"/>
                  </a:cubicBezTo>
                  <a:cubicBezTo>
                    <a:pt x="13756" y="9442"/>
                    <a:pt x="13959" y="9646"/>
                    <a:pt x="14203" y="9646"/>
                  </a:cubicBezTo>
                  <a:cubicBezTo>
                    <a:pt x="14447" y="9646"/>
                    <a:pt x="14651" y="9442"/>
                    <a:pt x="14651" y="9198"/>
                  </a:cubicBezTo>
                  <a:cubicBezTo>
                    <a:pt x="14651" y="8954"/>
                    <a:pt x="14447" y="8751"/>
                    <a:pt x="14203" y="8751"/>
                  </a:cubicBezTo>
                  <a:close/>
                  <a:moveTo>
                    <a:pt x="15546" y="8751"/>
                  </a:moveTo>
                  <a:cubicBezTo>
                    <a:pt x="15302" y="8751"/>
                    <a:pt x="15099" y="8954"/>
                    <a:pt x="15099" y="9198"/>
                  </a:cubicBezTo>
                  <a:cubicBezTo>
                    <a:pt x="15099" y="9442"/>
                    <a:pt x="15302" y="9646"/>
                    <a:pt x="15546" y="9646"/>
                  </a:cubicBezTo>
                  <a:cubicBezTo>
                    <a:pt x="15790" y="9646"/>
                    <a:pt x="15994" y="9442"/>
                    <a:pt x="15994" y="9198"/>
                  </a:cubicBezTo>
                  <a:cubicBezTo>
                    <a:pt x="15994" y="8954"/>
                    <a:pt x="15790" y="8751"/>
                    <a:pt x="15546" y="8751"/>
                  </a:cubicBezTo>
                  <a:close/>
                  <a:moveTo>
                    <a:pt x="16889" y="8751"/>
                  </a:moveTo>
                  <a:cubicBezTo>
                    <a:pt x="16645" y="8751"/>
                    <a:pt x="16442" y="8954"/>
                    <a:pt x="16442" y="9198"/>
                  </a:cubicBezTo>
                  <a:cubicBezTo>
                    <a:pt x="16442" y="9442"/>
                    <a:pt x="16645" y="9646"/>
                    <a:pt x="16889" y="9646"/>
                  </a:cubicBezTo>
                  <a:cubicBezTo>
                    <a:pt x="17133" y="9646"/>
                    <a:pt x="17337" y="9442"/>
                    <a:pt x="17337" y="9198"/>
                  </a:cubicBezTo>
                  <a:cubicBezTo>
                    <a:pt x="17337" y="8954"/>
                    <a:pt x="17133" y="8751"/>
                    <a:pt x="16889" y="8751"/>
                  </a:cubicBezTo>
                  <a:close/>
                  <a:moveTo>
                    <a:pt x="18232" y="8751"/>
                  </a:moveTo>
                  <a:cubicBezTo>
                    <a:pt x="17988" y="8751"/>
                    <a:pt x="17785" y="8954"/>
                    <a:pt x="17785" y="9198"/>
                  </a:cubicBezTo>
                  <a:cubicBezTo>
                    <a:pt x="17785" y="9442"/>
                    <a:pt x="17988" y="9646"/>
                    <a:pt x="18232" y="9646"/>
                  </a:cubicBezTo>
                  <a:cubicBezTo>
                    <a:pt x="18476" y="9646"/>
                    <a:pt x="18680" y="9442"/>
                    <a:pt x="18680" y="9198"/>
                  </a:cubicBezTo>
                  <a:cubicBezTo>
                    <a:pt x="18680" y="8954"/>
                    <a:pt x="18476" y="8751"/>
                    <a:pt x="18232" y="8751"/>
                  </a:cubicBezTo>
                  <a:close/>
                  <a:moveTo>
                    <a:pt x="19575" y="8751"/>
                  </a:moveTo>
                  <a:cubicBezTo>
                    <a:pt x="19331" y="8751"/>
                    <a:pt x="19128" y="8954"/>
                    <a:pt x="19128" y="9198"/>
                  </a:cubicBezTo>
                  <a:cubicBezTo>
                    <a:pt x="19128" y="9442"/>
                    <a:pt x="19331" y="9646"/>
                    <a:pt x="19575" y="9646"/>
                  </a:cubicBezTo>
                  <a:cubicBezTo>
                    <a:pt x="19819" y="9646"/>
                    <a:pt x="20023" y="9442"/>
                    <a:pt x="20023" y="9198"/>
                  </a:cubicBezTo>
                  <a:cubicBezTo>
                    <a:pt x="20023" y="8954"/>
                    <a:pt x="19819" y="8751"/>
                    <a:pt x="19575" y="8751"/>
                  </a:cubicBezTo>
                  <a:close/>
                  <a:moveTo>
                    <a:pt x="20918" y="8751"/>
                  </a:moveTo>
                  <a:cubicBezTo>
                    <a:pt x="20674" y="8751"/>
                    <a:pt x="20471" y="8954"/>
                    <a:pt x="20471" y="9198"/>
                  </a:cubicBezTo>
                  <a:cubicBezTo>
                    <a:pt x="20471" y="9442"/>
                    <a:pt x="20674" y="9646"/>
                    <a:pt x="20918" y="9646"/>
                  </a:cubicBezTo>
                  <a:cubicBezTo>
                    <a:pt x="21162" y="9646"/>
                    <a:pt x="21366" y="9442"/>
                    <a:pt x="21366" y="9198"/>
                  </a:cubicBezTo>
                  <a:cubicBezTo>
                    <a:pt x="21366" y="8954"/>
                    <a:pt x="21162" y="8751"/>
                    <a:pt x="20918" y="8751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198"/>
                    <a:pt x="0" y="9402"/>
                  </a:cubicBezTo>
                  <a:cubicBezTo>
                    <a:pt x="0" y="9646"/>
                    <a:pt x="163" y="9809"/>
                    <a:pt x="366" y="9809"/>
                  </a:cubicBezTo>
                  <a:lnTo>
                    <a:pt x="1953" y="9809"/>
                  </a:lnTo>
                  <a:cubicBezTo>
                    <a:pt x="2157" y="9809"/>
                    <a:pt x="2320" y="9646"/>
                    <a:pt x="2320" y="9402"/>
                  </a:cubicBezTo>
                  <a:cubicBezTo>
                    <a:pt x="2320" y="9198"/>
                    <a:pt x="2157" y="9035"/>
                    <a:pt x="1953" y="9035"/>
                  </a:cubicBezTo>
                  <a:close/>
                  <a:moveTo>
                    <a:pt x="8628" y="9035"/>
                  </a:moveTo>
                  <a:cubicBezTo>
                    <a:pt x="8424" y="9035"/>
                    <a:pt x="8262" y="9198"/>
                    <a:pt x="8262" y="9402"/>
                  </a:cubicBezTo>
                  <a:cubicBezTo>
                    <a:pt x="8262" y="9646"/>
                    <a:pt x="8424" y="9809"/>
                    <a:pt x="8628" y="9809"/>
                  </a:cubicBezTo>
                  <a:lnTo>
                    <a:pt x="12779" y="9809"/>
                  </a:lnTo>
                  <a:cubicBezTo>
                    <a:pt x="12982" y="9809"/>
                    <a:pt x="13145" y="9646"/>
                    <a:pt x="13145" y="9402"/>
                  </a:cubicBezTo>
                  <a:cubicBezTo>
                    <a:pt x="13145" y="9198"/>
                    <a:pt x="12982" y="9035"/>
                    <a:pt x="12779" y="9035"/>
                  </a:cubicBezTo>
                  <a:close/>
                  <a:moveTo>
                    <a:pt x="366" y="10826"/>
                  </a:moveTo>
                  <a:cubicBezTo>
                    <a:pt x="163" y="10826"/>
                    <a:pt x="0" y="10989"/>
                    <a:pt x="0" y="11233"/>
                  </a:cubicBezTo>
                  <a:cubicBezTo>
                    <a:pt x="0" y="11437"/>
                    <a:pt x="163" y="11599"/>
                    <a:pt x="366" y="11599"/>
                  </a:cubicBezTo>
                  <a:lnTo>
                    <a:pt x="1953" y="11599"/>
                  </a:lnTo>
                  <a:cubicBezTo>
                    <a:pt x="2157" y="11599"/>
                    <a:pt x="2320" y="11437"/>
                    <a:pt x="2320" y="11233"/>
                  </a:cubicBezTo>
                  <a:cubicBezTo>
                    <a:pt x="2320" y="10989"/>
                    <a:pt x="2157" y="10826"/>
                    <a:pt x="1953" y="10826"/>
                  </a:cubicBezTo>
                  <a:close/>
                  <a:moveTo>
                    <a:pt x="8628" y="10826"/>
                  </a:moveTo>
                  <a:cubicBezTo>
                    <a:pt x="8424" y="10826"/>
                    <a:pt x="8262" y="10989"/>
                    <a:pt x="8262" y="11233"/>
                  </a:cubicBezTo>
                  <a:cubicBezTo>
                    <a:pt x="8262" y="11437"/>
                    <a:pt x="8424" y="11599"/>
                    <a:pt x="8628" y="11599"/>
                  </a:cubicBezTo>
                  <a:lnTo>
                    <a:pt x="12779" y="11599"/>
                  </a:lnTo>
                  <a:cubicBezTo>
                    <a:pt x="12982" y="11599"/>
                    <a:pt x="13145" y="11437"/>
                    <a:pt x="13145" y="11233"/>
                  </a:cubicBezTo>
                  <a:cubicBezTo>
                    <a:pt x="13145" y="10989"/>
                    <a:pt x="12982" y="10826"/>
                    <a:pt x="12779" y="1082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8"/>
                    <a:pt x="13756" y="12902"/>
                  </a:cubicBezTo>
                  <a:cubicBezTo>
                    <a:pt x="13756" y="13146"/>
                    <a:pt x="13959" y="13349"/>
                    <a:pt x="14203" y="13349"/>
                  </a:cubicBezTo>
                  <a:cubicBezTo>
                    <a:pt x="14447" y="13349"/>
                    <a:pt x="14651" y="13146"/>
                    <a:pt x="14651" y="12902"/>
                  </a:cubicBezTo>
                  <a:cubicBezTo>
                    <a:pt x="14651" y="12658"/>
                    <a:pt x="14447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8"/>
                    <a:pt x="15099" y="12902"/>
                  </a:cubicBezTo>
                  <a:cubicBezTo>
                    <a:pt x="15099" y="13146"/>
                    <a:pt x="15302" y="13349"/>
                    <a:pt x="15546" y="13349"/>
                  </a:cubicBezTo>
                  <a:cubicBezTo>
                    <a:pt x="15790" y="13349"/>
                    <a:pt x="15994" y="13146"/>
                    <a:pt x="15994" y="12902"/>
                  </a:cubicBezTo>
                  <a:cubicBezTo>
                    <a:pt x="15994" y="12658"/>
                    <a:pt x="15790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8"/>
                    <a:pt x="16442" y="12902"/>
                  </a:cubicBezTo>
                  <a:cubicBezTo>
                    <a:pt x="16442" y="13146"/>
                    <a:pt x="16645" y="13349"/>
                    <a:pt x="16889" y="13349"/>
                  </a:cubicBezTo>
                  <a:cubicBezTo>
                    <a:pt x="17133" y="13349"/>
                    <a:pt x="17337" y="13146"/>
                    <a:pt x="17337" y="12902"/>
                  </a:cubicBezTo>
                  <a:cubicBezTo>
                    <a:pt x="17337" y="12658"/>
                    <a:pt x="17133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8"/>
                    <a:pt x="17785" y="12902"/>
                  </a:cubicBezTo>
                  <a:cubicBezTo>
                    <a:pt x="17785" y="13146"/>
                    <a:pt x="17988" y="13349"/>
                    <a:pt x="18232" y="13349"/>
                  </a:cubicBezTo>
                  <a:cubicBezTo>
                    <a:pt x="18476" y="13349"/>
                    <a:pt x="18680" y="13146"/>
                    <a:pt x="18680" y="12902"/>
                  </a:cubicBezTo>
                  <a:cubicBezTo>
                    <a:pt x="18680" y="12658"/>
                    <a:pt x="18476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8"/>
                    <a:pt x="19128" y="12902"/>
                  </a:cubicBezTo>
                  <a:cubicBezTo>
                    <a:pt x="19128" y="13146"/>
                    <a:pt x="19331" y="13349"/>
                    <a:pt x="19575" y="13349"/>
                  </a:cubicBezTo>
                  <a:cubicBezTo>
                    <a:pt x="19819" y="13349"/>
                    <a:pt x="20023" y="13146"/>
                    <a:pt x="20023" y="12902"/>
                  </a:cubicBezTo>
                  <a:cubicBezTo>
                    <a:pt x="20023" y="12658"/>
                    <a:pt x="19819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8"/>
                    <a:pt x="20471" y="12902"/>
                  </a:cubicBezTo>
                  <a:cubicBezTo>
                    <a:pt x="20471" y="13146"/>
                    <a:pt x="20674" y="13349"/>
                    <a:pt x="20918" y="13349"/>
                  </a:cubicBezTo>
                  <a:cubicBezTo>
                    <a:pt x="21162" y="13349"/>
                    <a:pt x="21366" y="13146"/>
                    <a:pt x="21366" y="12902"/>
                  </a:cubicBezTo>
                  <a:cubicBezTo>
                    <a:pt x="21366" y="12658"/>
                    <a:pt x="21162" y="12454"/>
                    <a:pt x="20918" y="12454"/>
                  </a:cubicBezTo>
                  <a:close/>
                  <a:moveTo>
                    <a:pt x="366" y="12617"/>
                  </a:moveTo>
                  <a:cubicBezTo>
                    <a:pt x="163" y="12617"/>
                    <a:pt x="0" y="12780"/>
                    <a:pt x="0" y="13024"/>
                  </a:cubicBezTo>
                  <a:cubicBezTo>
                    <a:pt x="0" y="13227"/>
                    <a:pt x="163" y="13390"/>
                    <a:pt x="366" y="13390"/>
                  </a:cubicBezTo>
                  <a:lnTo>
                    <a:pt x="1953" y="13390"/>
                  </a:lnTo>
                  <a:cubicBezTo>
                    <a:pt x="2157" y="13390"/>
                    <a:pt x="2320" y="13227"/>
                    <a:pt x="2320" y="13024"/>
                  </a:cubicBezTo>
                  <a:cubicBezTo>
                    <a:pt x="2320" y="12780"/>
                    <a:pt x="2157" y="12617"/>
                    <a:pt x="1953" y="12617"/>
                  </a:cubicBezTo>
                  <a:close/>
                  <a:moveTo>
                    <a:pt x="8628" y="12617"/>
                  </a:moveTo>
                  <a:cubicBezTo>
                    <a:pt x="8424" y="12617"/>
                    <a:pt x="8262" y="12780"/>
                    <a:pt x="8262" y="13024"/>
                  </a:cubicBezTo>
                  <a:cubicBezTo>
                    <a:pt x="8262" y="13227"/>
                    <a:pt x="8424" y="13390"/>
                    <a:pt x="8628" y="13390"/>
                  </a:cubicBezTo>
                  <a:lnTo>
                    <a:pt x="12779" y="13390"/>
                  </a:lnTo>
                  <a:cubicBezTo>
                    <a:pt x="12982" y="13390"/>
                    <a:pt x="13145" y="13227"/>
                    <a:pt x="13145" y="13024"/>
                  </a:cubicBezTo>
                  <a:cubicBezTo>
                    <a:pt x="13145" y="12780"/>
                    <a:pt x="12982" y="12617"/>
                    <a:pt x="12779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35"/>
            <p:cNvSpPr/>
            <p:nvPr/>
          </p:nvSpPr>
          <p:spPr>
            <a:xfrm>
              <a:off x="4506925" y="3681100"/>
              <a:ext cx="534150" cy="335775"/>
            </a:xfrm>
            <a:custGeom>
              <a:avLst/>
              <a:gdLst/>
              <a:ahLst/>
              <a:cxnLst/>
              <a:rect l="l" t="t" r="r" b="b"/>
              <a:pathLst>
                <a:path w="21366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3" y="855"/>
                  </a:lnTo>
                  <a:cubicBezTo>
                    <a:pt x="2157" y="855"/>
                    <a:pt x="2320" y="692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20" y="0"/>
                    <a:pt x="9157" y="204"/>
                    <a:pt x="9157" y="489"/>
                  </a:cubicBezTo>
                  <a:cubicBezTo>
                    <a:pt x="9157" y="733"/>
                    <a:pt x="9320" y="936"/>
                    <a:pt x="9605" y="936"/>
                  </a:cubicBezTo>
                  <a:cubicBezTo>
                    <a:pt x="9849" y="936"/>
                    <a:pt x="10052" y="733"/>
                    <a:pt x="10052" y="489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89"/>
                  </a:cubicBezTo>
                  <a:cubicBezTo>
                    <a:pt x="10500" y="733"/>
                    <a:pt x="10703" y="936"/>
                    <a:pt x="10948" y="936"/>
                  </a:cubicBezTo>
                  <a:cubicBezTo>
                    <a:pt x="11192" y="936"/>
                    <a:pt x="11395" y="733"/>
                    <a:pt x="11395" y="489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89"/>
                  </a:cubicBezTo>
                  <a:cubicBezTo>
                    <a:pt x="11843" y="733"/>
                    <a:pt x="12046" y="936"/>
                    <a:pt x="12291" y="936"/>
                  </a:cubicBezTo>
                  <a:cubicBezTo>
                    <a:pt x="12535" y="936"/>
                    <a:pt x="12738" y="733"/>
                    <a:pt x="12738" y="489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89"/>
                  </a:cubicBezTo>
                  <a:cubicBezTo>
                    <a:pt x="13186" y="733"/>
                    <a:pt x="13389" y="936"/>
                    <a:pt x="13634" y="936"/>
                  </a:cubicBezTo>
                  <a:cubicBezTo>
                    <a:pt x="13878" y="936"/>
                    <a:pt x="14081" y="733"/>
                    <a:pt x="14081" y="489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89"/>
                  </a:cubicBezTo>
                  <a:cubicBezTo>
                    <a:pt x="14529" y="733"/>
                    <a:pt x="14732" y="936"/>
                    <a:pt x="14977" y="936"/>
                  </a:cubicBezTo>
                  <a:cubicBezTo>
                    <a:pt x="15221" y="936"/>
                    <a:pt x="15424" y="733"/>
                    <a:pt x="15424" y="489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89"/>
                  </a:cubicBezTo>
                  <a:cubicBezTo>
                    <a:pt x="15872" y="733"/>
                    <a:pt x="16075" y="936"/>
                    <a:pt x="16320" y="936"/>
                  </a:cubicBezTo>
                  <a:cubicBezTo>
                    <a:pt x="16564" y="936"/>
                    <a:pt x="16767" y="733"/>
                    <a:pt x="16767" y="489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7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79"/>
                  </a:cubicBezTo>
                  <a:cubicBezTo>
                    <a:pt x="2320" y="2035"/>
                    <a:pt x="2157" y="1872"/>
                    <a:pt x="1953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7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7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67"/>
                    <a:pt x="0" y="4070"/>
                  </a:cubicBezTo>
                  <a:cubicBezTo>
                    <a:pt x="0" y="4274"/>
                    <a:pt x="163" y="4436"/>
                    <a:pt x="366" y="4436"/>
                  </a:cubicBezTo>
                  <a:lnTo>
                    <a:pt x="1953" y="4436"/>
                  </a:lnTo>
                  <a:cubicBezTo>
                    <a:pt x="2157" y="4436"/>
                    <a:pt x="2320" y="4274"/>
                    <a:pt x="2320" y="4070"/>
                  </a:cubicBezTo>
                  <a:cubicBezTo>
                    <a:pt x="2320" y="3867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67"/>
                    <a:pt x="3337" y="4070"/>
                  </a:cubicBezTo>
                  <a:cubicBezTo>
                    <a:pt x="3337" y="4274"/>
                    <a:pt x="3500" y="4436"/>
                    <a:pt x="3703" y="4436"/>
                  </a:cubicBezTo>
                  <a:lnTo>
                    <a:pt x="7814" y="4436"/>
                  </a:lnTo>
                  <a:cubicBezTo>
                    <a:pt x="8058" y="4436"/>
                    <a:pt x="8221" y="4274"/>
                    <a:pt x="8221" y="4070"/>
                  </a:cubicBezTo>
                  <a:cubicBezTo>
                    <a:pt x="8221" y="3867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20" y="3622"/>
                    <a:pt x="9157" y="3826"/>
                    <a:pt x="9157" y="4070"/>
                  </a:cubicBezTo>
                  <a:cubicBezTo>
                    <a:pt x="9157" y="4314"/>
                    <a:pt x="932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826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826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826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826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826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826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64"/>
                    <a:pt x="2320" y="5861"/>
                  </a:cubicBezTo>
                  <a:cubicBezTo>
                    <a:pt x="2320" y="565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57"/>
                    <a:pt x="8058" y="5454"/>
                    <a:pt x="7814" y="5454"/>
                  </a:cubicBezTo>
                  <a:close/>
                  <a:moveTo>
                    <a:pt x="366" y="7285"/>
                  </a:moveTo>
                  <a:cubicBezTo>
                    <a:pt x="163" y="7285"/>
                    <a:pt x="0" y="7448"/>
                    <a:pt x="0" y="7651"/>
                  </a:cubicBezTo>
                  <a:cubicBezTo>
                    <a:pt x="0" y="7855"/>
                    <a:pt x="163" y="8058"/>
                    <a:pt x="366" y="8058"/>
                  </a:cubicBezTo>
                  <a:lnTo>
                    <a:pt x="1953" y="8058"/>
                  </a:lnTo>
                  <a:cubicBezTo>
                    <a:pt x="2157" y="8058"/>
                    <a:pt x="2320" y="7855"/>
                    <a:pt x="2320" y="7651"/>
                  </a:cubicBezTo>
                  <a:cubicBezTo>
                    <a:pt x="2320" y="7448"/>
                    <a:pt x="2157" y="7285"/>
                    <a:pt x="1953" y="7285"/>
                  </a:cubicBezTo>
                  <a:close/>
                  <a:moveTo>
                    <a:pt x="3703" y="7285"/>
                  </a:moveTo>
                  <a:cubicBezTo>
                    <a:pt x="3500" y="7285"/>
                    <a:pt x="3337" y="7448"/>
                    <a:pt x="3337" y="7651"/>
                  </a:cubicBezTo>
                  <a:cubicBezTo>
                    <a:pt x="3337" y="7855"/>
                    <a:pt x="3500" y="8058"/>
                    <a:pt x="3703" y="8058"/>
                  </a:cubicBezTo>
                  <a:lnTo>
                    <a:pt x="7814" y="8058"/>
                  </a:lnTo>
                  <a:cubicBezTo>
                    <a:pt x="8058" y="8058"/>
                    <a:pt x="8221" y="7855"/>
                    <a:pt x="8221" y="7651"/>
                  </a:cubicBezTo>
                  <a:cubicBezTo>
                    <a:pt x="8221" y="7448"/>
                    <a:pt x="8058" y="7285"/>
                    <a:pt x="7814" y="7285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4"/>
                    <a:pt x="13756" y="9239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7" y="9686"/>
                    <a:pt x="14651" y="9483"/>
                    <a:pt x="14651" y="9239"/>
                  </a:cubicBezTo>
                  <a:cubicBezTo>
                    <a:pt x="14651" y="8994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4"/>
                    <a:pt x="15099" y="9239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0" y="9686"/>
                    <a:pt x="15994" y="9483"/>
                    <a:pt x="15994" y="9239"/>
                  </a:cubicBezTo>
                  <a:cubicBezTo>
                    <a:pt x="15994" y="8994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4"/>
                    <a:pt x="16442" y="9239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3" y="9686"/>
                    <a:pt x="17337" y="9483"/>
                    <a:pt x="17337" y="9239"/>
                  </a:cubicBezTo>
                  <a:cubicBezTo>
                    <a:pt x="17337" y="8994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4"/>
                    <a:pt x="17785" y="9239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6" y="9686"/>
                    <a:pt x="18680" y="9483"/>
                    <a:pt x="18680" y="9239"/>
                  </a:cubicBezTo>
                  <a:cubicBezTo>
                    <a:pt x="18680" y="8994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4"/>
                    <a:pt x="19128" y="9239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19" y="9686"/>
                    <a:pt x="20023" y="9483"/>
                    <a:pt x="20023" y="9239"/>
                  </a:cubicBezTo>
                  <a:cubicBezTo>
                    <a:pt x="20023" y="8994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4"/>
                    <a:pt x="20471" y="9239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2" y="9686"/>
                    <a:pt x="21366" y="9483"/>
                    <a:pt x="21366" y="9239"/>
                  </a:cubicBezTo>
                  <a:cubicBezTo>
                    <a:pt x="21366" y="8994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3" y="9849"/>
                  </a:lnTo>
                  <a:cubicBezTo>
                    <a:pt x="2157" y="9849"/>
                    <a:pt x="2320" y="9646"/>
                    <a:pt x="2320" y="9442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28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29"/>
                    <a:pt x="0" y="11233"/>
                  </a:cubicBezTo>
                  <a:cubicBezTo>
                    <a:pt x="0" y="11477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7"/>
                    <a:pt x="2320" y="11233"/>
                  </a:cubicBezTo>
                  <a:cubicBezTo>
                    <a:pt x="2320" y="11029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29"/>
                    <a:pt x="8262" y="11233"/>
                  </a:cubicBezTo>
                  <a:cubicBezTo>
                    <a:pt x="8262" y="11477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7"/>
                    <a:pt x="13145" y="11233"/>
                  </a:cubicBezTo>
                  <a:cubicBezTo>
                    <a:pt x="13145" y="11029"/>
                    <a:pt x="12982" y="10867"/>
                    <a:pt x="12779" y="10867"/>
                  </a:cubicBezTo>
                  <a:close/>
                  <a:moveTo>
                    <a:pt x="14203" y="12494"/>
                  </a:moveTo>
                  <a:cubicBezTo>
                    <a:pt x="13959" y="12494"/>
                    <a:pt x="13756" y="12698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7" y="13390"/>
                    <a:pt x="14651" y="13186"/>
                    <a:pt x="14651" y="12942"/>
                  </a:cubicBezTo>
                  <a:cubicBezTo>
                    <a:pt x="14651" y="12698"/>
                    <a:pt x="14447" y="12494"/>
                    <a:pt x="14203" y="12494"/>
                  </a:cubicBezTo>
                  <a:close/>
                  <a:moveTo>
                    <a:pt x="15546" y="12494"/>
                  </a:moveTo>
                  <a:cubicBezTo>
                    <a:pt x="15302" y="12494"/>
                    <a:pt x="15099" y="12698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0" y="13390"/>
                    <a:pt x="15994" y="13186"/>
                    <a:pt x="15994" y="12942"/>
                  </a:cubicBezTo>
                  <a:cubicBezTo>
                    <a:pt x="15994" y="12698"/>
                    <a:pt x="15790" y="12494"/>
                    <a:pt x="15546" y="12494"/>
                  </a:cubicBezTo>
                  <a:close/>
                  <a:moveTo>
                    <a:pt x="16889" y="12494"/>
                  </a:moveTo>
                  <a:cubicBezTo>
                    <a:pt x="16645" y="12494"/>
                    <a:pt x="16442" y="12698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3" y="13390"/>
                    <a:pt x="17337" y="13186"/>
                    <a:pt x="17337" y="12942"/>
                  </a:cubicBezTo>
                  <a:cubicBezTo>
                    <a:pt x="17337" y="12698"/>
                    <a:pt x="17133" y="12494"/>
                    <a:pt x="16889" y="12494"/>
                  </a:cubicBezTo>
                  <a:close/>
                  <a:moveTo>
                    <a:pt x="18232" y="12494"/>
                  </a:moveTo>
                  <a:cubicBezTo>
                    <a:pt x="17988" y="12494"/>
                    <a:pt x="17785" y="12698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6" y="13390"/>
                    <a:pt x="18680" y="13186"/>
                    <a:pt x="18680" y="12942"/>
                  </a:cubicBezTo>
                  <a:cubicBezTo>
                    <a:pt x="18680" y="12698"/>
                    <a:pt x="18476" y="12494"/>
                    <a:pt x="18232" y="12494"/>
                  </a:cubicBezTo>
                  <a:close/>
                  <a:moveTo>
                    <a:pt x="19575" y="12494"/>
                  </a:moveTo>
                  <a:cubicBezTo>
                    <a:pt x="19331" y="12494"/>
                    <a:pt x="19128" y="12698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19" y="13390"/>
                    <a:pt x="20023" y="13186"/>
                    <a:pt x="20023" y="12942"/>
                  </a:cubicBezTo>
                  <a:cubicBezTo>
                    <a:pt x="20023" y="12698"/>
                    <a:pt x="19819" y="12494"/>
                    <a:pt x="19575" y="12494"/>
                  </a:cubicBezTo>
                  <a:close/>
                  <a:moveTo>
                    <a:pt x="20918" y="12494"/>
                  </a:moveTo>
                  <a:cubicBezTo>
                    <a:pt x="20674" y="12494"/>
                    <a:pt x="20471" y="12698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2" y="13390"/>
                    <a:pt x="21366" y="13186"/>
                    <a:pt x="21366" y="12942"/>
                  </a:cubicBezTo>
                  <a:cubicBezTo>
                    <a:pt x="21366" y="12698"/>
                    <a:pt x="21162" y="12494"/>
                    <a:pt x="20918" y="1249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64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3" y="13430"/>
                  </a:lnTo>
                  <a:cubicBezTo>
                    <a:pt x="2157" y="13430"/>
                    <a:pt x="2320" y="13268"/>
                    <a:pt x="2320" y="13064"/>
                  </a:cubicBezTo>
                  <a:cubicBezTo>
                    <a:pt x="2320" y="12820"/>
                    <a:pt x="2157" y="12657"/>
                    <a:pt x="1953" y="12657"/>
                  </a:cubicBezTo>
                  <a:close/>
                  <a:moveTo>
                    <a:pt x="8628" y="12657"/>
                  </a:moveTo>
                  <a:cubicBezTo>
                    <a:pt x="8424" y="12657"/>
                    <a:pt x="8262" y="12820"/>
                    <a:pt x="8262" y="13064"/>
                  </a:cubicBezTo>
                  <a:cubicBezTo>
                    <a:pt x="8262" y="13268"/>
                    <a:pt x="8424" y="13430"/>
                    <a:pt x="8628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64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35"/>
            <p:cNvSpPr/>
            <p:nvPr/>
          </p:nvSpPr>
          <p:spPr>
            <a:xfrm>
              <a:off x="5110250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7" y="856"/>
                    <a:pt x="2361" y="693"/>
                    <a:pt x="2361" y="489"/>
                  </a:cubicBezTo>
                  <a:cubicBezTo>
                    <a:pt x="2361" y="245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5"/>
                    <a:pt x="3338" y="489"/>
                  </a:cubicBezTo>
                  <a:cubicBezTo>
                    <a:pt x="3338" y="693"/>
                    <a:pt x="3500" y="856"/>
                    <a:pt x="3704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7" y="204"/>
                    <a:pt x="9157" y="489"/>
                  </a:cubicBezTo>
                  <a:cubicBezTo>
                    <a:pt x="9157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0" y="204"/>
                    <a:pt x="10500" y="489"/>
                  </a:cubicBezTo>
                  <a:cubicBezTo>
                    <a:pt x="10500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3" y="204"/>
                    <a:pt x="11843" y="489"/>
                  </a:cubicBezTo>
                  <a:cubicBezTo>
                    <a:pt x="11843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6" y="204"/>
                    <a:pt x="13186" y="489"/>
                  </a:cubicBezTo>
                  <a:cubicBezTo>
                    <a:pt x="13186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29" y="204"/>
                    <a:pt x="14529" y="489"/>
                  </a:cubicBezTo>
                  <a:cubicBezTo>
                    <a:pt x="14529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2" y="204"/>
                    <a:pt x="15872" y="489"/>
                  </a:cubicBezTo>
                  <a:cubicBezTo>
                    <a:pt x="15872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80"/>
                  </a:cubicBezTo>
                  <a:cubicBezTo>
                    <a:pt x="2361" y="2036"/>
                    <a:pt x="2157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0" y="1873"/>
                    <a:pt x="3338" y="2036"/>
                    <a:pt x="3338" y="2280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7" y="4437"/>
                    <a:pt x="2361" y="4274"/>
                    <a:pt x="2361" y="4071"/>
                  </a:cubicBezTo>
                  <a:cubicBezTo>
                    <a:pt x="2361" y="3867"/>
                    <a:pt x="2157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0" y="3664"/>
                    <a:pt x="3338" y="3867"/>
                    <a:pt x="3338" y="4071"/>
                  </a:cubicBezTo>
                  <a:cubicBezTo>
                    <a:pt x="3338" y="4274"/>
                    <a:pt x="3500" y="4437"/>
                    <a:pt x="3704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7" y="3826"/>
                    <a:pt x="9157" y="4071"/>
                  </a:cubicBezTo>
                  <a:cubicBezTo>
                    <a:pt x="9157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0" y="3826"/>
                    <a:pt x="10500" y="4071"/>
                  </a:cubicBezTo>
                  <a:cubicBezTo>
                    <a:pt x="10500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3" y="3826"/>
                    <a:pt x="11843" y="4071"/>
                  </a:cubicBezTo>
                  <a:cubicBezTo>
                    <a:pt x="11843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6" y="3826"/>
                    <a:pt x="13186" y="4071"/>
                  </a:cubicBezTo>
                  <a:cubicBezTo>
                    <a:pt x="13186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29" y="3826"/>
                    <a:pt x="14529" y="4071"/>
                  </a:cubicBezTo>
                  <a:cubicBezTo>
                    <a:pt x="14529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2" y="3826"/>
                    <a:pt x="15872" y="4071"/>
                  </a:cubicBezTo>
                  <a:cubicBezTo>
                    <a:pt x="15872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7" y="6228"/>
                    <a:pt x="2361" y="6065"/>
                    <a:pt x="2361" y="5861"/>
                  </a:cubicBezTo>
                  <a:cubicBezTo>
                    <a:pt x="2361" y="5658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58"/>
                    <a:pt x="3338" y="5861"/>
                  </a:cubicBezTo>
                  <a:cubicBezTo>
                    <a:pt x="3338" y="6065"/>
                    <a:pt x="3500" y="6228"/>
                    <a:pt x="3704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7" y="8059"/>
                    <a:pt x="2361" y="7855"/>
                    <a:pt x="2361" y="7652"/>
                  </a:cubicBezTo>
                  <a:cubicBezTo>
                    <a:pt x="2361" y="7448"/>
                    <a:pt x="2157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0" y="7286"/>
                    <a:pt x="3338" y="7448"/>
                    <a:pt x="3338" y="7652"/>
                  </a:cubicBezTo>
                  <a:cubicBezTo>
                    <a:pt x="3338" y="7855"/>
                    <a:pt x="3500" y="8059"/>
                    <a:pt x="3704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4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4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7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90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3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6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9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7" y="9850"/>
                    <a:pt x="2361" y="9646"/>
                    <a:pt x="2361" y="9443"/>
                  </a:cubicBezTo>
                  <a:cubicBezTo>
                    <a:pt x="2361" y="9239"/>
                    <a:pt x="2157" y="9076"/>
                    <a:pt x="1954" y="9076"/>
                  </a:cubicBezTo>
                  <a:close/>
                  <a:moveTo>
                    <a:pt x="8628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28" y="9850"/>
                  </a:cubicBezTo>
                  <a:lnTo>
                    <a:pt x="12779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79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78"/>
                    <a:pt x="2361" y="11233"/>
                  </a:cubicBezTo>
                  <a:cubicBezTo>
                    <a:pt x="2361" y="11030"/>
                    <a:pt x="2157" y="10867"/>
                    <a:pt x="1954" y="10867"/>
                  </a:cubicBezTo>
                  <a:close/>
                  <a:moveTo>
                    <a:pt x="8628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79" y="10867"/>
                  </a:cubicBezTo>
                  <a:close/>
                  <a:moveTo>
                    <a:pt x="14204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4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7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90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3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6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9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7" y="13431"/>
                    <a:pt x="2361" y="13268"/>
                    <a:pt x="2361" y="13065"/>
                  </a:cubicBezTo>
                  <a:cubicBezTo>
                    <a:pt x="2361" y="12821"/>
                    <a:pt x="2157" y="12658"/>
                    <a:pt x="1954" y="12658"/>
                  </a:cubicBezTo>
                  <a:close/>
                  <a:moveTo>
                    <a:pt x="8628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28" y="13431"/>
                  </a:cubicBezTo>
                  <a:lnTo>
                    <a:pt x="12779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35"/>
            <p:cNvSpPr/>
            <p:nvPr/>
          </p:nvSpPr>
          <p:spPr>
            <a:xfrm>
              <a:off x="5110250" y="332195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7" y="855"/>
                    <a:pt x="2361" y="692"/>
                    <a:pt x="2361" y="448"/>
                  </a:cubicBezTo>
                  <a:cubicBezTo>
                    <a:pt x="2361" y="244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4"/>
                    <a:pt x="3338" y="448"/>
                  </a:cubicBezTo>
                  <a:cubicBezTo>
                    <a:pt x="3338" y="692"/>
                    <a:pt x="3500" y="855"/>
                    <a:pt x="3704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7" y="204"/>
                    <a:pt x="9157" y="448"/>
                  </a:cubicBezTo>
                  <a:cubicBezTo>
                    <a:pt x="9157" y="692"/>
                    <a:pt x="9361" y="896"/>
                    <a:pt x="9605" y="896"/>
                  </a:cubicBezTo>
                  <a:cubicBezTo>
                    <a:pt x="9849" y="896"/>
                    <a:pt x="10053" y="692"/>
                    <a:pt x="10053" y="448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0" y="204"/>
                    <a:pt x="10500" y="448"/>
                  </a:cubicBezTo>
                  <a:cubicBezTo>
                    <a:pt x="10500" y="692"/>
                    <a:pt x="10704" y="896"/>
                    <a:pt x="10948" y="896"/>
                  </a:cubicBezTo>
                  <a:cubicBezTo>
                    <a:pt x="11192" y="896"/>
                    <a:pt x="11396" y="692"/>
                    <a:pt x="11396" y="448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3" y="204"/>
                    <a:pt x="11843" y="448"/>
                  </a:cubicBezTo>
                  <a:cubicBezTo>
                    <a:pt x="11843" y="692"/>
                    <a:pt x="12047" y="896"/>
                    <a:pt x="12291" y="896"/>
                  </a:cubicBezTo>
                  <a:cubicBezTo>
                    <a:pt x="12535" y="896"/>
                    <a:pt x="12739" y="692"/>
                    <a:pt x="12739" y="448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6" y="204"/>
                    <a:pt x="13186" y="448"/>
                  </a:cubicBezTo>
                  <a:cubicBezTo>
                    <a:pt x="13186" y="692"/>
                    <a:pt x="13390" y="896"/>
                    <a:pt x="13634" y="896"/>
                  </a:cubicBezTo>
                  <a:cubicBezTo>
                    <a:pt x="13878" y="896"/>
                    <a:pt x="14082" y="692"/>
                    <a:pt x="14082" y="448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29" y="204"/>
                    <a:pt x="14529" y="448"/>
                  </a:cubicBezTo>
                  <a:cubicBezTo>
                    <a:pt x="14529" y="692"/>
                    <a:pt x="14733" y="896"/>
                    <a:pt x="14977" y="896"/>
                  </a:cubicBezTo>
                  <a:cubicBezTo>
                    <a:pt x="15221" y="896"/>
                    <a:pt x="15425" y="692"/>
                    <a:pt x="15425" y="448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2" y="204"/>
                    <a:pt x="15872" y="448"/>
                  </a:cubicBezTo>
                  <a:cubicBezTo>
                    <a:pt x="15872" y="692"/>
                    <a:pt x="16076" y="896"/>
                    <a:pt x="16320" y="896"/>
                  </a:cubicBezTo>
                  <a:cubicBezTo>
                    <a:pt x="16564" y="896"/>
                    <a:pt x="16768" y="692"/>
                    <a:pt x="16768" y="448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39"/>
                  </a:cubicBezTo>
                  <a:cubicBezTo>
                    <a:pt x="2361" y="2035"/>
                    <a:pt x="2157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0" y="1872"/>
                    <a:pt x="3338" y="2035"/>
                    <a:pt x="3338" y="2239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7" y="4436"/>
                    <a:pt x="2361" y="4273"/>
                    <a:pt x="2361" y="4070"/>
                  </a:cubicBezTo>
                  <a:cubicBezTo>
                    <a:pt x="2361" y="3826"/>
                    <a:pt x="2157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0" y="3663"/>
                    <a:pt x="3338" y="3826"/>
                    <a:pt x="3338" y="4070"/>
                  </a:cubicBezTo>
                  <a:cubicBezTo>
                    <a:pt x="3338" y="4273"/>
                    <a:pt x="3500" y="4436"/>
                    <a:pt x="3704" y="4436"/>
                  </a:cubicBezTo>
                  <a:lnTo>
                    <a:pt x="7814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7" y="3785"/>
                    <a:pt x="9157" y="4070"/>
                  </a:cubicBezTo>
                  <a:cubicBezTo>
                    <a:pt x="9157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0" y="3785"/>
                    <a:pt x="10500" y="4070"/>
                  </a:cubicBezTo>
                  <a:cubicBezTo>
                    <a:pt x="10500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3" y="3785"/>
                    <a:pt x="11843" y="4070"/>
                  </a:cubicBezTo>
                  <a:cubicBezTo>
                    <a:pt x="11843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6" y="3785"/>
                    <a:pt x="13186" y="4070"/>
                  </a:cubicBezTo>
                  <a:cubicBezTo>
                    <a:pt x="13186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29" y="3785"/>
                    <a:pt x="14529" y="4070"/>
                  </a:cubicBezTo>
                  <a:cubicBezTo>
                    <a:pt x="14529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2" y="3785"/>
                    <a:pt x="15872" y="4070"/>
                  </a:cubicBezTo>
                  <a:cubicBezTo>
                    <a:pt x="15872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785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7" y="6227"/>
                    <a:pt x="2361" y="6064"/>
                    <a:pt x="2361" y="5861"/>
                  </a:cubicBezTo>
                  <a:cubicBezTo>
                    <a:pt x="2361" y="5617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17"/>
                    <a:pt x="3338" y="5861"/>
                  </a:cubicBezTo>
                  <a:cubicBezTo>
                    <a:pt x="3338" y="6064"/>
                    <a:pt x="3500" y="6227"/>
                    <a:pt x="3704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7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7" y="8018"/>
                    <a:pt x="2361" y="7855"/>
                    <a:pt x="2361" y="7651"/>
                  </a:cubicBezTo>
                  <a:cubicBezTo>
                    <a:pt x="2361" y="7448"/>
                    <a:pt x="2157" y="7244"/>
                    <a:pt x="1954" y="7244"/>
                  </a:cubicBezTo>
                  <a:close/>
                  <a:moveTo>
                    <a:pt x="3704" y="7244"/>
                  </a:moveTo>
                  <a:cubicBezTo>
                    <a:pt x="3500" y="7244"/>
                    <a:pt x="3338" y="7448"/>
                    <a:pt x="3338" y="7651"/>
                  </a:cubicBezTo>
                  <a:cubicBezTo>
                    <a:pt x="3338" y="7855"/>
                    <a:pt x="3500" y="8018"/>
                    <a:pt x="3704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14" y="7244"/>
                  </a:cubicBezTo>
                  <a:close/>
                  <a:moveTo>
                    <a:pt x="14204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4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7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90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3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6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9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9" y="8750"/>
                  </a:cubicBezTo>
                  <a:close/>
                  <a:moveTo>
                    <a:pt x="367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7" y="9849"/>
                    <a:pt x="2361" y="9646"/>
                    <a:pt x="2361" y="9442"/>
                  </a:cubicBezTo>
                  <a:cubicBezTo>
                    <a:pt x="2361" y="9239"/>
                    <a:pt x="2157" y="9035"/>
                    <a:pt x="1954" y="9035"/>
                  </a:cubicBezTo>
                  <a:close/>
                  <a:moveTo>
                    <a:pt x="8628" y="9035"/>
                  </a:moveTo>
                  <a:cubicBezTo>
                    <a:pt x="8425" y="9035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8" y="9849"/>
                  </a:cubicBezTo>
                  <a:lnTo>
                    <a:pt x="12779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35"/>
                    <a:pt x="12779" y="9035"/>
                  </a:cubicBezTo>
                  <a:close/>
                  <a:moveTo>
                    <a:pt x="367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36"/>
                    <a:pt x="2361" y="11233"/>
                  </a:cubicBezTo>
                  <a:cubicBezTo>
                    <a:pt x="2361" y="11029"/>
                    <a:pt x="2157" y="10866"/>
                    <a:pt x="1954" y="10866"/>
                  </a:cubicBezTo>
                  <a:close/>
                  <a:moveTo>
                    <a:pt x="8628" y="10866"/>
                  </a:moveTo>
                  <a:cubicBezTo>
                    <a:pt x="8425" y="10866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6"/>
                    <a:pt x="12779" y="10866"/>
                  </a:cubicBezTo>
                  <a:close/>
                  <a:moveTo>
                    <a:pt x="14204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4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7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90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3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6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9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9" y="1245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7" y="13430"/>
                    <a:pt x="2361" y="13268"/>
                    <a:pt x="2361" y="13023"/>
                  </a:cubicBezTo>
                  <a:cubicBezTo>
                    <a:pt x="2361" y="12820"/>
                    <a:pt x="2157" y="12657"/>
                    <a:pt x="1954" y="12657"/>
                  </a:cubicBezTo>
                  <a:close/>
                  <a:moveTo>
                    <a:pt x="8628" y="12657"/>
                  </a:moveTo>
                  <a:cubicBezTo>
                    <a:pt x="8425" y="12657"/>
                    <a:pt x="8262" y="12820"/>
                    <a:pt x="8262" y="13023"/>
                  </a:cubicBezTo>
                  <a:cubicBezTo>
                    <a:pt x="8262" y="13268"/>
                    <a:pt x="8425" y="13430"/>
                    <a:pt x="8628" y="13430"/>
                  </a:cubicBezTo>
                  <a:lnTo>
                    <a:pt x="12779" y="13430"/>
                  </a:lnTo>
                  <a:cubicBezTo>
                    <a:pt x="12983" y="13430"/>
                    <a:pt x="13146" y="13268"/>
                    <a:pt x="13146" y="13023"/>
                  </a:cubicBezTo>
                  <a:cubicBezTo>
                    <a:pt x="13146" y="12820"/>
                    <a:pt x="12983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35"/>
            <p:cNvSpPr/>
            <p:nvPr/>
          </p:nvSpPr>
          <p:spPr>
            <a:xfrm>
              <a:off x="3941225" y="2531400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8" y="1"/>
                  </a:moveTo>
                  <a:lnTo>
                    <a:pt x="4965" y="41"/>
                  </a:lnTo>
                  <a:lnTo>
                    <a:pt x="326" y="2239"/>
                  </a:lnTo>
                  <a:cubicBezTo>
                    <a:pt x="0" y="2442"/>
                    <a:pt x="123" y="2931"/>
                    <a:pt x="489" y="2931"/>
                  </a:cubicBezTo>
                  <a:lnTo>
                    <a:pt x="22913" y="2931"/>
                  </a:lnTo>
                  <a:cubicBezTo>
                    <a:pt x="22994" y="2931"/>
                    <a:pt x="23076" y="2890"/>
                    <a:pt x="23157" y="2849"/>
                  </a:cubicBezTo>
                  <a:lnTo>
                    <a:pt x="26047" y="652"/>
                  </a:lnTo>
                  <a:cubicBezTo>
                    <a:pt x="26291" y="448"/>
                    <a:pt x="26169" y="1"/>
                    <a:pt x="258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35"/>
            <p:cNvSpPr/>
            <p:nvPr/>
          </p:nvSpPr>
          <p:spPr>
            <a:xfrm>
              <a:off x="3936125" y="2523250"/>
              <a:ext cx="668475" cy="89575"/>
            </a:xfrm>
            <a:custGeom>
              <a:avLst/>
              <a:gdLst/>
              <a:ahLst/>
              <a:cxnLst/>
              <a:rect l="l" t="t" r="r" b="b"/>
              <a:pathLst>
                <a:path w="26739" h="3583" extrusionOk="0">
                  <a:moveTo>
                    <a:pt x="26047" y="652"/>
                  </a:moveTo>
                  <a:lnTo>
                    <a:pt x="26047" y="693"/>
                  </a:lnTo>
                  <a:lnTo>
                    <a:pt x="23158" y="2931"/>
                  </a:lnTo>
                  <a:lnTo>
                    <a:pt x="693" y="2931"/>
                  </a:lnTo>
                  <a:lnTo>
                    <a:pt x="693" y="2890"/>
                  </a:lnTo>
                  <a:lnTo>
                    <a:pt x="5251" y="693"/>
                  </a:lnTo>
                  <a:lnTo>
                    <a:pt x="5332" y="652"/>
                  </a:lnTo>
                  <a:close/>
                  <a:moveTo>
                    <a:pt x="5251" y="1"/>
                  </a:moveTo>
                  <a:lnTo>
                    <a:pt x="5088" y="42"/>
                  </a:lnTo>
                  <a:lnTo>
                    <a:pt x="5007" y="42"/>
                  </a:lnTo>
                  <a:lnTo>
                    <a:pt x="408" y="2280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82" y="3257"/>
                    <a:pt x="164" y="3379"/>
                  </a:cubicBezTo>
                  <a:cubicBezTo>
                    <a:pt x="286" y="3501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2"/>
                    <a:pt x="23565" y="3460"/>
                  </a:cubicBezTo>
                  <a:lnTo>
                    <a:pt x="26454" y="1222"/>
                  </a:lnTo>
                  <a:cubicBezTo>
                    <a:pt x="26617" y="1100"/>
                    <a:pt x="26739" y="896"/>
                    <a:pt x="26698" y="693"/>
                  </a:cubicBezTo>
                  <a:cubicBezTo>
                    <a:pt x="26698" y="489"/>
                    <a:pt x="26658" y="327"/>
                    <a:pt x="26535" y="204"/>
                  </a:cubicBezTo>
                  <a:cubicBezTo>
                    <a:pt x="26413" y="82"/>
                    <a:pt x="26210" y="1"/>
                    <a:pt x="260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35"/>
            <p:cNvSpPr/>
            <p:nvPr/>
          </p:nvSpPr>
          <p:spPr>
            <a:xfrm>
              <a:off x="4246450" y="2181400"/>
              <a:ext cx="103800" cy="392750"/>
            </a:xfrm>
            <a:custGeom>
              <a:avLst/>
              <a:gdLst/>
              <a:ahLst/>
              <a:cxnLst/>
              <a:rect l="l" t="t" r="r" b="b"/>
              <a:pathLst>
                <a:path w="4152" h="15710" extrusionOk="0">
                  <a:moveTo>
                    <a:pt x="1" y="1"/>
                  </a:moveTo>
                  <a:lnTo>
                    <a:pt x="1" y="15710"/>
                  </a:lnTo>
                  <a:lnTo>
                    <a:pt x="4152" y="15710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35"/>
            <p:cNvSpPr/>
            <p:nvPr/>
          </p:nvSpPr>
          <p:spPr>
            <a:xfrm>
              <a:off x="4238300" y="2172250"/>
              <a:ext cx="120100" cy="410050"/>
            </a:xfrm>
            <a:custGeom>
              <a:avLst/>
              <a:gdLst/>
              <a:ahLst/>
              <a:cxnLst/>
              <a:rect l="l" t="t" r="r" b="b"/>
              <a:pathLst>
                <a:path w="4804" h="16402" extrusionOk="0">
                  <a:moveTo>
                    <a:pt x="4111" y="692"/>
                  </a:moveTo>
                  <a:lnTo>
                    <a:pt x="4111" y="15750"/>
                  </a:lnTo>
                  <a:lnTo>
                    <a:pt x="693" y="15750"/>
                  </a:lnTo>
                  <a:lnTo>
                    <a:pt x="693" y="692"/>
                  </a:lnTo>
                  <a:close/>
                  <a:moveTo>
                    <a:pt x="327" y="0"/>
                  </a:moveTo>
                  <a:cubicBezTo>
                    <a:pt x="245" y="0"/>
                    <a:pt x="164" y="41"/>
                    <a:pt x="82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6076"/>
                  </a:lnTo>
                  <a:cubicBezTo>
                    <a:pt x="1" y="16157"/>
                    <a:pt x="42" y="16239"/>
                    <a:pt x="82" y="16320"/>
                  </a:cubicBezTo>
                  <a:cubicBezTo>
                    <a:pt x="164" y="16361"/>
                    <a:pt x="245" y="16401"/>
                    <a:pt x="327" y="16401"/>
                  </a:cubicBezTo>
                  <a:lnTo>
                    <a:pt x="4478" y="16401"/>
                  </a:lnTo>
                  <a:cubicBezTo>
                    <a:pt x="4559" y="16401"/>
                    <a:pt x="4640" y="16361"/>
                    <a:pt x="4722" y="16320"/>
                  </a:cubicBezTo>
                  <a:cubicBezTo>
                    <a:pt x="4763" y="16239"/>
                    <a:pt x="4803" y="16157"/>
                    <a:pt x="4803" y="16076"/>
                  </a:cubicBezTo>
                  <a:lnTo>
                    <a:pt x="4803" y="367"/>
                  </a:lnTo>
                  <a:cubicBezTo>
                    <a:pt x="4803" y="285"/>
                    <a:pt x="4763" y="163"/>
                    <a:pt x="4722" y="123"/>
                  </a:cubicBezTo>
                  <a:cubicBezTo>
                    <a:pt x="4640" y="41"/>
                    <a:pt x="4559" y="0"/>
                    <a:pt x="44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35"/>
            <p:cNvSpPr/>
            <p:nvPr/>
          </p:nvSpPr>
          <p:spPr>
            <a:xfrm>
              <a:off x="4230175" y="2181400"/>
              <a:ext cx="136350" cy="284900"/>
            </a:xfrm>
            <a:custGeom>
              <a:avLst/>
              <a:gdLst/>
              <a:ahLst/>
              <a:cxnLst/>
              <a:rect l="l" t="t" r="r" b="b"/>
              <a:pathLst>
                <a:path w="5454" h="11396" extrusionOk="0">
                  <a:moveTo>
                    <a:pt x="0" y="1"/>
                  </a:moveTo>
                  <a:lnTo>
                    <a:pt x="0" y="11396"/>
                  </a:lnTo>
                  <a:lnTo>
                    <a:pt x="5454" y="11396"/>
                  </a:lnTo>
                  <a:lnTo>
                    <a:pt x="54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35"/>
            <p:cNvSpPr/>
            <p:nvPr/>
          </p:nvSpPr>
          <p:spPr>
            <a:xfrm>
              <a:off x="4222025" y="2172250"/>
              <a:ext cx="152650" cy="303225"/>
            </a:xfrm>
            <a:custGeom>
              <a:avLst/>
              <a:gdLst/>
              <a:ahLst/>
              <a:cxnLst/>
              <a:rect l="l" t="t" r="r" b="b"/>
              <a:pathLst>
                <a:path w="6106" h="12129" extrusionOk="0">
                  <a:moveTo>
                    <a:pt x="5414" y="692"/>
                  </a:moveTo>
                  <a:lnTo>
                    <a:pt x="5414" y="11436"/>
                  </a:lnTo>
                  <a:lnTo>
                    <a:pt x="693" y="11436"/>
                  </a:lnTo>
                  <a:lnTo>
                    <a:pt x="693" y="692"/>
                  </a:lnTo>
                  <a:close/>
                  <a:moveTo>
                    <a:pt x="326" y="0"/>
                  </a:moveTo>
                  <a:cubicBezTo>
                    <a:pt x="245" y="0"/>
                    <a:pt x="164" y="41"/>
                    <a:pt x="123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1762"/>
                  </a:lnTo>
                  <a:cubicBezTo>
                    <a:pt x="1" y="11843"/>
                    <a:pt x="42" y="11965"/>
                    <a:pt x="123" y="12006"/>
                  </a:cubicBezTo>
                  <a:cubicBezTo>
                    <a:pt x="164" y="12087"/>
                    <a:pt x="245" y="12128"/>
                    <a:pt x="326" y="12128"/>
                  </a:cubicBezTo>
                  <a:lnTo>
                    <a:pt x="5780" y="12128"/>
                  </a:lnTo>
                  <a:cubicBezTo>
                    <a:pt x="5861" y="12128"/>
                    <a:pt x="5943" y="12087"/>
                    <a:pt x="5983" y="12006"/>
                  </a:cubicBezTo>
                  <a:cubicBezTo>
                    <a:pt x="6065" y="11925"/>
                    <a:pt x="6105" y="11843"/>
                    <a:pt x="6105" y="11762"/>
                  </a:cubicBezTo>
                  <a:lnTo>
                    <a:pt x="6105" y="367"/>
                  </a:lnTo>
                  <a:cubicBezTo>
                    <a:pt x="6105" y="285"/>
                    <a:pt x="6065" y="163"/>
                    <a:pt x="5983" y="123"/>
                  </a:cubicBezTo>
                  <a:cubicBezTo>
                    <a:pt x="5943" y="41"/>
                    <a:pt x="5861" y="0"/>
                    <a:pt x="57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35"/>
            <p:cNvSpPr/>
            <p:nvPr/>
          </p:nvSpPr>
          <p:spPr>
            <a:xfrm>
              <a:off x="3469125" y="874000"/>
              <a:ext cx="1707275" cy="1335925"/>
            </a:xfrm>
            <a:custGeom>
              <a:avLst/>
              <a:gdLst/>
              <a:ahLst/>
              <a:cxnLst/>
              <a:rect l="l" t="t" r="r" b="b"/>
              <a:pathLst>
                <a:path w="68291" h="53437" extrusionOk="0">
                  <a:moveTo>
                    <a:pt x="1" y="1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35"/>
            <p:cNvSpPr/>
            <p:nvPr/>
          </p:nvSpPr>
          <p:spPr>
            <a:xfrm>
              <a:off x="3461000" y="865875"/>
              <a:ext cx="1723550" cy="1352175"/>
            </a:xfrm>
            <a:custGeom>
              <a:avLst/>
              <a:gdLst/>
              <a:ahLst/>
              <a:cxnLst/>
              <a:rect l="l" t="t" r="r" b="b"/>
              <a:pathLst>
                <a:path w="68942" h="54087" extrusionOk="0">
                  <a:moveTo>
                    <a:pt x="68290" y="692"/>
                  </a:moveTo>
                  <a:lnTo>
                    <a:pt x="68290" y="53395"/>
                  </a:lnTo>
                  <a:lnTo>
                    <a:pt x="652" y="53395"/>
                  </a:lnTo>
                  <a:lnTo>
                    <a:pt x="65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82" y="82"/>
                  </a:cubicBezTo>
                  <a:cubicBezTo>
                    <a:pt x="0" y="163"/>
                    <a:pt x="0" y="244"/>
                    <a:pt x="0" y="326"/>
                  </a:cubicBezTo>
                  <a:lnTo>
                    <a:pt x="0" y="53761"/>
                  </a:lnTo>
                  <a:cubicBezTo>
                    <a:pt x="0" y="53843"/>
                    <a:pt x="0" y="53924"/>
                    <a:pt x="82" y="54005"/>
                  </a:cubicBezTo>
                  <a:cubicBezTo>
                    <a:pt x="163" y="54046"/>
                    <a:pt x="245" y="54087"/>
                    <a:pt x="326" y="54087"/>
                  </a:cubicBezTo>
                  <a:lnTo>
                    <a:pt x="68616" y="54087"/>
                  </a:lnTo>
                  <a:cubicBezTo>
                    <a:pt x="68697" y="54087"/>
                    <a:pt x="68778" y="54046"/>
                    <a:pt x="68860" y="54005"/>
                  </a:cubicBezTo>
                  <a:cubicBezTo>
                    <a:pt x="68901" y="53924"/>
                    <a:pt x="68941" y="53843"/>
                    <a:pt x="68941" y="53761"/>
                  </a:cubicBezTo>
                  <a:lnTo>
                    <a:pt x="68941" y="326"/>
                  </a:lnTo>
                  <a:cubicBezTo>
                    <a:pt x="68941" y="244"/>
                    <a:pt x="68901" y="163"/>
                    <a:pt x="68860" y="82"/>
                  </a:cubicBezTo>
                  <a:cubicBezTo>
                    <a:pt x="68778" y="41"/>
                    <a:pt x="68697" y="0"/>
                    <a:pt x="686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35"/>
            <p:cNvSpPr/>
            <p:nvPr/>
          </p:nvSpPr>
          <p:spPr>
            <a:xfrm>
              <a:off x="3560700" y="945225"/>
              <a:ext cx="1524125" cy="1193475"/>
            </a:xfrm>
            <a:custGeom>
              <a:avLst/>
              <a:gdLst/>
              <a:ahLst/>
              <a:cxnLst/>
              <a:rect l="l" t="t" r="r" b="b"/>
              <a:pathLst>
                <a:path w="60965" h="47739" extrusionOk="0">
                  <a:moveTo>
                    <a:pt x="1" y="1"/>
                  </a:moveTo>
                  <a:lnTo>
                    <a:pt x="1" y="47738"/>
                  </a:lnTo>
                  <a:lnTo>
                    <a:pt x="60965" y="47738"/>
                  </a:lnTo>
                  <a:lnTo>
                    <a:pt x="609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35"/>
            <p:cNvSpPr/>
            <p:nvPr/>
          </p:nvSpPr>
          <p:spPr>
            <a:xfrm>
              <a:off x="3551550" y="937075"/>
              <a:ext cx="1542450" cy="1209750"/>
            </a:xfrm>
            <a:custGeom>
              <a:avLst/>
              <a:gdLst/>
              <a:ahLst/>
              <a:cxnLst/>
              <a:rect l="l" t="t" r="r" b="b"/>
              <a:pathLst>
                <a:path w="61698" h="48390" extrusionOk="0">
                  <a:moveTo>
                    <a:pt x="61005" y="693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2"/>
                    <a:pt x="123" y="123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48064"/>
                  </a:lnTo>
                  <a:cubicBezTo>
                    <a:pt x="0" y="48146"/>
                    <a:pt x="41" y="48227"/>
                    <a:pt x="123" y="48268"/>
                  </a:cubicBezTo>
                  <a:cubicBezTo>
                    <a:pt x="163" y="48349"/>
                    <a:pt x="245" y="48390"/>
                    <a:pt x="367" y="48390"/>
                  </a:cubicBezTo>
                  <a:lnTo>
                    <a:pt x="61331" y="48390"/>
                  </a:lnTo>
                  <a:cubicBezTo>
                    <a:pt x="61412" y="48390"/>
                    <a:pt x="61494" y="48349"/>
                    <a:pt x="61575" y="48268"/>
                  </a:cubicBezTo>
                  <a:cubicBezTo>
                    <a:pt x="61657" y="48227"/>
                    <a:pt x="61697" y="48146"/>
                    <a:pt x="61697" y="48064"/>
                  </a:cubicBezTo>
                  <a:lnTo>
                    <a:pt x="61697" y="327"/>
                  </a:lnTo>
                  <a:cubicBezTo>
                    <a:pt x="61697" y="245"/>
                    <a:pt x="61657" y="164"/>
                    <a:pt x="61575" y="123"/>
                  </a:cubicBezTo>
                  <a:cubicBezTo>
                    <a:pt x="61494" y="42"/>
                    <a:pt x="61412" y="1"/>
                    <a:pt x="61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35"/>
            <p:cNvSpPr/>
            <p:nvPr/>
          </p:nvSpPr>
          <p:spPr>
            <a:xfrm>
              <a:off x="3671600" y="1070375"/>
              <a:ext cx="637950" cy="293050"/>
            </a:xfrm>
            <a:custGeom>
              <a:avLst/>
              <a:gdLst/>
              <a:ahLst/>
              <a:cxnLst/>
              <a:rect l="l" t="t" r="r" b="b"/>
              <a:pathLst>
                <a:path w="25518" h="11722" extrusionOk="0">
                  <a:moveTo>
                    <a:pt x="24826" y="692"/>
                  </a:moveTo>
                  <a:lnTo>
                    <a:pt x="24826" y="11070"/>
                  </a:lnTo>
                  <a:lnTo>
                    <a:pt x="652" y="11070"/>
                  </a:lnTo>
                  <a:lnTo>
                    <a:pt x="652" y="692"/>
                  </a:lnTo>
                  <a:close/>
                  <a:moveTo>
                    <a:pt x="1" y="0"/>
                  </a:moveTo>
                  <a:lnTo>
                    <a:pt x="1" y="11721"/>
                  </a:lnTo>
                  <a:lnTo>
                    <a:pt x="25518" y="11721"/>
                  </a:lnTo>
                  <a:lnTo>
                    <a:pt x="25518" y="11396"/>
                  </a:lnTo>
                  <a:lnTo>
                    <a:pt x="255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35"/>
            <p:cNvSpPr/>
            <p:nvPr/>
          </p:nvSpPr>
          <p:spPr>
            <a:xfrm>
              <a:off x="3760125" y="1538400"/>
              <a:ext cx="1047975" cy="116000"/>
            </a:xfrm>
            <a:custGeom>
              <a:avLst/>
              <a:gdLst/>
              <a:ahLst/>
              <a:cxnLst/>
              <a:rect l="l" t="t" r="r" b="b"/>
              <a:pathLst>
                <a:path w="41919" h="4640" extrusionOk="0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21"/>
                    <a:pt x="13227" y="2320"/>
                  </a:cubicBezTo>
                  <a:lnTo>
                    <a:pt x="15913" y="3581"/>
                  </a:lnTo>
                  <a:cubicBezTo>
                    <a:pt x="17419" y="4273"/>
                    <a:pt x="19006" y="4640"/>
                    <a:pt x="20593" y="4640"/>
                  </a:cubicBezTo>
                  <a:cubicBezTo>
                    <a:pt x="22384" y="4640"/>
                    <a:pt x="24215" y="4151"/>
                    <a:pt x="25843" y="3256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38"/>
                  </a:cubicBezTo>
                  <a:lnTo>
                    <a:pt x="25517" y="2686"/>
                  </a:lnTo>
                  <a:cubicBezTo>
                    <a:pt x="23971" y="3500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570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35"/>
            <p:cNvSpPr/>
            <p:nvPr/>
          </p:nvSpPr>
          <p:spPr>
            <a:xfrm>
              <a:off x="3760125" y="1639125"/>
              <a:ext cx="1047975" cy="116000"/>
            </a:xfrm>
            <a:custGeom>
              <a:avLst/>
              <a:gdLst/>
              <a:ahLst/>
              <a:cxnLst/>
              <a:rect l="l" t="t" r="r" b="b"/>
              <a:pathLst>
                <a:path w="41919" h="4640" extrusionOk="0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62"/>
                    <a:pt x="13227" y="2320"/>
                  </a:cubicBezTo>
                  <a:lnTo>
                    <a:pt x="15913" y="3622"/>
                  </a:lnTo>
                  <a:cubicBezTo>
                    <a:pt x="17419" y="4314"/>
                    <a:pt x="19006" y="4640"/>
                    <a:pt x="20593" y="4640"/>
                  </a:cubicBezTo>
                  <a:cubicBezTo>
                    <a:pt x="22384" y="4640"/>
                    <a:pt x="24215" y="4192"/>
                    <a:pt x="25843" y="3297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79"/>
                  </a:cubicBezTo>
                  <a:lnTo>
                    <a:pt x="25517" y="2686"/>
                  </a:lnTo>
                  <a:cubicBezTo>
                    <a:pt x="24012" y="3541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611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35"/>
            <p:cNvSpPr/>
            <p:nvPr/>
          </p:nvSpPr>
          <p:spPr>
            <a:xfrm>
              <a:off x="3760125" y="1866000"/>
              <a:ext cx="1047975" cy="115000"/>
            </a:xfrm>
            <a:custGeom>
              <a:avLst/>
              <a:gdLst/>
              <a:ahLst/>
              <a:cxnLst/>
              <a:rect l="l" t="t" r="r" b="b"/>
              <a:pathLst>
                <a:path w="41919" h="4600" extrusionOk="0">
                  <a:moveTo>
                    <a:pt x="20593" y="1"/>
                  </a:moveTo>
                  <a:cubicBezTo>
                    <a:pt x="19006" y="1"/>
                    <a:pt x="17419" y="326"/>
                    <a:pt x="15913" y="1018"/>
                  </a:cubicBezTo>
                  <a:lnTo>
                    <a:pt x="13227" y="2280"/>
                  </a:lnTo>
                  <a:cubicBezTo>
                    <a:pt x="10907" y="3378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599"/>
                  </a:lnTo>
                  <a:lnTo>
                    <a:pt x="5820" y="4599"/>
                  </a:lnTo>
                  <a:cubicBezTo>
                    <a:pt x="8465" y="4599"/>
                    <a:pt x="11111" y="4030"/>
                    <a:pt x="13512" y="2890"/>
                  </a:cubicBezTo>
                  <a:lnTo>
                    <a:pt x="16198" y="1628"/>
                  </a:lnTo>
                  <a:cubicBezTo>
                    <a:pt x="17581" y="977"/>
                    <a:pt x="19087" y="652"/>
                    <a:pt x="20593" y="652"/>
                  </a:cubicBezTo>
                  <a:cubicBezTo>
                    <a:pt x="22302" y="652"/>
                    <a:pt x="23971" y="1099"/>
                    <a:pt x="25517" y="1913"/>
                  </a:cubicBezTo>
                  <a:lnTo>
                    <a:pt x="26291" y="2361"/>
                  </a:lnTo>
                  <a:cubicBezTo>
                    <a:pt x="28977" y="3826"/>
                    <a:pt x="31988" y="4599"/>
                    <a:pt x="35081" y="4599"/>
                  </a:cubicBezTo>
                  <a:lnTo>
                    <a:pt x="41918" y="4599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175"/>
                    <a:pt x="26616" y="1751"/>
                  </a:cubicBezTo>
                  <a:lnTo>
                    <a:pt x="25843" y="1344"/>
                  </a:lnTo>
                  <a:cubicBezTo>
                    <a:pt x="24215" y="448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35"/>
            <p:cNvSpPr/>
            <p:nvPr/>
          </p:nvSpPr>
          <p:spPr>
            <a:xfrm>
              <a:off x="3760125" y="1764250"/>
              <a:ext cx="1047975" cy="116025"/>
            </a:xfrm>
            <a:custGeom>
              <a:avLst/>
              <a:gdLst/>
              <a:ahLst/>
              <a:cxnLst/>
              <a:rect l="l" t="t" r="r" b="b"/>
              <a:pathLst>
                <a:path w="41919" h="4641" extrusionOk="0">
                  <a:moveTo>
                    <a:pt x="20593" y="1"/>
                  </a:moveTo>
                  <a:cubicBezTo>
                    <a:pt x="19006" y="1"/>
                    <a:pt x="17419" y="367"/>
                    <a:pt x="15913" y="1059"/>
                  </a:cubicBezTo>
                  <a:lnTo>
                    <a:pt x="13227" y="2321"/>
                  </a:lnTo>
                  <a:cubicBezTo>
                    <a:pt x="10907" y="3379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640"/>
                  </a:lnTo>
                  <a:lnTo>
                    <a:pt x="5820" y="4640"/>
                  </a:lnTo>
                  <a:cubicBezTo>
                    <a:pt x="8465" y="4640"/>
                    <a:pt x="11111" y="4030"/>
                    <a:pt x="13512" y="2931"/>
                  </a:cubicBezTo>
                  <a:lnTo>
                    <a:pt x="16198" y="1669"/>
                  </a:lnTo>
                  <a:cubicBezTo>
                    <a:pt x="17581" y="1018"/>
                    <a:pt x="19087" y="693"/>
                    <a:pt x="20593" y="693"/>
                  </a:cubicBezTo>
                  <a:cubicBezTo>
                    <a:pt x="22302" y="693"/>
                    <a:pt x="24012" y="1100"/>
                    <a:pt x="25517" y="1954"/>
                  </a:cubicBezTo>
                  <a:lnTo>
                    <a:pt x="26291" y="2402"/>
                  </a:lnTo>
                  <a:cubicBezTo>
                    <a:pt x="28977" y="3867"/>
                    <a:pt x="31988" y="4640"/>
                    <a:pt x="35081" y="4640"/>
                  </a:cubicBezTo>
                  <a:lnTo>
                    <a:pt x="41918" y="4640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216"/>
                    <a:pt x="26616" y="1792"/>
                  </a:cubicBezTo>
                  <a:lnTo>
                    <a:pt x="25843" y="1344"/>
                  </a:lnTo>
                  <a:cubicBezTo>
                    <a:pt x="24215" y="449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35"/>
            <p:cNvSpPr/>
            <p:nvPr/>
          </p:nvSpPr>
          <p:spPr>
            <a:xfrm>
              <a:off x="4825375" y="1479375"/>
              <a:ext cx="96675" cy="97700"/>
            </a:xfrm>
            <a:custGeom>
              <a:avLst/>
              <a:gdLst/>
              <a:ahLst/>
              <a:cxnLst/>
              <a:rect l="l" t="t" r="r" b="b"/>
              <a:pathLst>
                <a:path w="3867" h="3908" extrusionOk="0">
                  <a:moveTo>
                    <a:pt x="0" y="1"/>
                  </a:moveTo>
                  <a:lnTo>
                    <a:pt x="0" y="3908"/>
                  </a:lnTo>
                  <a:lnTo>
                    <a:pt x="3866" y="3908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35"/>
            <p:cNvSpPr/>
            <p:nvPr/>
          </p:nvSpPr>
          <p:spPr>
            <a:xfrm>
              <a:off x="4825375" y="1599425"/>
              <a:ext cx="96675" cy="96700"/>
            </a:xfrm>
            <a:custGeom>
              <a:avLst/>
              <a:gdLst/>
              <a:ahLst/>
              <a:cxnLst/>
              <a:rect l="l" t="t" r="r" b="b"/>
              <a:pathLst>
                <a:path w="3867" h="3868" extrusionOk="0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35"/>
            <p:cNvSpPr/>
            <p:nvPr/>
          </p:nvSpPr>
          <p:spPr>
            <a:xfrm>
              <a:off x="4825375" y="1804950"/>
              <a:ext cx="96675" cy="96675"/>
            </a:xfrm>
            <a:custGeom>
              <a:avLst/>
              <a:gdLst/>
              <a:ahLst/>
              <a:cxnLst/>
              <a:rect l="l" t="t" r="r" b="b"/>
              <a:pathLst>
                <a:path w="3867" h="3867" extrusionOk="0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35"/>
            <p:cNvSpPr/>
            <p:nvPr/>
          </p:nvSpPr>
          <p:spPr>
            <a:xfrm>
              <a:off x="4825375" y="1924000"/>
              <a:ext cx="96675" cy="97700"/>
            </a:xfrm>
            <a:custGeom>
              <a:avLst/>
              <a:gdLst/>
              <a:ahLst/>
              <a:cxnLst/>
              <a:rect l="l" t="t" r="r" b="b"/>
              <a:pathLst>
                <a:path w="3867" h="3908" extrusionOk="0">
                  <a:moveTo>
                    <a:pt x="0" y="0"/>
                  </a:moveTo>
                  <a:lnTo>
                    <a:pt x="0" y="3907"/>
                  </a:lnTo>
                  <a:lnTo>
                    <a:pt x="3866" y="3907"/>
                  </a:lnTo>
                  <a:lnTo>
                    <a:pt x="38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35"/>
            <p:cNvSpPr/>
            <p:nvPr/>
          </p:nvSpPr>
          <p:spPr>
            <a:xfrm>
              <a:off x="3644125" y="1479375"/>
              <a:ext cx="96700" cy="97700"/>
            </a:xfrm>
            <a:custGeom>
              <a:avLst/>
              <a:gdLst/>
              <a:ahLst/>
              <a:cxnLst/>
              <a:rect l="l" t="t" r="r" b="b"/>
              <a:pathLst>
                <a:path w="3868" h="3908" extrusionOk="0">
                  <a:moveTo>
                    <a:pt x="1" y="1"/>
                  </a:moveTo>
                  <a:lnTo>
                    <a:pt x="1" y="3908"/>
                  </a:lnTo>
                  <a:lnTo>
                    <a:pt x="3867" y="3908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35"/>
            <p:cNvSpPr/>
            <p:nvPr/>
          </p:nvSpPr>
          <p:spPr>
            <a:xfrm>
              <a:off x="3644125" y="1599425"/>
              <a:ext cx="96700" cy="96700"/>
            </a:xfrm>
            <a:custGeom>
              <a:avLst/>
              <a:gdLst/>
              <a:ahLst/>
              <a:cxnLst/>
              <a:rect l="l" t="t" r="r" b="b"/>
              <a:pathLst>
                <a:path w="3868" h="3868" extrusionOk="0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35"/>
            <p:cNvSpPr/>
            <p:nvPr/>
          </p:nvSpPr>
          <p:spPr>
            <a:xfrm>
              <a:off x="3644125" y="1804950"/>
              <a:ext cx="96700" cy="96675"/>
            </a:xfrm>
            <a:custGeom>
              <a:avLst/>
              <a:gdLst/>
              <a:ahLst/>
              <a:cxnLst/>
              <a:rect l="l" t="t" r="r" b="b"/>
              <a:pathLst>
                <a:path w="3868" h="3867" extrusionOk="0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35"/>
            <p:cNvSpPr/>
            <p:nvPr/>
          </p:nvSpPr>
          <p:spPr>
            <a:xfrm>
              <a:off x="3644125" y="1924000"/>
              <a:ext cx="96700" cy="97700"/>
            </a:xfrm>
            <a:custGeom>
              <a:avLst/>
              <a:gdLst/>
              <a:ahLst/>
              <a:cxnLst/>
              <a:rect l="l" t="t" r="r" b="b"/>
              <a:pathLst>
                <a:path w="3868" h="3908" extrusionOk="0">
                  <a:moveTo>
                    <a:pt x="1" y="0"/>
                  </a:moveTo>
                  <a:lnTo>
                    <a:pt x="1" y="3907"/>
                  </a:lnTo>
                  <a:lnTo>
                    <a:pt x="3867" y="3907"/>
                  </a:lnTo>
                  <a:lnTo>
                    <a:pt x="38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35"/>
            <p:cNvSpPr/>
            <p:nvPr/>
          </p:nvSpPr>
          <p:spPr>
            <a:xfrm>
              <a:off x="4389900" y="105307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4" y="82"/>
                    <a:pt x="1" y="245"/>
                    <a:pt x="1" y="448"/>
                  </a:cubicBezTo>
                  <a:cubicBezTo>
                    <a:pt x="1" y="692"/>
                    <a:pt x="164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21" y="692"/>
                    <a:pt x="2321" y="448"/>
                  </a:cubicBezTo>
                  <a:cubicBezTo>
                    <a:pt x="232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297" y="245"/>
                    <a:pt x="3297" y="448"/>
                  </a:cubicBezTo>
                  <a:cubicBezTo>
                    <a:pt x="3297" y="692"/>
                    <a:pt x="3501" y="855"/>
                    <a:pt x="3704" y="855"/>
                  </a:cubicBezTo>
                  <a:lnTo>
                    <a:pt x="7815" y="855"/>
                  </a:lnTo>
                  <a:cubicBezTo>
                    <a:pt x="8059" y="855"/>
                    <a:pt x="8222" y="692"/>
                    <a:pt x="8222" y="448"/>
                  </a:cubicBezTo>
                  <a:cubicBezTo>
                    <a:pt x="8222" y="245"/>
                    <a:pt x="8059" y="82"/>
                    <a:pt x="7815" y="82"/>
                  </a:cubicBezTo>
                  <a:close/>
                  <a:moveTo>
                    <a:pt x="9565" y="0"/>
                  </a:moveTo>
                  <a:cubicBezTo>
                    <a:pt x="9320" y="0"/>
                    <a:pt x="9117" y="204"/>
                    <a:pt x="9117" y="448"/>
                  </a:cubicBezTo>
                  <a:cubicBezTo>
                    <a:pt x="9117" y="692"/>
                    <a:pt x="9320" y="896"/>
                    <a:pt x="9565" y="896"/>
                  </a:cubicBezTo>
                  <a:cubicBezTo>
                    <a:pt x="9850" y="896"/>
                    <a:pt x="10053" y="692"/>
                    <a:pt x="10053" y="448"/>
                  </a:cubicBezTo>
                  <a:cubicBezTo>
                    <a:pt x="10053" y="204"/>
                    <a:pt x="9850" y="0"/>
                    <a:pt x="956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48"/>
                  </a:cubicBezTo>
                  <a:cubicBezTo>
                    <a:pt x="10501" y="692"/>
                    <a:pt x="10704" y="896"/>
                    <a:pt x="10948" y="896"/>
                  </a:cubicBezTo>
                  <a:cubicBezTo>
                    <a:pt x="11193" y="896"/>
                    <a:pt x="11396" y="692"/>
                    <a:pt x="11396" y="448"/>
                  </a:cubicBezTo>
                  <a:cubicBezTo>
                    <a:pt x="11396" y="204"/>
                    <a:pt x="11193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48"/>
                  </a:cubicBezTo>
                  <a:cubicBezTo>
                    <a:pt x="11844" y="692"/>
                    <a:pt x="12047" y="896"/>
                    <a:pt x="12291" y="896"/>
                  </a:cubicBezTo>
                  <a:cubicBezTo>
                    <a:pt x="12536" y="896"/>
                    <a:pt x="12739" y="692"/>
                    <a:pt x="12739" y="448"/>
                  </a:cubicBezTo>
                  <a:cubicBezTo>
                    <a:pt x="12739" y="204"/>
                    <a:pt x="12536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48"/>
                  </a:cubicBezTo>
                  <a:cubicBezTo>
                    <a:pt x="13187" y="692"/>
                    <a:pt x="13390" y="896"/>
                    <a:pt x="13634" y="896"/>
                  </a:cubicBezTo>
                  <a:cubicBezTo>
                    <a:pt x="13879" y="896"/>
                    <a:pt x="14082" y="692"/>
                    <a:pt x="14082" y="448"/>
                  </a:cubicBezTo>
                  <a:cubicBezTo>
                    <a:pt x="14082" y="204"/>
                    <a:pt x="13879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48"/>
                  </a:cubicBezTo>
                  <a:cubicBezTo>
                    <a:pt x="14530" y="692"/>
                    <a:pt x="14733" y="896"/>
                    <a:pt x="14977" y="896"/>
                  </a:cubicBezTo>
                  <a:cubicBezTo>
                    <a:pt x="15222" y="896"/>
                    <a:pt x="15425" y="692"/>
                    <a:pt x="15425" y="448"/>
                  </a:cubicBezTo>
                  <a:cubicBezTo>
                    <a:pt x="15425" y="204"/>
                    <a:pt x="15222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48"/>
                  </a:cubicBezTo>
                  <a:cubicBezTo>
                    <a:pt x="15873" y="692"/>
                    <a:pt x="16076" y="896"/>
                    <a:pt x="16320" y="896"/>
                  </a:cubicBezTo>
                  <a:cubicBezTo>
                    <a:pt x="16565" y="896"/>
                    <a:pt x="16768" y="692"/>
                    <a:pt x="16768" y="448"/>
                  </a:cubicBezTo>
                  <a:cubicBezTo>
                    <a:pt x="16768" y="204"/>
                    <a:pt x="16565" y="0"/>
                    <a:pt x="16320" y="0"/>
                  </a:cubicBezTo>
                  <a:close/>
                  <a:moveTo>
                    <a:pt x="367" y="1873"/>
                  </a:moveTo>
                  <a:cubicBezTo>
                    <a:pt x="164" y="1873"/>
                    <a:pt x="1" y="2035"/>
                    <a:pt x="1" y="2239"/>
                  </a:cubicBezTo>
                  <a:cubicBezTo>
                    <a:pt x="1" y="2483"/>
                    <a:pt x="164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21" y="2483"/>
                    <a:pt x="2321" y="2239"/>
                  </a:cubicBezTo>
                  <a:cubicBezTo>
                    <a:pt x="2321" y="2035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297" y="2035"/>
                    <a:pt x="3297" y="2239"/>
                  </a:cubicBezTo>
                  <a:cubicBezTo>
                    <a:pt x="3297" y="2483"/>
                    <a:pt x="3501" y="2646"/>
                    <a:pt x="3704" y="2646"/>
                  </a:cubicBezTo>
                  <a:lnTo>
                    <a:pt x="7815" y="2646"/>
                  </a:lnTo>
                  <a:cubicBezTo>
                    <a:pt x="8059" y="2646"/>
                    <a:pt x="8222" y="2483"/>
                    <a:pt x="8222" y="2239"/>
                  </a:cubicBezTo>
                  <a:cubicBezTo>
                    <a:pt x="8222" y="2035"/>
                    <a:pt x="8059" y="1873"/>
                    <a:pt x="7815" y="1873"/>
                  </a:cubicBezTo>
                  <a:close/>
                  <a:moveTo>
                    <a:pt x="367" y="3663"/>
                  </a:moveTo>
                  <a:cubicBezTo>
                    <a:pt x="164" y="3663"/>
                    <a:pt x="1" y="3826"/>
                    <a:pt x="1" y="4070"/>
                  </a:cubicBezTo>
                  <a:cubicBezTo>
                    <a:pt x="1" y="4274"/>
                    <a:pt x="164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21" y="4274"/>
                    <a:pt x="2321" y="4070"/>
                  </a:cubicBezTo>
                  <a:cubicBezTo>
                    <a:pt x="232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297" y="3826"/>
                    <a:pt x="3297" y="4070"/>
                  </a:cubicBezTo>
                  <a:cubicBezTo>
                    <a:pt x="3297" y="4274"/>
                    <a:pt x="3501" y="4436"/>
                    <a:pt x="3704" y="4436"/>
                  </a:cubicBezTo>
                  <a:lnTo>
                    <a:pt x="781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26"/>
                    <a:pt x="8059" y="3663"/>
                    <a:pt x="7815" y="3663"/>
                  </a:cubicBezTo>
                  <a:close/>
                  <a:moveTo>
                    <a:pt x="9565" y="3623"/>
                  </a:moveTo>
                  <a:cubicBezTo>
                    <a:pt x="9320" y="3623"/>
                    <a:pt x="9117" y="3826"/>
                    <a:pt x="9117" y="4070"/>
                  </a:cubicBezTo>
                  <a:cubicBezTo>
                    <a:pt x="9117" y="4314"/>
                    <a:pt x="9320" y="4518"/>
                    <a:pt x="9565" y="4518"/>
                  </a:cubicBezTo>
                  <a:cubicBezTo>
                    <a:pt x="9850" y="4518"/>
                    <a:pt x="10053" y="4314"/>
                    <a:pt x="10053" y="4070"/>
                  </a:cubicBezTo>
                  <a:cubicBezTo>
                    <a:pt x="10053" y="3826"/>
                    <a:pt x="9850" y="3623"/>
                    <a:pt x="956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3" y="4518"/>
                    <a:pt x="11396" y="4314"/>
                    <a:pt x="11396" y="4070"/>
                  </a:cubicBezTo>
                  <a:cubicBezTo>
                    <a:pt x="11396" y="3826"/>
                    <a:pt x="11193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6" y="4518"/>
                    <a:pt x="12739" y="4314"/>
                    <a:pt x="12739" y="4070"/>
                  </a:cubicBezTo>
                  <a:cubicBezTo>
                    <a:pt x="12739" y="3826"/>
                    <a:pt x="12536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9" y="4518"/>
                    <a:pt x="14082" y="4314"/>
                    <a:pt x="14082" y="4070"/>
                  </a:cubicBezTo>
                  <a:cubicBezTo>
                    <a:pt x="14082" y="3826"/>
                    <a:pt x="13879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2" y="4518"/>
                    <a:pt x="15425" y="4314"/>
                    <a:pt x="15425" y="4070"/>
                  </a:cubicBezTo>
                  <a:cubicBezTo>
                    <a:pt x="15425" y="3826"/>
                    <a:pt x="15222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5" y="4518"/>
                    <a:pt x="16768" y="4314"/>
                    <a:pt x="16768" y="4070"/>
                  </a:cubicBezTo>
                  <a:cubicBezTo>
                    <a:pt x="16768" y="3826"/>
                    <a:pt x="16565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4" y="5454"/>
                    <a:pt x="1" y="5617"/>
                    <a:pt x="1" y="5861"/>
                  </a:cubicBezTo>
                  <a:cubicBezTo>
                    <a:pt x="1" y="6064"/>
                    <a:pt x="164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21" y="6064"/>
                    <a:pt x="2321" y="5861"/>
                  </a:cubicBezTo>
                  <a:cubicBezTo>
                    <a:pt x="232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297" y="5617"/>
                    <a:pt x="3297" y="5861"/>
                  </a:cubicBezTo>
                  <a:cubicBezTo>
                    <a:pt x="3297" y="6064"/>
                    <a:pt x="3501" y="6227"/>
                    <a:pt x="3704" y="6227"/>
                  </a:cubicBezTo>
                  <a:lnTo>
                    <a:pt x="781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17"/>
                    <a:pt x="8059" y="5454"/>
                    <a:pt x="7815" y="5454"/>
                  </a:cubicBezTo>
                  <a:close/>
                  <a:moveTo>
                    <a:pt x="367" y="7245"/>
                  </a:moveTo>
                  <a:cubicBezTo>
                    <a:pt x="164" y="7245"/>
                    <a:pt x="1" y="7448"/>
                    <a:pt x="1" y="7652"/>
                  </a:cubicBezTo>
                  <a:cubicBezTo>
                    <a:pt x="1" y="7855"/>
                    <a:pt x="164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21" y="7855"/>
                    <a:pt x="2321" y="7652"/>
                  </a:cubicBezTo>
                  <a:cubicBezTo>
                    <a:pt x="2321" y="744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297" y="7448"/>
                    <a:pt x="3297" y="7652"/>
                  </a:cubicBezTo>
                  <a:cubicBezTo>
                    <a:pt x="3297" y="7855"/>
                    <a:pt x="3501" y="8018"/>
                    <a:pt x="3704" y="8018"/>
                  </a:cubicBezTo>
                  <a:lnTo>
                    <a:pt x="7815" y="8018"/>
                  </a:lnTo>
                  <a:cubicBezTo>
                    <a:pt x="8059" y="8018"/>
                    <a:pt x="8222" y="7855"/>
                    <a:pt x="8222" y="7652"/>
                  </a:cubicBezTo>
                  <a:cubicBezTo>
                    <a:pt x="8222" y="7448"/>
                    <a:pt x="8059" y="7245"/>
                    <a:pt x="7815" y="7245"/>
                  </a:cubicBezTo>
                  <a:close/>
                  <a:moveTo>
                    <a:pt x="14204" y="8750"/>
                  </a:moveTo>
                  <a:cubicBezTo>
                    <a:pt x="13960" y="8750"/>
                    <a:pt x="13756" y="895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3" y="8750"/>
                    <a:pt x="15099" y="895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6" y="8750"/>
                    <a:pt x="16442" y="895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9" y="8750"/>
                    <a:pt x="17785" y="895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2" y="8750"/>
                    <a:pt x="19128" y="895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5" y="8750"/>
                    <a:pt x="20471" y="895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54"/>
                    <a:pt x="21163" y="8750"/>
                    <a:pt x="20919" y="8750"/>
                  </a:cubicBezTo>
                  <a:close/>
                  <a:moveTo>
                    <a:pt x="367" y="9076"/>
                  </a:moveTo>
                  <a:cubicBezTo>
                    <a:pt x="164" y="9076"/>
                    <a:pt x="1" y="9239"/>
                    <a:pt x="1" y="9442"/>
                  </a:cubicBezTo>
                  <a:cubicBezTo>
                    <a:pt x="1" y="9646"/>
                    <a:pt x="164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21" y="9646"/>
                    <a:pt x="2321" y="9442"/>
                  </a:cubicBezTo>
                  <a:cubicBezTo>
                    <a:pt x="2321" y="9239"/>
                    <a:pt x="2158" y="9076"/>
                    <a:pt x="1954" y="9076"/>
                  </a:cubicBezTo>
                  <a:close/>
                  <a:moveTo>
                    <a:pt x="862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4" y="10867"/>
                    <a:pt x="1" y="11029"/>
                    <a:pt x="1" y="11233"/>
                  </a:cubicBezTo>
                  <a:cubicBezTo>
                    <a:pt x="1" y="11436"/>
                    <a:pt x="164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21" y="11436"/>
                    <a:pt x="2321" y="11233"/>
                  </a:cubicBezTo>
                  <a:cubicBezTo>
                    <a:pt x="2321" y="11029"/>
                    <a:pt x="2158" y="10867"/>
                    <a:pt x="1954" y="10867"/>
                  </a:cubicBezTo>
                  <a:close/>
                  <a:moveTo>
                    <a:pt x="862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9" y="11640"/>
                  </a:cubicBezTo>
                  <a:lnTo>
                    <a:pt x="12780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57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57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57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57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57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57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57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57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57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57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57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57"/>
                    <a:pt x="21163" y="12495"/>
                    <a:pt x="20919" y="12495"/>
                  </a:cubicBezTo>
                  <a:close/>
                  <a:moveTo>
                    <a:pt x="367" y="12657"/>
                  </a:moveTo>
                  <a:cubicBezTo>
                    <a:pt x="164" y="12657"/>
                    <a:pt x="1" y="12820"/>
                    <a:pt x="1" y="13024"/>
                  </a:cubicBezTo>
                  <a:cubicBezTo>
                    <a:pt x="1" y="13268"/>
                    <a:pt x="164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21" y="13268"/>
                    <a:pt x="2321" y="13024"/>
                  </a:cubicBezTo>
                  <a:cubicBezTo>
                    <a:pt x="2321" y="12820"/>
                    <a:pt x="2158" y="12657"/>
                    <a:pt x="1954" y="12657"/>
                  </a:cubicBezTo>
                  <a:close/>
                  <a:moveTo>
                    <a:pt x="8629" y="12657"/>
                  </a:moveTo>
                  <a:cubicBezTo>
                    <a:pt x="8425" y="12657"/>
                    <a:pt x="8262" y="12820"/>
                    <a:pt x="8262" y="13024"/>
                  </a:cubicBezTo>
                  <a:cubicBezTo>
                    <a:pt x="8262" y="13268"/>
                    <a:pt x="8425" y="13431"/>
                    <a:pt x="862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2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35"/>
            <p:cNvSpPr/>
            <p:nvPr/>
          </p:nvSpPr>
          <p:spPr>
            <a:xfrm>
              <a:off x="2792550" y="4478775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8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3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6" y="2890"/>
                    <a:pt x="23157" y="2849"/>
                  </a:cubicBezTo>
                  <a:lnTo>
                    <a:pt x="26047" y="651"/>
                  </a:lnTo>
                  <a:cubicBezTo>
                    <a:pt x="26291" y="448"/>
                    <a:pt x="26169" y="0"/>
                    <a:pt x="258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35"/>
            <p:cNvSpPr/>
            <p:nvPr/>
          </p:nvSpPr>
          <p:spPr>
            <a:xfrm>
              <a:off x="2787450" y="4470625"/>
              <a:ext cx="667475" cy="89550"/>
            </a:xfrm>
            <a:custGeom>
              <a:avLst/>
              <a:gdLst/>
              <a:ahLst/>
              <a:cxnLst/>
              <a:rect l="l" t="t" r="r" b="b"/>
              <a:pathLst>
                <a:path w="26699" h="3582" extrusionOk="0">
                  <a:moveTo>
                    <a:pt x="26047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88" y="41"/>
                  </a:lnTo>
                  <a:lnTo>
                    <a:pt x="5007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2" y="3256"/>
                    <a:pt x="164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1"/>
                    <a:pt x="23565" y="3460"/>
                  </a:cubicBez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8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35"/>
            <p:cNvSpPr/>
            <p:nvPr/>
          </p:nvSpPr>
          <p:spPr>
            <a:xfrm>
              <a:off x="3097775" y="4128775"/>
              <a:ext cx="102775" cy="392750"/>
            </a:xfrm>
            <a:custGeom>
              <a:avLst/>
              <a:gdLst/>
              <a:ahLst/>
              <a:cxnLst/>
              <a:rect l="l" t="t" r="r" b="b"/>
              <a:pathLst>
                <a:path w="4111" h="15710" extrusionOk="0">
                  <a:moveTo>
                    <a:pt x="1" y="0"/>
                  </a:moveTo>
                  <a:lnTo>
                    <a:pt x="1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35"/>
            <p:cNvSpPr/>
            <p:nvPr/>
          </p:nvSpPr>
          <p:spPr>
            <a:xfrm>
              <a:off x="3089625" y="4119600"/>
              <a:ext cx="120100" cy="410050"/>
            </a:xfrm>
            <a:custGeom>
              <a:avLst/>
              <a:gdLst/>
              <a:ahLst/>
              <a:cxnLst/>
              <a:rect l="l" t="t" r="r" b="b"/>
              <a:pathLst>
                <a:path w="4804" h="16402" extrusionOk="0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7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2" y="16239"/>
                    <a:pt x="82" y="16320"/>
                  </a:cubicBezTo>
                  <a:cubicBezTo>
                    <a:pt x="164" y="16361"/>
                    <a:pt x="245" y="16402"/>
                    <a:pt x="327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3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3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35"/>
            <p:cNvSpPr/>
            <p:nvPr/>
          </p:nvSpPr>
          <p:spPr>
            <a:xfrm>
              <a:off x="3081500" y="4128775"/>
              <a:ext cx="135350" cy="284900"/>
            </a:xfrm>
            <a:custGeom>
              <a:avLst/>
              <a:gdLst/>
              <a:ahLst/>
              <a:cxnLst/>
              <a:rect l="l" t="t" r="r" b="b"/>
              <a:pathLst>
                <a:path w="5414" h="11396" extrusionOk="0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35"/>
            <p:cNvSpPr/>
            <p:nvPr/>
          </p:nvSpPr>
          <p:spPr>
            <a:xfrm>
              <a:off x="3073350" y="4119600"/>
              <a:ext cx="152650" cy="302200"/>
            </a:xfrm>
            <a:custGeom>
              <a:avLst/>
              <a:gdLst/>
              <a:ahLst/>
              <a:cxnLst/>
              <a:rect l="l" t="t" r="r" b="b"/>
              <a:pathLst>
                <a:path w="6106" h="12088" extrusionOk="0">
                  <a:moveTo>
                    <a:pt x="5414" y="693"/>
                  </a:moveTo>
                  <a:lnTo>
                    <a:pt x="5414" y="11437"/>
                  </a:lnTo>
                  <a:lnTo>
                    <a:pt x="693" y="11437"/>
                  </a:lnTo>
                  <a:lnTo>
                    <a:pt x="693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2" y="11925"/>
                    <a:pt x="82" y="12007"/>
                  </a:cubicBezTo>
                  <a:cubicBezTo>
                    <a:pt x="164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61" y="12088"/>
                    <a:pt x="5943" y="12088"/>
                    <a:pt x="5983" y="12007"/>
                  </a:cubicBezTo>
                  <a:cubicBezTo>
                    <a:pt x="6065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5" y="164"/>
                    <a:pt x="5983" y="123"/>
                  </a:cubicBezTo>
                  <a:cubicBezTo>
                    <a:pt x="5943" y="42"/>
                    <a:pt x="5861" y="1"/>
                    <a:pt x="57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35"/>
            <p:cNvSpPr/>
            <p:nvPr/>
          </p:nvSpPr>
          <p:spPr>
            <a:xfrm>
              <a:off x="2320450" y="2821375"/>
              <a:ext cx="1707275" cy="1335900"/>
            </a:xfrm>
            <a:custGeom>
              <a:avLst/>
              <a:gdLst/>
              <a:ahLst/>
              <a:cxnLst/>
              <a:rect l="l" t="t" r="r" b="b"/>
              <a:pathLst>
                <a:path w="68291" h="53436" extrusionOk="0">
                  <a:moveTo>
                    <a:pt x="1" y="0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35"/>
            <p:cNvSpPr/>
            <p:nvPr/>
          </p:nvSpPr>
          <p:spPr>
            <a:xfrm>
              <a:off x="2311300" y="2813225"/>
              <a:ext cx="1724575" cy="1352200"/>
            </a:xfrm>
            <a:custGeom>
              <a:avLst/>
              <a:gdLst/>
              <a:ahLst/>
              <a:cxnLst/>
              <a:rect l="l" t="t" r="r" b="b"/>
              <a:pathLst>
                <a:path w="68983" h="54088" extrusionOk="0">
                  <a:moveTo>
                    <a:pt x="68290" y="693"/>
                  </a:moveTo>
                  <a:lnTo>
                    <a:pt x="68290" y="53395"/>
                  </a:lnTo>
                  <a:lnTo>
                    <a:pt x="693" y="5339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3" y="41"/>
                    <a:pt x="123" y="82"/>
                  </a:cubicBezTo>
                  <a:cubicBezTo>
                    <a:pt x="41" y="163"/>
                    <a:pt x="1" y="245"/>
                    <a:pt x="1" y="326"/>
                  </a:cubicBezTo>
                  <a:lnTo>
                    <a:pt x="1" y="53762"/>
                  </a:lnTo>
                  <a:cubicBezTo>
                    <a:pt x="1" y="53843"/>
                    <a:pt x="41" y="53924"/>
                    <a:pt x="123" y="54006"/>
                  </a:cubicBezTo>
                  <a:cubicBezTo>
                    <a:pt x="163" y="54047"/>
                    <a:pt x="286" y="54087"/>
                    <a:pt x="367" y="54087"/>
                  </a:cubicBezTo>
                  <a:lnTo>
                    <a:pt x="68657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2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2" y="163"/>
                    <a:pt x="68901" y="82"/>
                  </a:cubicBezTo>
                  <a:cubicBezTo>
                    <a:pt x="68819" y="41"/>
                    <a:pt x="68738" y="1"/>
                    <a:pt x="686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35"/>
            <p:cNvSpPr/>
            <p:nvPr/>
          </p:nvSpPr>
          <p:spPr>
            <a:xfrm>
              <a:off x="2411025" y="2892600"/>
              <a:ext cx="1525125" cy="1193450"/>
            </a:xfrm>
            <a:custGeom>
              <a:avLst/>
              <a:gdLst/>
              <a:ahLst/>
              <a:cxnLst/>
              <a:rect l="l" t="t" r="r" b="b"/>
              <a:pathLst>
                <a:path w="61005" h="47738" extrusionOk="0">
                  <a:moveTo>
                    <a:pt x="0" y="0"/>
                  </a:moveTo>
                  <a:lnTo>
                    <a:pt x="0" y="47738"/>
                  </a:lnTo>
                  <a:lnTo>
                    <a:pt x="61005" y="47738"/>
                  </a:lnTo>
                  <a:lnTo>
                    <a:pt x="6100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35"/>
            <p:cNvSpPr/>
            <p:nvPr/>
          </p:nvSpPr>
          <p:spPr>
            <a:xfrm>
              <a:off x="2402875" y="2884450"/>
              <a:ext cx="1541425" cy="1209750"/>
            </a:xfrm>
            <a:custGeom>
              <a:avLst/>
              <a:gdLst/>
              <a:ahLst/>
              <a:cxnLst/>
              <a:rect l="l" t="t" r="r" b="b"/>
              <a:pathLst>
                <a:path w="61657" h="48390" extrusionOk="0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123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3" y="48267"/>
                  </a:cubicBezTo>
                  <a:cubicBezTo>
                    <a:pt x="163" y="48349"/>
                    <a:pt x="245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4" y="48349"/>
                    <a:pt x="61575" y="48267"/>
                  </a:cubicBezTo>
                  <a:cubicBezTo>
                    <a:pt x="61616" y="48227"/>
                    <a:pt x="61657" y="48145"/>
                    <a:pt x="61657" y="48064"/>
                  </a:cubicBezTo>
                  <a:lnTo>
                    <a:pt x="61657" y="326"/>
                  </a:lnTo>
                  <a:cubicBezTo>
                    <a:pt x="61657" y="245"/>
                    <a:pt x="61616" y="163"/>
                    <a:pt x="61575" y="123"/>
                  </a:cubicBezTo>
                  <a:cubicBezTo>
                    <a:pt x="61494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35"/>
            <p:cNvSpPr/>
            <p:nvPr/>
          </p:nvSpPr>
          <p:spPr>
            <a:xfrm>
              <a:off x="2700975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8" y="856"/>
                    <a:pt x="2361" y="693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3"/>
                    <a:pt x="3501" y="856"/>
                    <a:pt x="3704" y="856"/>
                  </a:cubicBezTo>
                  <a:lnTo>
                    <a:pt x="7855" y="856"/>
                  </a:lnTo>
                  <a:cubicBezTo>
                    <a:pt x="8059" y="856"/>
                    <a:pt x="8222" y="693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89"/>
                  </a:cubicBezTo>
                  <a:cubicBezTo>
                    <a:pt x="9158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89"/>
                  </a:cubicBezTo>
                  <a:cubicBezTo>
                    <a:pt x="10501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89"/>
                  </a:cubicBezTo>
                  <a:cubicBezTo>
                    <a:pt x="11844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89"/>
                  </a:cubicBezTo>
                  <a:cubicBezTo>
                    <a:pt x="13187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89"/>
                  </a:cubicBezTo>
                  <a:cubicBezTo>
                    <a:pt x="14530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89"/>
                  </a:cubicBezTo>
                  <a:cubicBezTo>
                    <a:pt x="15873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1" y="2036"/>
                    <a:pt x="1" y="2280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80"/>
                  </a:cubicBezTo>
                  <a:cubicBezTo>
                    <a:pt x="2361" y="2036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338" y="2036"/>
                    <a:pt x="3338" y="2280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80"/>
                  </a:cubicBezTo>
                  <a:cubicBezTo>
                    <a:pt x="8222" y="2036"/>
                    <a:pt x="8059" y="1873"/>
                    <a:pt x="7855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1" y="3867"/>
                    <a:pt x="1" y="4071"/>
                  </a:cubicBezTo>
                  <a:cubicBezTo>
                    <a:pt x="1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74"/>
                    <a:pt x="2361" y="4071"/>
                  </a:cubicBezTo>
                  <a:cubicBezTo>
                    <a:pt x="2361" y="3867"/>
                    <a:pt x="2158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1" y="3664"/>
                    <a:pt x="3338" y="3867"/>
                    <a:pt x="3338" y="4071"/>
                  </a:cubicBezTo>
                  <a:cubicBezTo>
                    <a:pt x="3338" y="4274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74"/>
                    <a:pt x="8222" y="4071"/>
                  </a:cubicBezTo>
                  <a:cubicBezTo>
                    <a:pt x="8222" y="3867"/>
                    <a:pt x="8059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8" y="3826"/>
                    <a:pt x="9158" y="4071"/>
                  </a:cubicBezTo>
                  <a:cubicBezTo>
                    <a:pt x="9158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1"/>
                  </a:cubicBezTo>
                  <a:cubicBezTo>
                    <a:pt x="10501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1"/>
                  </a:cubicBezTo>
                  <a:cubicBezTo>
                    <a:pt x="11844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1"/>
                  </a:cubicBezTo>
                  <a:cubicBezTo>
                    <a:pt x="13187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1"/>
                  </a:cubicBezTo>
                  <a:cubicBezTo>
                    <a:pt x="14530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1"/>
                  </a:cubicBezTo>
                  <a:cubicBezTo>
                    <a:pt x="15873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8"/>
                    <a:pt x="1" y="5861"/>
                  </a:cubicBezTo>
                  <a:cubicBezTo>
                    <a:pt x="1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8" y="6228"/>
                    <a:pt x="2361" y="6065"/>
                    <a:pt x="2361" y="5861"/>
                  </a:cubicBezTo>
                  <a:cubicBezTo>
                    <a:pt x="2361" y="5658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8"/>
                    <a:pt x="3338" y="5861"/>
                  </a:cubicBezTo>
                  <a:cubicBezTo>
                    <a:pt x="3338" y="6065"/>
                    <a:pt x="3501" y="6228"/>
                    <a:pt x="3704" y="6228"/>
                  </a:cubicBezTo>
                  <a:lnTo>
                    <a:pt x="7855" y="6228"/>
                  </a:lnTo>
                  <a:cubicBezTo>
                    <a:pt x="8059" y="6228"/>
                    <a:pt x="8222" y="6065"/>
                    <a:pt x="8222" y="5861"/>
                  </a:cubicBezTo>
                  <a:cubicBezTo>
                    <a:pt x="8222" y="5658"/>
                    <a:pt x="8059" y="5454"/>
                    <a:pt x="7855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1" y="7448"/>
                    <a:pt x="1" y="7652"/>
                  </a:cubicBezTo>
                  <a:cubicBezTo>
                    <a:pt x="1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8" y="8059"/>
                    <a:pt x="2361" y="7855"/>
                    <a:pt x="2361" y="7652"/>
                  </a:cubicBezTo>
                  <a:cubicBezTo>
                    <a:pt x="2361" y="7448"/>
                    <a:pt x="2158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1" y="7286"/>
                    <a:pt x="3338" y="7448"/>
                    <a:pt x="3338" y="7652"/>
                  </a:cubicBezTo>
                  <a:cubicBezTo>
                    <a:pt x="3338" y="7855"/>
                    <a:pt x="3501" y="8059"/>
                    <a:pt x="3704" y="8059"/>
                  </a:cubicBezTo>
                  <a:lnTo>
                    <a:pt x="7855" y="8059"/>
                  </a:lnTo>
                  <a:cubicBezTo>
                    <a:pt x="8059" y="8059"/>
                    <a:pt x="8222" y="7855"/>
                    <a:pt x="8222" y="7652"/>
                  </a:cubicBezTo>
                  <a:cubicBezTo>
                    <a:pt x="8222" y="7448"/>
                    <a:pt x="8059" y="7286"/>
                    <a:pt x="7855" y="7286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5"/>
                    <a:pt x="13756" y="9239"/>
                  </a:cubicBezTo>
                  <a:cubicBezTo>
                    <a:pt x="13756" y="9483"/>
                    <a:pt x="13960" y="9687"/>
                    <a:pt x="14204" y="9687"/>
                  </a:cubicBezTo>
                  <a:cubicBezTo>
                    <a:pt x="14448" y="9687"/>
                    <a:pt x="14652" y="9483"/>
                    <a:pt x="14652" y="9239"/>
                  </a:cubicBezTo>
                  <a:cubicBezTo>
                    <a:pt x="14652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5"/>
                    <a:pt x="15099" y="9239"/>
                  </a:cubicBezTo>
                  <a:cubicBezTo>
                    <a:pt x="15099" y="9483"/>
                    <a:pt x="15303" y="9687"/>
                    <a:pt x="15547" y="9687"/>
                  </a:cubicBezTo>
                  <a:cubicBezTo>
                    <a:pt x="15791" y="9687"/>
                    <a:pt x="15995" y="9483"/>
                    <a:pt x="15995" y="9239"/>
                  </a:cubicBezTo>
                  <a:cubicBezTo>
                    <a:pt x="15995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5"/>
                    <a:pt x="16442" y="9239"/>
                  </a:cubicBezTo>
                  <a:cubicBezTo>
                    <a:pt x="16442" y="9483"/>
                    <a:pt x="16646" y="9687"/>
                    <a:pt x="16890" y="9687"/>
                  </a:cubicBezTo>
                  <a:cubicBezTo>
                    <a:pt x="17134" y="9687"/>
                    <a:pt x="17338" y="9483"/>
                    <a:pt x="17338" y="9239"/>
                  </a:cubicBezTo>
                  <a:cubicBezTo>
                    <a:pt x="17338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5"/>
                    <a:pt x="17785" y="9239"/>
                  </a:cubicBezTo>
                  <a:cubicBezTo>
                    <a:pt x="17785" y="9483"/>
                    <a:pt x="17989" y="9687"/>
                    <a:pt x="18233" y="9687"/>
                  </a:cubicBezTo>
                  <a:cubicBezTo>
                    <a:pt x="18477" y="9687"/>
                    <a:pt x="18681" y="9483"/>
                    <a:pt x="18681" y="9239"/>
                  </a:cubicBezTo>
                  <a:cubicBezTo>
                    <a:pt x="18681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5"/>
                    <a:pt x="19128" y="9239"/>
                  </a:cubicBezTo>
                  <a:cubicBezTo>
                    <a:pt x="19128" y="9483"/>
                    <a:pt x="19332" y="9687"/>
                    <a:pt x="19576" y="9687"/>
                  </a:cubicBezTo>
                  <a:cubicBezTo>
                    <a:pt x="19820" y="9687"/>
                    <a:pt x="20024" y="9483"/>
                    <a:pt x="20024" y="9239"/>
                  </a:cubicBezTo>
                  <a:cubicBezTo>
                    <a:pt x="20024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5"/>
                    <a:pt x="20471" y="9239"/>
                  </a:cubicBezTo>
                  <a:cubicBezTo>
                    <a:pt x="20471" y="9483"/>
                    <a:pt x="20675" y="9687"/>
                    <a:pt x="20919" y="9687"/>
                  </a:cubicBezTo>
                  <a:cubicBezTo>
                    <a:pt x="21163" y="9687"/>
                    <a:pt x="21367" y="9483"/>
                    <a:pt x="21367" y="9239"/>
                  </a:cubicBezTo>
                  <a:cubicBezTo>
                    <a:pt x="21367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3"/>
                  </a:cubicBezTo>
                  <a:cubicBezTo>
                    <a:pt x="1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8" y="9850"/>
                    <a:pt x="2361" y="9646"/>
                    <a:pt x="2361" y="9443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69" y="9850"/>
                  </a:cubicBezTo>
                  <a:lnTo>
                    <a:pt x="12780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30"/>
                    <a:pt x="1" y="11233"/>
                  </a:cubicBezTo>
                  <a:cubicBezTo>
                    <a:pt x="1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8"/>
                    <a:pt x="2361" y="11233"/>
                  </a:cubicBezTo>
                  <a:cubicBezTo>
                    <a:pt x="2361" y="11030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98"/>
                    <a:pt x="13756" y="12943"/>
                  </a:cubicBezTo>
                  <a:cubicBezTo>
                    <a:pt x="13756" y="13187"/>
                    <a:pt x="13960" y="13390"/>
                    <a:pt x="14204" y="13390"/>
                  </a:cubicBezTo>
                  <a:cubicBezTo>
                    <a:pt x="14448" y="13390"/>
                    <a:pt x="14652" y="13187"/>
                    <a:pt x="14652" y="12943"/>
                  </a:cubicBezTo>
                  <a:cubicBezTo>
                    <a:pt x="14652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98"/>
                    <a:pt x="15099" y="12943"/>
                  </a:cubicBezTo>
                  <a:cubicBezTo>
                    <a:pt x="15099" y="13187"/>
                    <a:pt x="15303" y="13390"/>
                    <a:pt x="15547" y="13390"/>
                  </a:cubicBezTo>
                  <a:cubicBezTo>
                    <a:pt x="15791" y="13390"/>
                    <a:pt x="15995" y="13187"/>
                    <a:pt x="15995" y="12943"/>
                  </a:cubicBezTo>
                  <a:cubicBezTo>
                    <a:pt x="15995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98"/>
                    <a:pt x="16442" y="12943"/>
                  </a:cubicBezTo>
                  <a:cubicBezTo>
                    <a:pt x="16442" y="13187"/>
                    <a:pt x="16646" y="13390"/>
                    <a:pt x="16890" y="13390"/>
                  </a:cubicBezTo>
                  <a:cubicBezTo>
                    <a:pt x="17134" y="13390"/>
                    <a:pt x="17338" y="13187"/>
                    <a:pt x="17338" y="12943"/>
                  </a:cubicBezTo>
                  <a:cubicBezTo>
                    <a:pt x="17338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98"/>
                    <a:pt x="17785" y="12943"/>
                  </a:cubicBezTo>
                  <a:cubicBezTo>
                    <a:pt x="17785" y="13187"/>
                    <a:pt x="17989" y="13390"/>
                    <a:pt x="18233" y="13390"/>
                  </a:cubicBezTo>
                  <a:cubicBezTo>
                    <a:pt x="18477" y="13390"/>
                    <a:pt x="18681" y="13187"/>
                    <a:pt x="18681" y="12943"/>
                  </a:cubicBezTo>
                  <a:cubicBezTo>
                    <a:pt x="18681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98"/>
                    <a:pt x="19128" y="12943"/>
                  </a:cubicBezTo>
                  <a:cubicBezTo>
                    <a:pt x="19128" y="13187"/>
                    <a:pt x="19332" y="13390"/>
                    <a:pt x="19576" y="13390"/>
                  </a:cubicBezTo>
                  <a:cubicBezTo>
                    <a:pt x="19820" y="13390"/>
                    <a:pt x="20024" y="13187"/>
                    <a:pt x="20024" y="12943"/>
                  </a:cubicBezTo>
                  <a:cubicBezTo>
                    <a:pt x="20024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98"/>
                    <a:pt x="20471" y="12943"/>
                  </a:cubicBezTo>
                  <a:cubicBezTo>
                    <a:pt x="20471" y="13187"/>
                    <a:pt x="20675" y="13390"/>
                    <a:pt x="20919" y="13390"/>
                  </a:cubicBezTo>
                  <a:cubicBezTo>
                    <a:pt x="21163" y="13390"/>
                    <a:pt x="21367" y="13187"/>
                    <a:pt x="21367" y="12943"/>
                  </a:cubicBezTo>
                  <a:cubicBezTo>
                    <a:pt x="21367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1" y="12821"/>
                    <a:pt x="1" y="13065"/>
                  </a:cubicBezTo>
                  <a:cubicBezTo>
                    <a:pt x="1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61" y="13268"/>
                    <a:pt x="2361" y="13065"/>
                  </a:cubicBezTo>
                  <a:cubicBezTo>
                    <a:pt x="2361" y="12821"/>
                    <a:pt x="2158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6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80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35"/>
            <p:cNvSpPr/>
            <p:nvPr/>
          </p:nvSpPr>
          <p:spPr>
            <a:xfrm>
              <a:off x="2700975" y="3313800"/>
              <a:ext cx="534175" cy="334775"/>
            </a:xfrm>
            <a:custGeom>
              <a:avLst/>
              <a:gdLst/>
              <a:ahLst/>
              <a:cxnLst/>
              <a:rect l="l" t="t" r="r" b="b"/>
              <a:pathLst>
                <a:path w="21367" h="13391" extrusionOk="0">
                  <a:moveTo>
                    <a:pt x="367" y="41"/>
                  </a:moveTo>
                  <a:cubicBezTo>
                    <a:pt x="163" y="41"/>
                    <a:pt x="1" y="204"/>
                    <a:pt x="1" y="448"/>
                  </a:cubicBezTo>
                  <a:cubicBezTo>
                    <a:pt x="1" y="652"/>
                    <a:pt x="163" y="815"/>
                    <a:pt x="367" y="815"/>
                  </a:cubicBezTo>
                  <a:lnTo>
                    <a:pt x="1954" y="815"/>
                  </a:lnTo>
                  <a:cubicBezTo>
                    <a:pt x="2158" y="815"/>
                    <a:pt x="2361" y="652"/>
                    <a:pt x="2361" y="448"/>
                  </a:cubicBezTo>
                  <a:cubicBezTo>
                    <a:pt x="2361" y="204"/>
                    <a:pt x="2158" y="41"/>
                    <a:pt x="1954" y="41"/>
                  </a:cubicBezTo>
                  <a:close/>
                  <a:moveTo>
                    <a:pt x="3704" y="41"/>
                  </a:moveTo>
                  <a:cubicBezTo>
                    <a:pt x="3501" y="41"/>
                    <a:pt x="3338" y="204"/>
                    <a:pt x="3338" y="448"/>
                  </a:cubicBezTo>
                  <a:cubicBezTo>
                    <a:pt x="3338" y="652"/>
                    <a:pt x="3501" y="815"/>
                    <a:pt x="3704" y="815"/>
                  </a:cubicBezTo>
                  <a:lnTo>
                    <a:pt x="7855" y="815"/>
                  </a:lnTo>
                  <a:cubicBezTo>
                    <a:pt x="8059" y="815"/>
                    <a:pt x="8222" y="652"/>
                    <a:pt x="8222" y="448"/>
                  </a:cubicBezTo>
                  <a:cubicBezTo>
                    <a:pt x="8222" y="204"/>
                    <a:pt x="8059" y="41"/>
                    <a:pt x="7855" y="41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48"/>
                  </a:cubicBezTo>
                  <a:cubicBezTo>
                    <a:pt x="9158" y="693"/>
                    <a:pt x="9361" y="896"/>
                    <a:pt x="9605" y="896"/>
                  </a:cubicBezTo>
                  <a:cubicBezTo>
                    <a:pt x="9849" y="896"/>
                    <a:pt x="10053" y="693"/>
                    <a:pt x="10053" y="448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48"/>
                  </a:cubicBezTo>
                  <a:cubicBezTo>
                    <a:pt x="10501" y="693"/>
                    <a:pt x="10704" y="896"/>
                    <a:pt x="10948" y="896"/>
                  </a:cubicBezTo>
                  <a:cubicBezTo>
                    <a:pt x="11192" y="896"/>
                    <a:pt x="11396" y="693"/>
                    <a:pt x="11396" y="448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48"/>
                  </a:cubicBezTo>
                  <a:cubicBezTo>
                    <a:pt x="11844" y="693"/>
                    <a:pt x="12047" y="896"/>
                    <a:pt x="12291" y="896"/>
                  </a:cubicBezTo>
                  <a:cubicBezTo>
                    <a:pt x="12535" y="896"/>
                    <a:pt x="12739" y="693"/>
                    <a:pt x="12739" y="448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48"/>
                  </a:cubicBezTo>
                  <a:cubicBezTo>
                    <a:pt x="13187" y="693"/>
                    <a:pt x="13390" y="896"/>
                    <a:pt x="13634" y="896"/>
                  </a:cubicBezTo>
                  <a:cubicBezTo>
                    <a:pt x="13878" y="896"/>
                    <a:pt x="14082" y="693"/>
                    <a:pt x="14082" y="448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48"/>
                  </a:cubicBezTo>
                  <a:cubicBezTo>
                    <a:pt x="14530" y="693"/>
                    <a:pt x="14733" y="896"/>
                    <a:pt x="14977" y="896"/>
                  </a:cubicBezTo>
                  <a:cubicBezTo>
                    <a:pt x="15221" y="896"/>
                    <a:pt x="15425" y="693"/>
                    <a:pt x="15425" y="448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48"/>
                  </a:cubicBezTo>
                  <a:cubicBezTo>
                    <a:pt x="15873" y="693"/>
                    <a:pt x="16076" y="896"/>
                    <a:pt x="16320" y="896"/>
                  </a:cubicBezTo>
                  <a:cubicBezTo>
                    <a:pt x="16564" y="896"/>
                    <a:pt x="16768" y="693"/>
                    <a:pt x="16768" y="448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32"/>
                  </a:moveTo>
                  <a:cubicBezTo>
                    <a:pt x="163" y="1832"/>
                    <a:pt x="1" y="2036"/>
                    <a:pt x="1" y="2239"/>
                  </a:cubicBezTo>
                  <a:cubicBezTo>
                    <a:pt x="1" y="2443"/>
                    <a:pt x="163" y="2605"/>
                    <a:pt x="367" y="2605"/>
                  </a:cubicBezTo>
                  <a:lnTo>
                    <a:pt x="1954" y="2605"/>
                  </a:lnTo>
                  <a:cubicBezTo>
                    <a:pt x="2158" y="2605"/>
                    <a:pt x="2361" y="2443"/>
                    <a:pt x="2361" y="2239"/>
                  </a:cubicBezTo>
                  <a:cubicBezTo>
                    <a:pt x="2361" y="2036"/>
                    <a:pt x="2158" y="1832"/>
                    <a:pt x="1954" y="1832"/>
                  </a:cubicBezTo>
                  <a:close/>
                  <a:moveTo>
                    <a:pt x="3704" y="1832"/>
                  </a:moveTo>
                  <a:cubicBezTo>
                    <a:pt x="3501" y="1832"/>
                    <a:pt x="3338" y="2036"/>
                    <a:pt x="3338" y="2239"/>
                  </a:cubicBezTo>
                  <a:cubicBezTo>
                    <a:pt x="3338" y="2443"/>
                    <a:pt x="3501" y="2605"/>
                    <a:pt x="3704" y="2605"/>
                  </a:cubicBezTo>
                  <a:lnTo>
                    <a:pt x="7855" y="2605"/>
                  </a:lnTo>
                  <a:cubicBezTo>
                    <a:pt x="8059" y="2605"/>
                    <a:pt x="8222" y="2443"/>
                    <a:pt x="8222" y="2239"/>
                  </a:cubicBezTo>
                  <a:cubicBezTo>
                    <a:pt x="8222" y="2036"/>
                    <a:pt x="8059" y="1832"/>
                    <a:pt x="7855" y="183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26"/>
                    <a:pt x="1" y="4030"/>
                  </a:cubicBezTo>
                  <a:cubicBezTo>
                    <a:pt x="1" y="4233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33"/>
                    <a:pt x="2361" y="4030"/>
                  </a:cubicBezTo>
                  <a:cubicBezTo>
                    <a:pt x="236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26"/>
                    <a:pt x="3338" y="4030"/>
                  </a:cubicBezTo>
                  <a:cubicBezTo>
                    <a:pt x="3338" y="4233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33"/>
                    <a:pt x="8222" y="4030"/>
                  </a:cubicBezTo>
                  <a:cubicBezTo>
                    <a:pt x="8222" y="3826"/>
                    <a:pt x="8059" y="3663"/>
                    <a:pt x="7855" y="3663"/>
                  </a:cubicBezTo>
                  <a:close/>
                  <a:moveTo>
                    <a:pt x="9605" y="3582"/>
                  </a:moveTo>
                  <a:cubicBezTo>
                    <a:pt x="9361" y="3582"/>
                    <a:pt x="9158" y="3786"/>
                    <a:pt x="9158" y="4030"/>
                  </a:cubicBezTo>
                  <a:cubicBezTo>
                    <a:pt x="9158" y="4274"/>
                    <a:pt x="9361" y="4477"/>
                    <a:pt x="9605" y="4477"/>
                  </a:cubicBezTo>
                  <a:cubicBezTo>
                    <a:pt x="9849" y="4477"/>
                    <a:pt x="10053" y="4274"/>
                    <a:pt x="10053" y="4030"/>
                  </a:cubicBezTo>
                  <a:cubicBezTo>
                    <a:pt x="10053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4" y="3582"/>
                    <a:pt x="10501" y="3786"/>
                    <a:pt x="10501" y="4030"/>
                  </a:cubicBezTo>
                  <a:cubicBezTo>
                    <a:pt x="10501" y="4274"/>
                    <a:pt x="10704" y="4477"/>
                    <a:pt x="10948" y="4477"/>
                  </a:cubicBezTo>
                  <a:cubicBezTo>
                    <a:pt x="11192" y="4477"/>
                    <a:pt x="11396" y="4274"/>
                    <a:pt x="11396" y="4030"/>
                  </a:cubicBezTo>
                  <a:cubicBezTo>
                    <a:pt x="11396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7" y="3582"/>
                    <a:pt x="11844" y="3786"/>
                    <a:pt x="11844" y="4030"/>
                  </a:cubicBezTo>
                  <a:cubicBezTo>
                    <a:pt x="11844" y="4274"/>
                    <a:pt x="12047" y="4477"/>
                    <a:pt x="12291" y="4477"/>
                  </a:cubicBezTo>
                  <a:cubicBezTo>
                    <a:pt x="12535" y="4477"/>
                    <a:pt x="12739" y="4274"/>
                    <a:pt x="12739" y="4030"/>
                  </a:cubicBezTo>
                  <a:cubicBezTo>
                    <a:pt x="12739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90" y="3582"/>
                    <a:pt x="13187" y="3786"/>
                    <a:pt x="13187" y="4030"/>
                  </a:cubicBezTo>
                  <a:cubicBezTo>
                    <a:pt x="13187" y="4274"/>
                    <a:pt x="13390" y="4477"/>
                    <a:pt x="13634" y="4477"/>
                  </a:cubicBezTo>
                  <a:cubicBezTo>
                    <a:pt x="13878" y="4477"/>
                    <a:pt x="14082" y="4274"/>
                    <a:pt x="14082" y="4030"/>
                  </a:cubicBezTo>
                  <a:cubicBezTo>
                    <a:pt x="14082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3" y="3582"/>
                    <a:pt x="14530" y="3786"/>
                    <a:pt x="14530" y="4030"/>
                  </a:cubicBezTo>
                  <a:cubicBezTo>
                    <a:pt x="14530" y="4274"/>
                    <a:pt x="14733" y="4477"/>
                    <a:pt x="14977" y="4477"/>
                  </a:cubicBezTo>
                  <a:cubicBezTo>
                    <a:pt x="15221" y="4477"/>
                    <a:pt x="15425" y="4274"/>
                    <a:pt x="15425" y="4030"/>
                  </a:cubicBezTo>
                  <a:cubicBezTo>
                    <a:pt x="15425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6" y="3582"/>
                    <a:pt x="15873" y="3786"/>
                    <a:pt x="15873" y="4030"/>
                  </a:cubicBezTo>
                  <a:cubicBezTo>
                    <a:pt x="15873" y="4274"/>
                    <a:pt x="16076" y="4477"/>
                    <a:pt x="16320" y="4477"/>
                  </a:cubicBezTo>
                  <a:cubicBezTo>
                    <a:pt x="16564" y="4477"/>
                    <a:pt x="16768" y="4274"/>
                    <a:pt x="16768" y="4030"/>
                  </a:cubicBezTo>
                  <a:cubicBezTo>
                    <a:pt x="16768" y="3786"/>
                    <a:pt x="16564" y="3582"/>
                    <a:pt x="16320" y="358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17"/>
                    <a:pt x="1" y="5820"/>
                  </a:cubicBezTo>
                  <a:cubicBezTo>
                    <a:pt x="1" y="602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24"/>
                    <a:pt x="2361" y="5820"/>
                  </a:cubicBezTo>
                  <a:cubicBezTo>
                    <a:pt x="236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17"/>
                    <a:pt x="3338" y="5820"/>
                  </a:cubicBezTo>
                  <a:cubicBezTo>
                    <a:pt x="3338" y="602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24"/>
                    <a:pt x="8222" y="5820"/>
                  </a:cubicBezTo>
                  <a:cubicBezTo>
                    <a:pt x="8222" y="5617"/>
                    <a:pt x="8059" y="5454"/>
                    <a:pt x="7855" y="5454"/>
                  </a:cubicBezTo>
                  <a:close/>
                  <a:moveTo>
                    <a:pt x="367" y="7245"/>
                  </a:moveTo>
                  <a:cubicBezTo>
                    <a:pt x="163" y="7245"/>
                    <a:pt x="1" y="7408"/>
                    <a:pt x="1" y="7611"/>
                  </a:cubicBezTo>
                  <a:cubicBezTo>
                    <a:pt x="1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61" y="7855"/>
                    <a:pt x="2361" y="7611"/>
                  </a:cubicBezTo>
                  <a:cubicBezTo>
                    <a:pt x="2361" y="740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338" y="7408"/>
                    <a:pt x="3338" y="7611"/>
                  </a:cubicBezTo>
                  <a:cubicBezTo>
                    <a:pt x="3338" y="7855"/>
                    <a:pt x="3501" y="8018"/>
                    <a:pt x="3704" y="8018"/>
                  </a:cubicBezTo>
                  <a:lnTo>
                    <a:pt x="7855" y="8018"/>
                  </a:lnTo>
                  <a:cubicBezTo>
                    <a:pt x="8059" y="8018"/>
                    <a:pt x="8222" y="7855"/>
                    <a:pt x="8222" y="7611"/>
                  </a:cubicBezTo>
                  <a:cubicBezTo>
                    <a:pt x="8222" y="7408"/>
                    <a:pt x="8059" y="7245"/>
                    <a:pt x="7855" y="7245"/>
                  </a:cubicBezTo>
                  <a:close/>
                  <a:moveTo>
                    <a:pt x="14204" y="8751"/>
                  </a:moveTo>
                  <a:cubicBezTo>
                    <a:pt x="13960" y="8751"/>
                    <a:pt x="13756" y="8954"/>
                    <a:pt x="13756" y="9198"/>
                  </a:cubicBezTo>
                  <a:cubicBezTo>
                    <a:pt x="13756" y="9442"/>
                    <a:pt x="13960" y="9646"/>
                    <a:pt x="14204" y="9646"/>
                  </a:cubicBezTo>
                  <a:cubicBezTo>
                    <a:pt x="14448" y="9646"/>
                    <a:pt x="14652" y="9442"/>
                    <a:pt x="14652" y="9198"/>
                  </a:cubicBezTo>
                  <a:cubicBezTo>
                    <a:pt x="14652" y="8954"/>
                    <a:pt x="14448" y="8751"/>
                    <a:pt x="14204" y="8751"/>
                  </a:cubicBezTo>
                  <a:close/>
                  <a:moveTo>
                    <a:pt x="15547" y="8751"/>
                  </a:moveTo>
                  <a:cubicBezTo>
                    <a:pt x="15303" y="8751"/>
                    <a:pt x="15099" y="8954"/>
                    <a:pt x="15099" y="9198"/>
                  </a:cubicBezTo>
                  <a:cubicBezTo>
                    <a:pt x="15099" y="9442"/>
                    <a:pt x="15303" y="9646"/>
                    <a:pt x="15547" y="9646"/>
                  </a:cubicBezTo>
                  <a:cubicBezTo>
                    <a:pt x="15791" y="9646"/>
                    <a:pt x="15995" y="9442"/>
                    <a:pt x="15995" y="9198"/>
                  </a:cubicBezTo>
                  <a:cubicBezTo>
                    <a:pt x="15995" y="8954"/>
                    <a:pt x="15791" y="8751"/>
                    <a:pt x="15547" y="8751"/>
                  </a:cubicBezTo>
                  <a:close/>
                  <a:moveTo>
                    <a:pt x="16890" y="8751"/>
                  </a:moveTo>
                  <a:cubicBezTo>
                    <a:pt x="16646" y="8751"/>
                    <a:pt x="16442" y="8954"/>
                    <a:pt x="16442" y="9198"/>
                  </a:cubicBezTo>
                  <a:cubicBezTo>
                    <a:pt x="16442" y="9442"/>
                    <a:pt x="16646" y="9646"/>
                    <a:pt x="16890" y="9646"/>
                  </a:cubicBezTo>
                  <a:cubicBezTo>
                    <a:pt x="17134" y="9646"/>
                    <a:pt x="17338" y="9442"/>
                    <a:pt x="17338" y="9198"/>
                  </a:cubicBezTo>
                  <a:cubicBezTo>
                    <a:pt x="17338" y="8954"/>
                    <a:pt x="17134" y="8751"/>
                    <a:pt x="16890" y="8751"/>
                  </a:cubicBezTo>
                  <a:close/>
                  <a:moveTo>
                    <a:pt x="18233" y="8751"/>
                  </a:moveTo>
                  <a:cubicBezTo>
                    <a:pt x="17989" y="8751"/>
                    <a:pt x="17785" y="8954"/>
                    <a:pt x="17785" y="9198"/>
                  </a:cubicBezTo>
                  <a:cubicBezTo>
                    <a:pt x="17785" y="9442"/>
                    <a:pt x="17989" y="9646"/>
                    <a:pt x="18233" y="9646"/>
                  </a:cubicBezTo>
                  <a:cubicBezTo>
                    <a:pt x="18477" y="9646"/>
                    <a:pt x="18681" y="9442"/>
                    <a:pt x="18681" y="9198"/>
                  </a:cubicBezTo>
                  <a:cubicBezTo>
                    <a:pt x="18681" y="8954"/>
                    <a:pt x="18477" y="8751"/>
                    <a:pt x="18233" y="8751"/>
                  </a:cubicBezTo>
                  <a:close/>
                  <a:moveTo>
                    <a:pt x="19576" y="8751"/>
                  </a:moveTo>
                  <a:cubicBezTo>
                    <a:pt x="19332" y="8751"/>
                    <a:pt x="19128" y="8954"/>
                    <a:pt x="19128" y="9198"/>
                  </a:cubicBezTo>
                  <a:cubicBezTo>
                    <a:pt x="19128" y="9442"/>
                    <a:pt x="19332" y="9646"/>
                    <a:pt x="19576" y="9646"/>
                  </a:cubicBezTo>
                  <a:cubicBezTo>
                    <a:pt x="19820" y="9646"/>
                    <a:pt x="20024" y="9442"/>
                    <a:pt x="20024" y="9198"/>
                  </a:cubicBezTo>
                  <a:cubicBezTo>
                    <a:pt x="20024" y="8954"/>
                    <a:pt x="19820" y="8751"/>
                    <a:pt x="19576" y="8751"/>
                  </a:cubicBezTo>
                  <a:close/>
                  <a:moveTo>
                    <a:pt x="20919" y="8751"/>
                  </a:moveTo>
                  <a:cubicBezTo>
                    <a:pt x="20675" y="8751"/>
                    <a:pt x="20471" y="8954"/>
                    <a:pt x="20471" y="9198"/>
                  </a:cubicBezTo>
                  <a:cubicBezTo>
                    <a:pt x="20471" y="9442"/>
                    <a:pt x="20675" y="9646"/>
                    <a:pt x="20919" y="9646"/>
                  </a:cubicBezTo>
                  <a:cubicBezTo>
                    <a:pt x="21163" y="9646"/>
                    <a:pt x="21367" y="9442"/>
                    <a:pt x="21367" y="9198"/>
                  </a:cubicBezTo>
                  <a:cubicBezTo>
                    <a:pt x="21367" y="8954"/>
                    <a:pt x="21163" y="8751"/>
                    <a:pt x="20919" y="8751"/>
                  </a:cubicBezTo>
                  <a:close/>
                  <a:moveTo>
                    <a:pt x="367" y="9035"/>
                  </a:moveTo>
                  <a:cubicBezTo>
                    <a:pt x="163" y="9035"/>
                    <a:pt x="1" y="9198"/>
                    <a:pt x="1" y="9402"/>
                  </a:cubicBezTo>
                  <a:cubicBezTo>
                    <a:pt x="1" y="9646"/>
                    <a:pt x="163" y="9809"/>
                    <a:pt x="367" y="9809"/>
                  </a:cubicBezTo>
                  <a:lnTo>
                    <a:pt x="1954" y="9809"/>
                  </a:lnTo>
                  <a:cubicBezTo>
                    <a:pt x="2158" y="9809"/>
                    <a:pt x="2361" y="9646"/>
                    <a:pt x="2361" y="9402"/>
                  </a:cubicBezTo>
                  <a:cubicBezTo>
                    <a:pt x="2361" y="9198"/>
                    <a:pt x="2158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5" y="9035"/>
                    <a:pt x="8262" y="9198"/>
                    <a:pt x="8262" y="9402"/>
                  </a:cubicBezTo>
                  <a:cubicBezTo>
                    <a:pt x="8262" y="9646"/>
                    <a:pt x="8425" y="9809"/>
                    <a:pt x="8669" y="9809"/>
                  </a:cubicBezTo>
                  <a:lnTo>
                    <a:pt x="12780" y="9809"/>
                  </a:lnTo>
                  <a:cubicBezTo>
                    <a:pt x="12983" y="9809"/>
                    <a:pt x="13146" y="9646"/>
                    <a:pt x="13146" y="9402"/>
                  </a:cubicBezTo>
                  <a:cubicBezTo>
                    <a:pt x="13146" y="9198"/>
                    <a:pt x="12983" y="9035"/>
                    <a:pt x="12780" y="9035"/>
                  </a:cubicBezTo>
                  <a:close/>
                  <a:moveTo>
                    <a:pt x="367" y="10826"/>
                  </a:moveTo>
                  <a:cubicBezTo>
                    <a:pt x="163" y="10826"/>
                    <a:pt x="1" y="10989"/>
                    <a:pt x="1" y="11233"/>
                  </a:cubicBezTo>
                  <a:cubicBezTo>
                    <a:pt x="1" y="11437"/>
                    <a:pt x="163" y="11599"/>
                    <a:pt x="367" y="11599"/>
                  </a:cubicBezTo>
                  <a:lnTo>
                    <a:pt x="1954" y="11599"/>
                  </a:lnTo>
                  <a:cubicBezTo>
                    <a:pt x="2158" y="11599"/>
                    <a:pt x="2361" y="11437"/>
                    <a:pt x="2361" y="11233"/>
                  </a:cubicBezTo>
                  <a:cubicBezTo>
                    <a:pt x="2361" y="10989"/>
                    <a:pt x="2158" y="10826"/>
                    <a:pt x="1954" y="10826"/>
                  </a:cubicBezTo>
                  <a:close/>
                  <a:moveTo>
                    <a:pt x="8669" y="10826"/>
                  </a:moveTo>
                  <a:cubicBezTo>
                    <a:pt x="8425" y="10826"/>
                    <a:pt x="8262" y="10989"/>
                    <a:pt x="8262" y="11233"/>
                  </a:cubicBezTo>
                  <a:cubicBezTo>
                    <a:pt x="8262" y="11437"/>
                    <a:pt x="8425" y="11599"/>
                    <a:pt x="8669" y="11599"/>
                  </a:cubicBezTo>
                  <a:lnTo>
                    <a:pt x="12780" y="11599"/>
                  </a:lnTo>
                  <a:cubicBezTo>
                    <a:pt x="12983" y="11599"/>
                    <a:pt x="13146" y="11437"/>
                    <a:pt x="13146" y="11233"/>
                  </a:cubicBezTo>
                  <a:cubicBezTo>
                    <a:pt x="13146" y="10989"/>
                    <a:pt x="12983" y="10826"/>
                    <a:pt x="12780" y="10826"/>
                  </a:cubicBezTo>
                  <a:close/>
                  <a:moveTo>
                    <a:pt x="14204" y="12454"/>
                  </a:moveTo>
                  <a:cubicBezTo>
                    <a:pt x="13960" y="12454"/>
                    <a:pt x="13756" y="12658"/>
                    <a:pt x="13756" y="12902"/>
                  </a:cubicBezTo>
                  <a:cubicBezTo>
                    <a:pt x="13756" y="13146"/>
                    <a:pt x="13960" y="13349"/>
                    <a:pt x="14204" y="13349"/>
                  </a:cubicBezTo>
                  <a:cubicBezTo>
                    <a:pt x="14448" y="13349"/>
                    <a:pt x="14652" y="13146"/>
                    <a:pt x="14652" y="12902"/>
                  </a:cubicBezTo>
                  <a:cubicBezTo>
                    <a:pt x="14652" y="12658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3" y="12454"/>
                    <a:pt x="15099" y="12658"/>
                    <a:pt x="15099" y="12902"/>
                  </a:cubicBezTo>
                  <a:cubicBezTo>
                    <a:pt x="15099" y="13146"/>
                    <a:pt x="15303" y="13349"/>
                    <a:pt x="15547" y="13349"/>
                  </a:cubicBezTo>
                  <a:cubicBezTo>
                    <a:pt x="15791" y="13349"/>
                    <a:pt x="15995" y="13146"/>
                    <a:pt x="15995" y="12902"/>
                  </a:cubicBezTo>
                  <a:cubicBezTo>
                    <a:pt x="15995" y="12658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6" y="12454"/>
                    <a:pt x="16442" y="12658"/>
                    <a:pt x="16442" y="12902"/>
                  </a:cubicBezTo>
                  <a:cubicBezTo>
                    <a:pt x="16442" y="13146"/>
                    <a:pt x="16646" y="13349"/>
                    <a:pt x="16890" y="13349"/>
                  </a:cubicBezTo>
                  <a:cubicBezTo>
                    <a:pt x="17134" y="13349"/>
                    <a:pt x="17338" y="13146"/>
                    <a:pt x="17338" y="12902"/>
                  </a:cubicBezTo>
                  <a:cubicBezTo>
                    <a:pt x="17338" y="12658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9" y="12454"/>
                    <a:pt x="17785" y="12658"/>
                    <a:pt x="17785" y="12902"/>
                  </a:cubicBezTo>
                  <a:cubicBezTo>
                    <a:pt x="17785" y="13146"/>
                    <a:pt x="17989" y="13349"/>
                    <a:pt x="18233" y="13349"/>
                  </a:cubicBezTo>
                  <a:cubicBezTo>
                    <a:pt x="18477" y="13349"/>
                    <a:pt x="18681" y="13146"/>
                    <a:pt x="18681" y="12902"/>
                  </a:cubicBezTo>
                  <a:cubicBezTo>
                    <a:pt x="18681" y="12658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2" y="12454"/>
                    <a:pt x="19128" y="12658"/>
                    <a:pt x="19128" y="12902"/>
                  </a:cubicBezTo>
                  <a:cubicBezTo>
                    <a:pt x="19128" y="13146"/>
                    <a:pt x="19332" y="13349"/>
                    <a:pt x="19576" y="13349"/>
                  </a:cubicBezTo>
                  <a:cubicBezTo>
                    <a:pt x="19820" y="13349"/>
                    <a:pt x="20024" y="13146"/>
                    <a:pt x="20024" y="12902"/>
                  </a:cubicBezTo>
                  <a:cubicBezTo>
                    <a:pt x="20024" y="12658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5" y="12454"/>
                    <a:pt x="20471" y="12658"/>
                    <a:pt x="20471" y="12902"/>
                  </a:cubicBezTo>
                  <a:cubicBezTo>
                    <a:pt x="20471" y="13146"/>
                    <a:pt x="20675" y="13349"/>
                    <a:pt x="20919" y="13349"/>
                  </a:cubicBezTo>
                  <a:cubicBezTo>
                    <a:pt x="21163" y="13349"/>
                    <a:pt x="21367" y="13146"/>
                    <a:pt x="21367" y="12902"/>
                  </a:cubicBezTo>
                  <a:cubicBezTo>
                    <a:pt x="21367" y="12658"/>
                    <a:pt x="21163" y="12454"/>
                    <a:pt x="20919" y="12454"/>
                  </a:cubicBezTo>
                  <a:close/>
                  <a:moveTo>
                    <a:pt x="367" y="12617"/>
                  </a:moveTo>
                  <a:cubicBezTo>
                    <a:pt x="163" y="12617"/>
                    <a:pt x="1" y="12780"/>
                    <a:pt x="1" y="13024"/>
                  </a:cubicBezTo>
                  <a:cubicBezTo>
                    <a:pt x="1" y="13227"/>
                    <a:pt x="163" y="13390"/>
                    <a:pt x="367" y="13390"/>
                  </a:cubicBezTo>
                  <a:lnTo>
                    <a:pt x="1954" y="13390"/>
                  </a:lnTo>
                  <a:cubicBezTo>
                    <a:pt x="2158" y="13390"/>
                    <a:pt x="2361" y="13227"/>
                    <a:pt x="2361" y="13024"/>
                  </a:cubicBezTo>
                  <a:cubicBezTo>
                    <a:pt x="2361" y="12780"/>
                    <a:pt x="2158" y="12617"/>
                    <a:pt x="1954" y="12617"/>
                  </a:cubicBezTo>
                  <a:close/>
                  <a:moveTo>
                    <a:pt x="8669" y="12617"/>
                  </a:moveTo>
                  <a:cubicBezTo>
                    <a:pt x="8425" y="12617"/>
                    <a:pt x="8262" y="12780"/>
                    <a:pt x="8262" y="13024"/>
                  </a:cubicBezTo>
                  <a:cubicBezTo>
                    <a:pt x="8262" y="13227"/>
                    <a:pt x="8425" y="13390"/>
                    <a:pt x="8669" y="13390"/>
                  </a:cubicBezTo>
                  <a:lnTo>
                    <a:pt x="12780" y="13390"/>
                  </a:lnTo>
                  <a:cubicBezTo>
                    <a:pt x="12983" y="13390"/>
                    <a:pt x="13146" y="13227"/>
                    <a:pt x="13146" y="13024"/>
                  </a:cubicBezTo>
                  <a:cubicBezTo>
                    <a:pt x="13146" y="12780"/>
                    <a:pt x="12983" y="12617"/>
                    <a:pt x="12780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35"/>
            <p:cNvSpPr/>
            <p:nvPr/>
          </p:nvSpPr>
          <p:spPr>
            <a:xfrm>
              <a:off x="2700975" y="368110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61" y="692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2"/>
                    <a:pt x="3501" y="855"/>
                    <a:pt x="3704" y="855"/>
                  </a:cubicBezTo>
                  <a:lnTo>
                    <a:pt x="7855" y="855"/>
                  </a:lnTo>
                  <a:cubicBezTo>
                    <a:pt x="8059" y="855"/>
                    <a:pt x="8222" y="692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8" y="204"/>
                    <a:pt x="9158" y="489"/>
                  </a:cubicBezTo>
                  <a:cubicBezTo>
                    <a:pt x="9158" y="733"/>
                    <a:pt x="9361" y="936"/>
                    <a:pt x="9605" y="936"/>
                  </a:cubicBezTo>
                  <a:cubicBezTo>
                    <a:pt x="9849" y="936"/>
                    <a:pt x="10053" y="733"/>
                    <a:pt x="10053" y="489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89"/>
                  </a:cubicBezTo>
                  <a:cubicBezTo>
                    <a:pt x="10501" y="733"/>
                    <a:pt x="10704" y="936"/>
                    <a:pt x="10948" y="936"/>
                  </a:cubicBezTo>
                  <a:cubicBezTo>
                    <a:pt x="11192" y="936"/>
                    <a:pt x="11396" y="733"/>
                    <a:pt x="11396" y="489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89"/>
                  </a:cubicBezTo>
                  <a:cubicBezTo>
                    <a:pt x="11844" y="733"/>
                    <a:pt x="12047" y="936"/>
                    <a:pt x="12291" y="936"/>
                  </a:cubicBezTo>
                  <a:cubicBezTo>
                    <a:pt x="12535" y="936"/>
                    <a:pt x="12739" y="733"/>
                    <a:pt x="12739" y="489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89"/>
                  </a:cubicBezTo>
                  <a:cubicBezTo>
                    <a:pt x="13187" y="733"/>
                    <a:pt x="13390" y="936"/>
                    <a:pt x="13634" y="936"/>
                  </a:cubicBezTo>
                  <a:cubicBezTo>
                    <a:pt x="13878" y="936"/>
                    <a:pt x="14082" y="733"/>
                    <a:pt x="14082" y="489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89"/>
                  </a:cubicBezTo>
                  <a:cubicBezTo>
                    <a:pt x="14530" y="733"/>
                    <a:pt x="14733" y="936"/>
                    <a:pt x="14977" y="936"/>
                  </a:cubicBezTo>
                  <a:cubicBezTo>
                    <a:pt x="15221" y="936"/>
                    <a:pt x="15425" y="733"/>
                    <a:pt x="15425" y="489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89"/>
                  </a:cubicBezTo>
                  <a:cubicBezTo>
                    <a:pt x="15873" y="733"/>
                    <a:pt x="16076" y="936"/>
                    <a:pt x="16320" y="936"/>
                  </a:cubicBezTo>
                  <a:cubicBezTo>
                    <a:pt x="16564" y="936"/>
                    <a:pt x="16768" y="733"/>
                    <a:pt x="16768" y="489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1" y="2035"/>
                    <a:pt x="1" y="2279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79"/>
                  </a:cubicBezTo>
                  <a:cubicBezTo>
                    <a:pt x="2361" y="2035"/>
                    <a:pt x="2158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1" y="1872"/>
                    <a:pt x="3338" y="2035"/>
                    <a:pt x="3338" y="2279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79"/>
                  </a:cubicBezTo>
                  <a:cubicBezTo>
                    <a:pt x="8222" y="2035"/>
                    <a:pt x="8059" y="1872"/>
                    <a:pt x="7855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67"/>
                    <a:pt x="1" y="4070"/>
                  </a:cubicBezTo>
                  <a:cubicBezTo>
                    <a:pt x="1" y="4274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61" y="4274"/>
                    <a:pt x="2361" y="4070"/>
                  </a:cubicBezTo>
                  <a:cubicBezTo>
                    <a:pt x="2361" y="3867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67"/>
                    <a:pt x="3338" y="4070"/>
                  </a:cubicBezTo>
                  <a:cubicBezTo>
                    <a:pt x="3338" y="4274"/>
                    <a:pt x="3501" y="4436"/>
                    <a:pt x="3704" y="4436"/>
                  </a:cubicBezTo>
                  <a:lnTo>
                    <a:pt x="785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67"/>
                    <a:pt x="8059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8" y="3826"/>
                    <a:pt x="9158" y="4070"/>
                  </a:cubicBezTo>
                  <a:cubicBezTo>
                    <a:pt x="9158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826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7"/>
                    <a:pt x="1" y="5861"/>
                  </a:cubicBezTo>
                  <a:cubicBezTo>
                    <a:pt x="1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64"/>
                    <a:pt x="2361" y="5861"/>
                  </a:cubicBezTo>
                  <a:cubicBezTo>
                    <a:pt x="2361" y="565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7"/>
                    <a:pt x="3338" y="5861"/>
                  </a:cubicBezTo>
                  <a:cubicBezTo>
                    <a:pt x="3338" y="606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57"/>
                    <a:pt x="8059" y="5454"/>
                    <a:pt x="7855" y="5454"/>
                  </a:cubicBezTo>
                  <a:close/>
                  <a:moveTo>
                    <a:pt x="367" y="7285"/>
                  </a:moveTo>
                  <a:cubicBezTo>
                    <a:pt x="163" y="7285"/>
                    <a:pt x="1" y="7448"/>
                    <a:pt x="1" y="7651"/>
                  </a:cubicBezTo>
                  <a:cubicBezTo>
                    <a:pt x="1" y="7855"/>
                    <a:pt x="163" y="8058"/>
                    <a:pt x="367" y="8058"/>
                  </a:cubicBezTo>
                  <a:lnTo>
                    <a:pt x="1954" y="8058"/>
                  </a:lnTo>
                  <a:cubicBezTo>
                    <a:pt x="2158" y="8058"/>
                    <a:pt x="2361" y="7855"/>
                    <a:pt x="2361" y="7651"/>
                  </a:cubicBezTo>
                  <a:cubicBezTo>
                    <a:pt x="2361" y="7448"/>
                    <a:pt x="2158" y="7285"/>
                    <a:pt x="1954" y="7285"/>
                  </a:cubicBezTo>
                  <a:close/>
                  <a:moveTo>
                    <a:pt x="3704" y="7285"/>
                  </a:moveTo>
                  <a:cubicBezTo>
                    <a:pt x="3501" y="7285"/>
                    <a:pt x="3338" y="7448"/>
                    <a:pt x="3338" y="7651"/>
                  </a:cubicBezTo>
                  <a:cubicBezTo>
                    <a:pt x="3338" y="7855"/>
                    <a:pt x="3501" y="8058"/>
                    <a:pt x="3704" y="8058"/>
                  </a:cubicBezTo>
                  <a:lnTo>
                    <a:pt x="7855" y="8058"/>
                  </a:lnTo>
                  <a:cubicBezTo>
                    <a:pt x="8059" y="8058"/>
                    <a:pt x="8222" y="7855"/>
                    <a:pt x="8222" y="7651"/>
                  </a:cubicBezTo>
                  <a:cubicBezTo>
                    <a:pt x="8222" y="7448"/>
                    <a:pt x="8059" y="7285"/>
                    <a:pt x="7855" y="7285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94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94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94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94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94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94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2"/>
                  </a:cubicBezTo>
                  <a:cubicBezTo>
                    <a:pt x="1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61" y="9646"/>
                    <a:pt x="2361" y="9442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6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29"/>
                    <a:pt x="1" y="11233"/>
                  </a:cubicBezTo>
                  <a:cubicBezTo>
                    <a:pt x="1" y="11477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7"/>
                    <a:pt x="2361" y="11233"/>
                  </a:cubicBezTo>
                  <a:cubicBezTo>
                    <a:pt x="2361" y="11029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77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7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4"/>
                  </a:moveTo>
                  <a:cubicBezTo>
                    <a:pt x="13960" y="12494"/>
                    <a:pt x="13756" y="12698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98"/>
                    <a:pt x="14448" y="12494"/>
                    <a:pt x="14204" y="12494"/>
                  </a:cubicBezTo>
                  <a:close/>
                  <a:moveTo>
                    <a:pt x="15547" y="12494"/>
                  </a:moveTo>
                  <a:cubicBezTo>
                    <a:pt x="15303" y="12494"/>
                    <a:pt x="15099" y="12698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98"/>
                    <a:pt x="15791" y="12494"/>
                    <a:pt x="15547" y="12494"/>
                  </a:cubicBezTo>
                  <a:close/>
                  <a:moveTo>
                    <a:pt x="16890" y="12494"/>
                  </a:moveTo>
                  <a:cubicBezTo>
                    <a:pt x="16646" y="12494"/>
                    <a:pt x="16442" y="12698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98"/>
                    <a:pt x="17134" y="12494"/>
                    <a:pt x="16890" y="12494"/>
                  </a:cubicBezTo>
                  <a:close/>
                  <a:moveTo>
                    <a:pt x="18233" y="12494"/>
                  </a:moveTo>
                  <a:cubicBezTo>
                    <a:pt x="17989" y="12494"/>
                    <a:pt x="17785" y="12698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98"/>
                    <a:pt x="18477" y="12494"/>
                    <a:pt x="18233" y="12494"/>
                  </a:cubicBezTo>
                  <a:close/>
                  <a:moveTo>
                    <a:pt x="19576" y="12494"/>
                  </a:moveTo>
                  <a:cubicBezTo>
                    <a:pt x="19332" y="12494"/>
                    <a:pt x="19128" y="12698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98"/>
                    <a:pt x="19820" y="12494"/>
                    <a:pt x="19576" y="12494"/>
                  </a:cubicBezTo>
                  <a:close/>
                  <a:moveTo>
                    <a:pt x="20919" y="12494"/>
                  </a:moveTo>
                  <a:cubicBezTo>
                    <a:pt x="20675" y="12494"/>
                    <a:pt x="20471" y="12698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98"/>
                    <a:pt x="21163" y="12494"/>
                    <a:pt x="20919" y="1249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1" y="12820"/>
                    <a:pt x="1" y="13064"/>
                  </a:cubicBezTo>
                  <a:cubicBezTo>
                    <a:pt x="1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8" y="13430"/>
                    <a:pt x="2361" y="13268"/>
                    <a:pt x="2361" y="13064"/>
                  </a:cubicBezTo>
                  <a:cubicBezTo>
                    <a:pt x="2361" y="12820"/>
                    <a:pt x="2158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5" y="12657"/>
                    <a:pt x="8262" y="12820"/>
                    <a:pt x="8262" y="13064"/>
                  </a:cubicBezTo>
                  <a:cubicBezTo>
                    <a:pt x="8262" y="13268"/>
                    <a:pt x="8425" y="13430"/>
                    <a:pt x="8669" y="13430"/>
                  </a:cubicBezTo>
                  <a:lnTo>
                    <a:pt x="12780" y="13430"/>
                  </a:lnTo>
                  <a:cubicBezTo>
                    <a:pt x="12983" y="13430"/>
                    <a:pt x="13146" y="13268"/>
                    <a:pt x="13146" y="1306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35"/>
            <p:cNvSpPr/>
            <p:nvPr/>
          </p:nvSpPr>
          <p:spPr>
            <a:xfrm>
              <a:off x="2692850" y="3672950"/>
              <a:ext cx="551450" cy="352075"/>
            </a:xfrm>
            <a:custGeom>
              <a:avLst/>
              <a:gdLst/>
              <a:ahLst/>
              <a:cxnLst/>
              <a:rect l="l" t="t" r="r" b="b"/>
              <a:pathLst>
                <a:path w="22058" h="14083" extrusionOk="0">
                  <a:moveTo>
                    <a:pt x="2279" y="733"/>
                  </a:moveTo>
                  <a:lnTo>
                    <a:pt x="2320" y="815"/>
                  </a:lnTo>
                  <a:lnTo>
                    <a:pt x="2279" y="855"/>
                  </a:lnTo>
                  <a:lnTo>
                    <a:pt x="692" y="855"/>
                  </a:lnTo>
                  <a:lnTo>
                    <a:pt x="651" y="815"/>
                  </a:lnTo>
                  <a:lnTo>
                    <a:pt x="692" y="733"/>
                  </a:lnTo>
                  <a:close/>
                  <a:moveTo>
                    <a:pt x="8180" y="733"/>
                  </a:moveTo>
                  <a:lnTo>
                    <a:pt x="8221" y="815"/>
                  </a:lnTo>
                  <a:lnTo>
                    <a:pt x="8180" y="855"/>
                  </a:lnTo>
                  <a:lnTo>
                    <a:pt x="4029" y="855"/>
                  </a:lnTo>
                  <a:lnTo>
                    <a:pt x="3988" y="815"/>
                  </a:lnTo>
                  <a:lnTo>
                    <a:pt x="4029" y="733"/>
                  </a:lnTo>
                  <a:close/>
                  <a:moveTo>
                    <a:pt x="9930" y="693"/>
                  </a:moveTo>
                  <a:cubicBezTo>
                    <a:pt x="9971" y="693"/>
                    <a:pt x="10012" y="733"/>
                    <a:pt x="10012" y="815"/>
                  </a:cubicBezTo>
                  <a:cubicBezTo>
                    <a:pt x="10012" y="855"/>
                    <a:pt x="9971" y="896"/>
                    <a:pt x="9930" y="896"/>
                  </a:cubicBezTo>
                  <a:lnTo>
                    <a:pt x="9808" y="815"/>
                  </a:lnTo>
                  <a:lnTo>
                    <a:pt x="9930" y="693"/>
                  </a:lnTo>
                  <a:close/>
                  <a:moveTo>
                    <a:pt x="11273" y="693"/>
                  </a:moveTo>
                  <a:cubicBezTo>
                    <a:pt x="11314" y="693"/>
                    <a:pt x="11355" y="733"/>
                    <a:pt x="11355" y="815"/>
                  </a:cubicBezTo>
                  <a:cubicBezTo>
                    <a:pt x="11355" y="855"/>
                    <a:pt x="11314" y="896"/>
                    <a:pt x="11273" y="896"/>
                  </a:cubicBezTo>
                  <a:lnTo>
                    <a:pt x="11151" y="815"/>
                  </a:lnTo>
                  <a:lnTo>
                    <a:pt x="11273" y="693"/>
                  </a:lnTo>
                  <a:close/>
                  <a:moveTo>
                    <a:pt x="12616" y="693"/>
                  </a:moveTo>
                  <a:cubicBezTo>
                    <a:pt x="12657" y="693"/>
                    <a:pt x="12738" y="733"/>
                    <a:pt x="12738" y="815"/>
                  </a:cubicBezTo>
                  <a:cubicBezTo>
                    <a:pt x="12738" y="855"/>
                    <a:pt x="12657" y="896"/>
                    <a:pt x="12616" y="896"/>
                  </a:cubicBezTo>
                  <a:lnTo>
                    <a:pt x="12494" y="815"/>
                  </a:lnTo>
                  <a:lnTo>
                    <a:pt x="12616" y="693"/>
                  </a:lnTo>
                  <a:close/>
                  <a:moveTo>
                    <a:pt x="13959" y="693"/>
                  </a:moveTo>
                  <a:lnTo>
                    <a:pt x="14081" y="815"/>
                  </a:lnTo>
                  <a:lnTo>
                    <a:pt x="13959" y="896"/>
                  </a:lnTo>
                  <a:cubicBezTo>
                    <a:pt x="13878" y="896"/>
                    <a:pt x="13837" y="855"/>
                    <a:pt x="13837" y="815"/>
                  </a:cubicBezTo>
                  <a:cubicBezTo>
                    <a:pt x="13837" y="733"/>
                    <a:pt x="13878" y="693"/>
                    <a:pt x="13959" y="693"/>
                  </a:cubicBezTo>
                  <a:close/>
                  <a:moveTo>
                    <a:pt x="15302" y="693"/>
                  </a:moveTo>
                  <a:lnTo>
                    <a:pt x="15424" y="815"/>
                  </a:lnTo>
                  <a:lnTo>
                    <a:pt x="15302" y="896"/>
                  </a:lnTo>
                  <a:cubicBezTo>
                    <a:pt x="15262" y="896"/>
                    <a:pt x="15180" y="855"/>
                    <a:pt x="15180" y="815"/>
                  </a:cubicBezTo>
                  <a:cubicBezTo>
                    <a:pt x="15180" y="733"/>
                    <a:pt x="15262" y="693"/>
                    <a:pt x="15302" y="693"/>
                  </a:cubicBezTo>
                  <a:close/>
                  <a:moveTo>
                    <a:pt x="16645" y="693"/>
                  </a:moveTo>
                  <a:lnTo>
                    <a:pt x="16767" y="815"/>
                  </a:lnTo>
                  <a:lnTo>
                    <a:pt x="16645" y="896"/>
                  </a:lnTo>
                  <a:cubicBezTo>
                    <a:pt x="16605" y="896"/>
                    <a:pt x="16523" y="855"/>
                    <a:pt x="16523" y="815"/>
                  </a:cubicBezTo>
                  <a:cubicBezTo>
                    <a:pt x="16523" y="733"/>
                    <a:pt x="16605" y="693"/>
                    <a:pt x="16645" y="693"/>
                  </a:cubicBezTo>
                  <a:close/>
                  <a:moveTo>
                    <a:pt x="692" y="82"/>
                  </a:moveTo>
                  <a:cubicBezTo>
                    <a:pt x="326" y="82"/>
                    <a:pt x="0" y="408"/>
                    <a:pt x="0" y="815"/>
                  </a:cubicBezTo>
                  <a:cubicBezTo>
                    <a:pt x="0" y="1181"/>
                    <a:pt x="326" y="1507"/>
                    <a:pt x="692" y="1507"/>
                  </a:cubicBezTo>
                  <a:lnTo>
                    <a:pt x="2279" y="1507"/>
                  </a:lnTo>
                  <a:cubicBezTo>
                    <a:pt x="2686" y="1507"/>
                    <a:pt x="3012" y="1181"/>
                    <a:pt x="3012" y="815"/>
                  </a:cubicBezTo>
                  <a:cubicBezTo>
                    <a:pt x="3012" y="408"/>
                    <a:pt x="2686" y="82"/>
                    <a:pt x="2279" y="82"/>
                  </a:cubicBezTo>
                  <a:close/>
                  <a:moveTo>
                    <a:pt x="4029" y="82"/>
                  </a:moveTo>
                  <a:cubicBezTo>
                    <a:pt x="3622" y="82"/>
                    <a:pt x="3297" y="408"/>
                    <a:pt x="3297" y="815"/>
                  </a:cubicBezTo>
                  <a:cubicBezTo>
                    <a:pt x="3297" y="1181"/>
                    <a:pt x="3622" y="1507"/>
                    <a:pt x="4029" y="1507"/>
                  </a:cubicBezTo>
                  <a:lnTo>
                    <a:pt x="8180" y="1507"/>
                  </a:lnTo>
                  <a:cubicBezTo>
                    <a:pt x="8547" y="1507"/>
                    <a:pt x="8872" y="1181"/>
                    <a:pt x="8872" y="815"/>
                  </a:cubicBezTo>
                  <a:cubicBezTo>
                    <a:pt x="8872" y="408"/>
                    <a:pt x="8547" y="82"/>
                    <a:pt x="8180" y="82"/>
                  </a:cubicBezTo>
                  <a:close/>
                  <a:moveTo>
                    <a:pt x="9930" y="1"/>
                  </a:moveTo>
                  <a:cubicBezTo>
                    <a:pt x="9483" y="1"/>
                    <a:pt x="9116" y="367"/>
                    <a:pt x="9116" y="815"/>
                  </a:cubicBezTo>
                  <a:cubicBezTo>
                    <a:pt x="9116" y="1222"/>
                    <a:pt x="9483" y="1588"/>
                    <a:pt x="9930" y="1588"/>
                  </a:cubicBezTo>
                  <a:cubicBezTo>
                    <a:pt x="10194" y="1588"/>
                    <a:pt x="10441" y="1434"/>
                    <a:pt x="10582" y="1214"/>
                  </a:cubicBezTo>
                  <a:lnTo>
                    <a:pt x="10582" y="1214"/>
                  </a:lnTo>
                  <a:cubicBezTo>
                    <a:pt x="10726" y="1434"/>
                    <a:pt x="10983" y="1588"/>
                    <a:pt x="11273" y="1588"/>
                  </a:cubicBezTo>
                  <a:cubicBezTo>
                    <a:pt x="11537" y="1588"/>
                    <a:pt x="11784" y="1434"/>
                    <a:pt x="11925" y="1214"/>
                  </a:cubicBezTo>
                  <a:lnTo>
                    <a:pt x="11925" y="1214"/>
                  </a:lnTo>
                  <a:cubicBezTo>
                    <a:pt x="12069" y="1434"/>
                    <a:pt x="12326" y="1588"/>
                    <a:pt x="12616" y="1588"/>
                  </a:cubicBezTo>
                  <a:cubicBezTo>
                    <a:pt x="12914" y="1588"/>
                    <a:pt x="13158" y="1426"/>
                    <a:pt x="13288" y="1197"/>
                  </a:cubicBezTo>
                  <a:lnTo>
                    <a:pt x="13288" y="1197"/>
                  </a:lnTo>
                  <a:cubicBezTo>
                    <a:pt x="13418" y="1426"/>
                    <a:pt x="13661" y="1588"/>
                    <a:pt x="13959" y="1588"/>
                  </a:cubicBezTo>
                  <a:cubicBezTo>
                    <a:pt x="14257" y="1588"/>
                    <a:pt x="14501" y="1426"/>
                    <a:pt x="14631" y="1197"/>
                  </a:cubicBezTo>
                  <a:lnTo>
                    <a:pt x="14631" y="1197"/>
                  </a:lnTo>
                  <a:cubicBezTo>
                    <a:pt x="14761" y="1426"/>
                    <a:pt x="15004" y="1588"/>
                    <a:pt x="15302" y="1588"/>
                  </a:cubicBezTo>
                  <a:cubicBezTo>
                    <a:pt x="15600" y="1588"/>
                    <a:pt x="15844" y="1426"/>
                    <a:pt x="15974" y="1197"/>
                  </a:cubicBezTo>
                  <a:lnTo>
                    <a:pt x="15974" y="1197"/>
                  </a:lnTo>
                  <a:cubicBezTo>
                    <a:pt x="16104" y="1426"/>
                    <a:pt x="16347" y="1588"/>
                    <a:pt x="16645" y="1588"/>
                  </a:cubicBezTo>
                  <a:cubicBezTo>
                    <a:pt x="17093" y="1588"/>
                    <a:pt x="17459" y="1222"/>
                    <a:pt x="17459" y="815"/>
                  </a:cubicBezTo>
                  <a:cubicBezTo>
                    <a:pt x="17459" y="367"/>
                    <a:pt x="17093" y="1"/>
                    <a:pt x="16645" y="1"/>
                  </a:cubicBezTo>
                  <a:cubicBezTo>
                    <a:pt x="16347" y="1"/>
                    <a:pt x="16104" y="163"/>
                    <a:pt x="15974" y="403"/>
                  </a:cubicBezTo>
                  <a:lnTo>
                    <a:pt x="15974" y="403"/>
                  </a:lnTo>
                  <a:cubicBezTo>
                    <a:pt x="15844" y="163"/>
                    <a:pt x="15600" y="1"/>
                    <a:pt x="15302" y="1"/>
                  </a:cubicBezTo>
                  <a:cubicBezTo>
                    <a:pt x="15004" y="1"/>
                    <a:pt x="14761" y="163"/>
                    <a:pt x="14631" y="403"/>
                  </a:cubicBezTo>
                  <a:lnTo>
                    <a:pt x="14631" y="403"/>
                  </a:lnTo>
                  <a:cubicBezTo>
                    <a:pt x="14501" y="163"/>
                    <a:pt x="14257" y="1"/>
                    <a:pt x="13959" y="1"/>
                  </a:cubicBezTo>
                  <a:cubicBezTo>
                    <a:pt x="13661" y="1"/>
                    <a:pt x="13418" y="163"/>
                    <a:pt x="13288" y="403"/>
                  </a:cubicBezTo>
                  <a:lnTo>
                    <a:pt x="13288" y="403"/>
                  </a:lnTo>
                  <a:cubicBezTo>
                    <a:pt x="13158" y="163"/>
                    <a:pt x="12914" y="1"/>
                    <a:pt x="12616" y="1"/>
                  </a:cubicBezTo>
                  <a:cubicBezTo>
                    <a:pt x="12326" y="1"/>
                    <a:pt x="12069" y="155"/>
                    <a:pt x="11925" y="386"/>
                  </a:cubicBezTo>
                  <a:lnTo>
                    <a:pt x="11925" y="386"/>
                  </a:lnTo>
                  <a:cubicBezTo>
                    <a:pt x="11784" y="155"/>
                    <a:pt x="11537" y="1"/>
                    <a:pt x="11273" y="1"/>
                  </a:cubicBezTo>
                  <a:cubicBezTo>
                    <a:pt x="10983" y="1"/>
                    <a:pt x="10726" y="155"/>
                    <a:pt x="10582" y="386"/>
                  </a:cubicBezTo>
                  <a:lnTo>
                    <a:pt x="10582" y="386"/>
                  </a:lnTo>
                  <a:cubicBezTo>
                    <a:pt x="10441" y="155"/>
                    <a:pt x="10194" y="1"/>
                    <a:pt x="9930" y="1"/>
                  </a:cubicBezTo>
                  <a:close/>
                  <a:moveTo>
                    <a:pt x="2279" y="2524"/>
                  </a:moveTo>
                  <a:lnTo>
                    <a:pt x="2320" y="2605"/>
                  </a:lnTo>
                  <a:lnTo>
                    <a:pt x="2279" y="2646"/>
                  </a:lnTo>
                  <a:lnTo>
                    <a:pt x="692" y="2646"/>
                  </a:lnTo>
                  <a:lnTo>
                    <a:pt x="651" y="2605"/>
                  </a:lnTo>
                  <a:lnTo>
                    <a:pt x="692" y="2524"/>
                  </a:lnTo>
                  <a:close/>
                  <a:moveTo>
                    <a:pt x="8180" y="2524"/>
                  </a:moveTo>
                  <a:lnTo>
                    <a:pt x="8221" y="2605"/>
                  </a:lnTo>
                  <a:lnTo>
                    <a:pt x="8180" y="2646"/>
                  </a:lnTo>
                  <a:lnTo>
                    <a:pt x="4029" y="2646"/>
                  </a:lnTo>
                  <a:lnTo>
                    <a:pt x="3988" y="2605"/>
                  </a:lnTo>
                  <a:lnTo>
                    <a:pt x="4029" y="2524"/>
                  </a:lnTo>
                  <a:close/>
                  <a:moveTo>
                    <a:pt x="692" y="1873"/>
                  </a:moveTo>
                  <a:cubicBezTo>
                    <a:pt x="326" y="1873"/>
                    <a:pt x="0" y="2198"/>
                    <a:pt x="0" y="2605"/>
                  </a:cubicBezTo>
                  <a:cubicBezTo>
                    <a:pt x="0" y="3012"/>
                    <a:pt x="326" y="3338"/>
                    <a:pt x="692" y="3338"/>
                  </a:cubicBezTo>
                  <a:lnTo>
                    <a:pt x="2279" y="3338"/>
                  </a:lnTo>
                  <a:cubicBezTo>
                    <a:pt x="2686" y="3297"/>
                    <a:pt x="3012" y="3012"/>
                    <a:pt x="3012" y="2605"/>
                  </a:cubicBezTo>
                  <a:cubicBezTo>
                    <a:pt x="3012" y="2198"/>
                    <a:pt x="2686" y="1873"/>
                    <a:pt x="2279" y="1873"/>
                  </a:cubicBezTo>
                  <a:close/>
                  <a:moveTo>
                    <a:pt x="4029" y="1873"/>
                  </a:moveTo>
                  <a:cubicBezTo>
                    <a:pt x="3622" y="1873"/>
                    <a:pt x="3297" y="2198"/>
                    <a:pt x="3297" y="2605"/>
                  </a:cubicBezTo>
                  <a:cubicBezTo>
                    <a:pt x="3297" y="3012"/>
                    <a:pt x="3622" y="3297"/>
                    <a:pt x="4029" y="3338"/>
                  </a:cubicBezTo>
                  <a:lnTo>
                    <a:pt x="8180" y="3338"/>
                  </a:lnTo>
                  <a:cubicBezTo>
                    <a:pt x="8547" y="3297"/>
                    <a:pt x="8872" y="3012"/>
                    <a:pt x="8872" y="2605"/>
                  </a:cubicBezTo>
                  <a:cubicBezTo>
                    <a:pt x="8872" y="2198"/>
                    <a:pt x="8547" y="1873"/>
                    <a:pt x="8180" y="1873"/>
                  </a:cubicBezTo>
                  <a:close/>
                  <a:moveTo>
                    <a:pt x="2279" y="4355"/>
                  </a:moveTo>
                  <a:lnTo>
                    <a:pt x="2320" y="4396"/>
                  </a:lnTo>
                  <a:lnTo>
                    <a:pt x="2279" y="4437"/>
                  </a:lnTo>
                  <a:lnTo>
                    <a:pt x="692" y="4437"/>
                  </a:lnTo>
                  <a:lnTo>
                    <a:pt x="651" y="4396"/>
                  </a:lnTo>
                  <a:lnTo>
                    <a:pt x="692" y="4355"/>
                  </a:lnTo>
                  <a:close/>
                  <a:moveTo>
                    <a:pt x="8180" y="4355"/>
                  </a:moveTo>
                  <a:lnTo>
                    <a:pt x="8221" y="4396"/>
                  </a:lnTo>
                  <a:lnTo>
                    <a:pt x="8180" y="4437"/>
                  </a:lnTo>
                  <a:lnTo>
                    <a:pt x="4029" y="4437"/>
                  </a:lnTo>
                  <a:lnTo>
                    <a:pt x="3988" y="4396"/>
                  </a:lnTo>
                  <a:lnTo>
                    <a:pt x="4029" y="4355"/>
                  </a:lnTo>
                  <a:close/>
                  <a:moveTo>
                    <a:pt x="9930" y="4274"/>
                  </a:moveTo>
                  <a:cubicBezTo>
                    <a:pt x="9971" y="4274"/>
                    <a:pt x="10012" y="4315"/>
                    <a:pt x="10012" y="4396"/>
                  </a:cubicBezTo>
                  <a:cubicBezTo>
                    <a:pt x="10012" y="4437"/>
                    <a:pt x="9971" y="4478"/>
                    <a:pt x="9930" y="4478"/>
                  </a:cubicBezTo>
                  <a:lnTo>
                    <a:pt x="9808" y="4396"/>
                  </a:lnTo>
                  <a:lnTo>
                    <a:pt x="9930" y="4274"/>
                  </a:lnTo>
                  <a:close/>
                  <a:moveTo>
                    <a:pt x="11273" y="4274"/>
                  </a:moveTo>
                  <a:cubicBezTo>
                    <a:pt x="11314" y="4274"/>
                    <a:pt x="11355" y="4315"/>
                    <a:pt x="11355" y="4396"/>
                  </a:cubicBezTo>
                  <a:cubicBezTo>
                    <a:pt x="11355" y="4437"/>
                    <a:pt x="11314" y="4478"/>
                    <a:pt x="11273" y="4478"/>
                  </a:cubicBezTo>
                  <a:lnTo>
                    <a:pt x="11151" y="4396"/>
                  </a:lnTo>
                  <a:lnTo>
                    <a:pt x="11273" y="4274"/>
                  </a:lnTo>
                  <a:close/>
                  <a:moveTo>
                    <a:pt x="12616" y="4274"/>
                  </a:moveTo>
                  <a:cubicBezTo>
                    <a:pt x="12657" y="4274"/>
                    <a:pt x="12738" y="4315"/>
                    <a:pt x="12738" y="4396"/>
                  </a:cubicBezTo>
                  <a:cubicBezTo>
                    <a:pt x="12738" y="4437"/>
                    <a:pt x="12657" y="4478"/>
                    <a:pt x="12616" y="4478"/>
                  </a:cubicBezTo>
                  <a:lnTo>
                    <a:pt x="12494" y="4396"/>
                  </a:lnTo>
                  <a:lnTo>
                    <a:pt x="12616" y="4274"/>
                  </a:lnTo>
                  <a:close/>
                  <a:moveTo>
                    <a:pt x="13959" y="4274"/>
                  </a:moveTo>
                  <a:lnTo>
                    <a:pt x="14081" y="4396"/>
                  </a:lnTo>
                  <a:lnTo>
                    <a:pt x="13959" y="4478"/>
                  </a:lnTo>
                  <a:cubicBezTo>
                    <a:pt x="13878" y="4478"/>
                    <a:pt x="13837" y="4437"/>
                    <a:pt x="13837" y="4396"/>
                  </a:cubicBezTo>
                  <a:cubicBezTo>
                    <a:pt x="13837" y="4315"/>
                    <a:pt x="13878" y="4274"/>
                    <a:pt x="13959" y="4274"/>
                  </a:cubicBezTo>
                  <a:close/>
                  <a:moveTo>
                    <a:pt x="15302" y="4274"/>
                  </a:moveTo>
                  <a:lnTo>
                    <a:pt x="15424" y="4396"/>
                  </a:lnTo>
                  <a:lnTo>
                    <a:pt x="15302" y="4478"/>
                  </a:lnTo>
                  <a:cubicBezTo>
                    <a:pt x="15262" y="4478"/>
                    <a:pt x="15180" y="4437"/>
                    <a:pt x="15180" y="4396"/>
                  </a:cubicBezTo>
                  <a:cubicBezTo>
                    <a:pt x="15180" y="4315"/>
                    <a:pt x="15262" y="4274"/>
                    <a:pt x="15302" y="4274"/>
                  </a:cubicBezTo>
                  <a:close/>
                  <a:moveTo>
                    <a:pt x="16645" y="4274"/>
                  </a:moveTo>
                  <a:lnTo>
                    <a:pt x="16767" y="4396"/>
                  </a:lnTo>
                  <a:lnTo>
                    <a:pt x="16645" y="4478"/>
                  </a:lnTo>
                  <a:cubicBezTo>
                    <a:pt x="16605" y="4478"/>
                    <a:pt x="16523" y="4437"/>
                    <a:pt x="16523" y="4396"/>
                  </a:cubicBezTo>
                  <a:cubicBezTo>
                    <a:pt x="16523" y="4315"/>
                    <a:pt x="16605" y="4274"/>
                    <a:pt x="16645" y="4274"/>
                  </a:cubicBezTo>
                  <a:close/>
                  <a:moveTo>
                    <a:pt x="692" y="3664"/>
                  </a:moveTo>
                  <a:cubicBezTo>
                    <a:pt x="326" y="3664"/>
                    <a:pt x="0" y="3989"/>
                    <a:pt x="0" y="4396"/>
                  </a:cubicBezTo>
                  <a:cubicBezTo>
                    <a:pt x="0" y="4803"/>
                    <a:pt x="326" y="5129"/>
                    <a:pt x="692" y="5129"/>
                  </a:cubicBezTo>
                  <a:lnTo>
                    <a:pt x="2279" y="5129"/>
                  </a:lnTo>
                  <a:cubicBezTo>
                    <a:pt x="2686" y="5129"/>
                    <a:pt x="3012" y="4803"/>
                    <a:pt x="3012" y="4396"/>
                  </a:cubicBezTo>
                  <a:cubicBezTo>
                    <a:pt x="3012" y="3989"/>
                    <a:pt x="2686" y="3664"/>
                    <a:pt x="2279" y="3664"/>
                  </a:cubicBezTo>
                  <a:close/>
                  <a:moveTo>
                    <a:pt x="4029" y="3664"/>
                  </a:moveTo>
                  <a:cubicBezTo>
                    <a:pt x="3622" y="3664"/>
                    <a:pt x="3297" y="3989"/>
                    <a:pt x="3297" y="4396"/>
                  </a:cubicBezTo>
                  <a:cubicBezTo>
                    <a:pt x="3297" y="4803"/>
                    <a:pt x="3622" y="5129"/>
                    <a:pt x="4029" y="5129"/>
                  </a:cubicBezTo>
                  <a:lnTo>
                    <a:pt x="8180" y="5129"/>
                  </a:lnTo>
                  <a:cubicBezTo>
                    <a:pt x="8547" y="5129"/>
                    <a:pt x="8872" y="4803"/>
                    <a:pt x="8872" y="4396"/>
                  </a:cubicBezTo>
                  <a:cubicBezTo>
                    <a:pt x="8872" y="3989"/>
                    <a:pt x="8547" y="3664"/>
                    <a:pt x="8180" y="3664"/>
                  </a:cubicBezTo>
                  <a:close/>
                  <a:moveTo>
                    <a:pt x="9930" y="3582"/>
                  </a:moveTo>
                  <a:cubicBezTo>
                    <a:pt x="9483" y="3582"/>
                    <a:pt x="9116" y="3948"/>
                    <a:pt x="9116" y="4396"/>
                  </a:cubicBezTo>
                  <a:cubicBezTo>
                    <a:pt x="9116" y="4844"/>
                    <a:pt x="9483" y="5169"/>
                    <a:pt x="9930" y="5169"/>
                  </a:cubicBezTo>
                  <a:cubicBezTo>
                    <a:pt x="10191" y="5169"/>
                    <a:pt x="10435" y="5019"/>
                    <a:pt x="10576" y="4804"/>
                  </a:cubicBezTo>
                  <a:lnTo>
                    <a:pt x="10576" y="4804"/>
                  </a:lnTo>
                  <a:cubicBezTo>
                    <a:pt x="10719" y="5028"/>
                    <a:pt x="10979" y="5169"/>
                    <a:pt x="11273" y="5169"/>
                  </a:cubicBezTo>
                  <a:cubicBezTo>
                    <a:pt x="11534" y="5169"/>
                    <a:pt x="11778" y="5019"/>
                    <a:pt x="11919" y="4804"/>
                  </a:cubicBezTo>
                  <a:lnTo>
                    <a:pt x="11919" y="4804"/>
                  </a:lnTo>
                  <a:cubicBezTo>
                    <a:pt x="12062" y="5028"/>
                    <a:pt x="12322" y="5169"/>
                    <a:pt x="12616" y="5169"/>
                  </a:cubicBezTo>
                  <a:cubicBezTo>
                    <a:pt x="12910" y="5169"/>
                    <a:pt x="13152" y="5011"/>
                    <a:pt x="13283" y="4788"/>
                  </a:cubicBezTo>
                  <a:lnTo>
                    <a:pt x="13283" y="4788"/>
                  </a:lnTo>
                  <a:cubicBezTo>
                    <a:pt x="13411" y="5021"/>
                    <a:pt x="13657" y="5169"/>
                    <a:pt x="13959" y="5169"/>
                  </a:cubicBezTo>
                  <a:cubicBezTo>
                    <a:pt x="14261" y="5169"/>
                    <a:pt x="14507" y="5021"/>
                    <a:pt x="14636" y="4788"/>
                  </a:cubicBezTo>
                  <a:lnTo>
                    <a:pt x="14636" y="4788"/>
                  </a:lnTo>
                  <a:cubicBezTo>
                    <a:pt x="14767" y="5011"/>
                    <a:pt x="15008" y="5169"/>
                    <a:pt x="15302" y="5169"/>
                  </a:cubicBezTo>
                  <a:cubicBezTo>
                    <a:pt x="15604" y="5169"/>
                    <a:pt x="15850" y="5021"/>
                    <a:pt x="15979" y="4788"/>
                  </a:cubicBezTo>
                  <a:lnTo>
                    <a:pt x="15979" y="4788"/>
                  </a:lnTo>
                  <a:cubicBezTo>
                    <a:pt x="16110" y="5011"/>
                    <a:pt x="16351" y="5169"/>
                    <a:pt x="16645" y="5169"/>
                  </a:cubicBezTo>
                  <a:cubicBezTo>
                    <a:pt x="17093" y="5169"/>
                    <a:pt x="17459" y="4844"/>
                    <a:pt x="17459" y="4396"/>
                  </a:cubicBezTo>
                  <a:cubicBezTo>
                    <a:pt x="17459" y="3948"/>
                    <a:pt x="17093" y="3582"/>
                    <a:pt x="16645" y="3582"/>
                  </a:cubicBezTo>
                  <a:cubicBezTo>
                    <a:pt x="16347" y="3582"/>
                    <a:pt x="16104" y="3744"/>
                    <a:pt x="15974" y="3985"/>
                  </a:cubicBezTo>
                  <a:lnTo>
                    <a:pt x="15974" y="3985"/>
                  </a:lnTo>
                  <a:cubicBezTo>
                    <a:pt x="15844" y="3744"/>
                    <a:pt x="15600" y="3582"/>
                    <a:pt x="15302" y="3582"/>
                  </a:cubicBezTo>
                  <a:cubicBezTo>
                    <a:pt x="15004" y="3582"/>
                    <a:pt x="14761" y="3744"/>
                    <a:pt x="14631" y="3985"/>
                  </a:cubicBezTo>
                  <a:lnTo>
                    <a:pt x="14631" y="3985"/>
                  </a:lnTo>
                  <a:cubicBezTo>
                    <a:pt x="14501" y="3744"/>
                    <a:pt x="14257" y="3582"/>
                    <a:pt x="13959" y="3582"/>
                  </a:cubicBezTo>
                  <a:cubicBezTo>
                    <a:pt x="13661" y="3582"/>
                    <a:pt x="13418" y="3744"/>
                    <a:pt x="13288" y="3985"/>
                  </a:cubicBezTo>
                  <a:lnTo>
                    <a:pt x="13288" y="3985"/>
                  </a:lnTo>
                  <a:cubicBezTo>
                    <a:pt x="13158" y="3744"/>
                    <a:pt x="12914" y="3582"/>
                    <a:pt x="12616" y="3582"/>
                  </a:cubicBezTo>
                  <a:cubicBezTo>
                    <a:pt x="12326" y="3582"/>
                    <a:pt x="12069" y="3737"/>
                    <a:pt x="11925" y="3967"/>
                  </a:cubicBezTo>
                  <a:lnTo>
                    <a:pt x="11925" y="3967"/>
                  </a:lnTo>
                  <a:cubicBezTo>
                    <a:pt x="11784" y="3737"/>
                    <a:pt x="11537" y="3582"/>
                    <a:pt x="11273" y="3582"/>
                  </a:cubicBezTo>
                  <a:cubicBezTo>
                    <a:pt x="10983" y="3582"/>
                    <a:pt x="10726" y="3737"/>
                    <a:pt x="10582" y="3967"/>
                  </a:cubicBezTo>
                  <a:lnTo>
                    <a:pt x="10582" y="3967"/>
                  </a:lnTo>
                  <a:cubicBezTo>
                    <a:pt x="10441" y="3737"/>
                    <a:pt x="10194" y="3582"/>
                    <a:pt x="9930" y="3582"/>
                  </a:cubicBezTo>
                  <a:close/>
                  <a:moveTo>
                    <a:pt x="2279" y="6146"/>
                  </a:moveTo>
                  <a:lnTo>
                    <a:pt x="2320" y="6187"/>
                  </a:lnTo>
                  <a:lnTo>
                    <a:pt x="2279" y="6228"/>
                  </a:lnTo>
                  <a:lnTo>
                    <a:pt x="692" y="6228"/>
                  </a:lnTo>
                  <a:lnTo>
                    <a:pt x="651" y="6187"/>
                  </a:lnTo>
                  <a:lnTo>
                    <a:pt x="692" y="6146"/>
                  </a:lnTo>
                  <a:close/>
                  <a:moveTo>
                    <a:pt x="8180" y="6146"/>
                  </a:moveTo>
                  <a:lnTo>
                    <a:pt x="8221" y="6187"/>
                  </a:lnTo>
                  <a:lnTo>
                    <a:pt x="8180" y="6228"/>
                  </a:lnTo>
                  <a:lnTo>
                    <a:pt x="4029" y="6228"/>
                  </a:lnTo>
                  <a:lnTo>
                    <a:pt x="3988" y="6187"/>
                  </a:lnTo>
                  <a:lnTo>
                    <a:pt x="4029" y="6146"/>
                  </a:lnTo>
                  <a:close/>
                  <a:moveTo>
                    <a:pt x="692" y="5454"/>
                  </a:moveTo>
                  <a:cubicBezTo>
                    <a:pt x="326" y="5454"/>
                    <a:pt x="0" y="5780"/>
                    <a:pt x="0" y="6187"/>
                  </a:cubicBezTo>
                  <a:cubicBezTo>
                    <a:pt x="0" y="6594"/>
                    <a:pt x="326" y="6919"/>
                    <a:pt x="692" y="6919"/>
                  </a:cubicBezTo>
                  <a:lnTo>
                    <a:pt x="2279" y="6919"/>
                  </a:lnTo>
                  <a:cubicBezTo>
                    <a:pt x="2686" y="6919"/>
                    <a:pt x="3012" y="6594"/>
                    <a:pt x="3012" y="6187"/>
                  </a:cubicBezTo>
                  <a:cubicBezTo>
                    <a:pt x="3012" y="5780"/>
                    <a:pt x="2686" y="5454"/>
                    <a:pt x="2279" y="5454"/>
                  </a:cubicBezTo>
                  <a:close/>
                  <a:moveTo>
                    <a:pt x="4029" y="5454"/>
                  </a:moveTo>
                  <a:cubicBezTo>
                    <a:pt x="3622" y="5454"/>
                    <a:pt x="3297" y="5780"/>
                    <a:pt x="3297" y="6187"/>
                  </a:cubicBezTo>
                  <a:cubicBezTo>
                    <a:pt x="3297" y="6594"/>
                    <a:pt x="3622" y="6919"/>
                    <a:pt x="4029" y="6919"/>
                  </a:cubicBezTo>
                  <a:lnTo>
                    <a:pt x="8180" y="6919"/>
                  </a:lnTo>
                  <a:cubicBezTo>
                    <a:pt x="8547" y="6919"/>
                    <a:pt x="8872" y="6594"/>
                    <a:pt x="8872" y="6187"/>
                  </a:cubicBezTo>
                  <a:cubicBezTo>
                    <a:pt x="8872" y="5780"/>
                    <a:pt x="8547" y="5454"/>
                    <a:pt x="8180" y="5454"/>
                  </a:cubicBezTo>
                  <a:close/>
                  <a:moveTo>
                    <a:pt x="2279" y="7937"/>
                  </a:moveTo>
                  <a:lnTo>
                    <a:pt x="2320" y="7977"/>
                  </a:lnTo>
                  <a:lnTo>
                    <a:pt x="2279" y="8018"/>
                  </a:lnTo>
                  <a:lnTo>
                    <a:pt x="692" y="8018"/>
                  </a:lnTo>
                  <a:lnTo>
                    <a:pt x="651" y="7977"/>
                  </a:lnTo>
                  <a:lnTo>
                    <a:pt x="692" y="7937"/>
                  </a:lnTo>
                  <a:close/>
                  <a:moveTo>
                    <a:pt x="8180" y="7937"/>
                  </a:moveTo>
                  <a:lnTo>
                    <a:pt x="8221" y="7977"/>
                  </a:lnTo>
                  <a:lnTo>
                    <a:pt x="8180" y="8018"/>
                  </a:lnTo>
                  <a:lnTo>
                    <a:pt x="4029" y="8018"/>
                  </a:lnTo>
                  <a:lnTo>
                    <a:pt x="3988" y="7977"/>
                  </a:lnTo>
                  <a:lnTo>
                    <a:pt x="4029" y="7937"/>
                  </a:lnTo>
                  <a:close/>
                  <a:moveTo>
                    <a:pt x="692" y="7245"/>
                  </a:moveTo>
                  <a:cubicBezTo>
                    <a:pt x="326" y="7245"/>
                    <a:pt x="0" y="7571"/>
                    <a:pt x="0" y="7977"/>
                  </a:cubicBezTo>
                  <a:cubicBezTo>
                    <a:pt x="0" y="8384"/>
                    <a:pt x="326" y="8710"/>
                    <a:pt x="692" y="8710"/>
                  </a:cubicBezTo>
                  <a:lnTo>
                    <a:pt x="2279" y="8710"/>
                  </a:lnTo>
                  <a:cubicBezTo>
                    <a:pt x="2686" y="8710"/>
                    <a:pt x="3012" y="8384"/>
                    <a:pt x="3012" y="7977"/>
                  </a:cubicBezTo>
                  <a:cubicBezTo>
                    <a:pt x="3012" y="7571"/>
                    <a:pt x="2686" y="7245"/>
                    <a:pt x="2279" y="7245"/>
                  </a:cubicBezTo>
                  <a:close/>
                  <a:moveTo>
                    <a:pt x="4029" y="7245"/>
                  </a:moveTo>
                  <a:cubicBezTo>
                    <a:pt x="3622" y="7245"/>
                    <a:pt x="3297" y="7571"/>
                    <a:pt x="3297" y="7977"/>
                  </a:cubicBezTo>
                  <a:cubicBezTo>
                    <a:pt x="3297" y="8384"/>
                    <a:pt x="3622" y="8710"/>
                    <a:pt x="4029" y="8710"/>
                  </a:cubicBezTo>
                  <a:lnTo>
                    <a:pt x="8180" y="8710"/>
                  </a:lnTo>
                  <a:cubicBezTo>
                    <a:pt x="8547" y="8710"/>
                    <a:pt x="8872" y="8384"/>
                    <a:pt x="8872" y="7977"/>
                  </a:cubicBezTo>
                  <a:cubicBezTo>
                    <a:pt x="8872" y="7571"/>
                    <a:pt x="8547" y="7245"/>
                    <a:pt x="8180" y="7245"/>
                  </a:cubicBezTo>
                  <a:close/>
                  <a:moveTo>
                    <a:pt x="14529" y="9443"/>
                  </a:moveTo>
                  <a:cubicBezTo>
                    <a:pt x="14570" y="9443"/>
                    <a:pt x="14610" y="9483"/>
                    <a:pt x="14610" y="9565"/>
                  </a:cubicBezTo>
                  <a:cubicBezTo>
                    <a:pt x="14610" y="9605"/>
                    <a:pt x="14570" y="9646"/>
                    <a:pt x="14529" y="9646"/>
                  </a:cubicBezTo>
                  <a:lnTo>
                    <a:pt x="14407" y="9565"/>
                  </a:lnTo>
                  <a:lnTo>
                    <a:pt x="14529" y="9443"/>
                  </a:lnTo>
                  <a:close/>
                  <a:moveTo>
                    <a:pt x="15872" y="9443"/>
                  </a:moveTo>
                  <a:cubicBezTo>
                    <a:pt x="15913" y="9443"/>
                    <a:pt x="15994" y="9483"/>
                    <a:pt x="15994" y="9565"/>
                  </a:cubicBezTo>
                  <a:cubicBezTo>
                    <a:pt x="15994" y="9605"/>
                    <a:pt x="15913" y="9646"/>
                    <a:pt x="15872" y="9646"/>
                  </a:cubicBezTo>
                  <a:lnTo>
                    <a:pt x="15750" y="9565"/>
                  </a:lnTo>
                  <a:lnTo>
                    <a:pt x="15872" y="9443"/>
                  </a:lnTo>
                  <a:close/>
                  <a:moveTo>
                    <a:pt x="17215" y="9443"/>
                  </a:moveTo>
                  <a:cubicBezTo>
                    <a:pt x="17256" y="9443"/>
                    <a:pt x="17337" y="9483"/>
                    <a:pt x="17337" y="9565"/>
                  </a:cubicBezTo>
                  <a:cubicBezTo>
                    <a:pt x="17337" y="9605"/>
                    <a:pt x="17256" y="9646"/>
                    <a:pt x="17215" y="9646"/>
                  </a:cubicBezTo>
                  <a:lnTo>
                    <a:pt x="17093" y="9565"/>
                  </a:lnTo>
                  <a:lnTo>
                    <a:pt x="17215" y="9443"/>
                  </a:lnTo>
                  <a:close/>
                  <a:moveTo>
                    <a:pt x="18558" y="9443"/>
                  </a:moveTo>
                  <a:cubicBezTo>
                    <a:pt x="18639" y="9443"/>
                    <a:pt x="18680" y="9483"/>
                    <a:pt x="18680" y="9565"/>
                  </a:cubicBezTo>
                  <a:cubicBezTo>
                    <a:pt x="18680" y="9605"/>
                    <a:pt x="18639" y="9646"/>
                    <a:pt x="18558" y="9646"/>
                  </a:cubicBezTo>
                  <a:lnTo>
                    <a:pt x="18436" y="9565"/>
                  </a:lnTo>
                  <a:lnTo>
                    <a:pt x="18558" y="9443"/>
                  </a:lnTo>
                  <a:close/>
                  <a:moveTo>
                    <a:pt x="19901" y="9443"/>
                  </a:moveTo>
                  <a:lnTo>
                    <a:pt x="20023" y="9565"/>
                  </a:lnTo>
                  <a:lnTo>
                    <a:pt x="19901" y="9646"/>
                  </a:lnTo>
                  <a:cubicBezTo>
                    <a:pt x="19860" y="9646"/>
                    <a:pt x="19779" y="9605"/>
                    <a:pt x="19779" y="9565"/>
                  </a:cubicBezTo>
                  <a:cubicBezTo>
                    <a:pt x="19779" y="9483"/>
                    <a:pt x="19860" y="9443"/>
                    <a:pt x="19901" y="9443"/>
                  </a:cubicBezTo>
                  <a:close/>
                  <a:moveTo>
                    <a:pt x="21244" y="9443"/>
                  </a:moveTo>
                  <a:lnTo>
                    <a:pt x="21366" y="9565"/>
                  </a:lnTo>
                  <a:lnTo>
                    <a:pt x="21244" y="9646"/>
                  </a:lnTo>
                  <a:cubicBezTo>
                    <a:pt x="21203" y="9646"/>
                    <a:pt x="21163" y="9605"/>
                    <a:pt x="21163" y="9565"/>
                  </a:cubicBezTo>
                  <a:cubicBezTo>
                    <a:pt x="21163" y="9483"/>
                    <a:pt x="21203" y="9443"/>
                    <a:pt x="21244" y="9443"/>
                  </a:cubicBezTo>
                  <a:close/>
                  <a:moveTo>
                    <a:pt x="2279" y="9727"/>
                  </a:moveTo>
                  <a:lnTo>
                    <a:pt x="2320" y="9768"/>
                  </a:lnTo>
                  <a:lnTo>
                    <a:pt x="2279" y="9809"/>
                  </a:lnTo>
                  <a:lnTo>
                    <a:pt x="692" y="9809"/>
                  </a:lnTo>
                  <a:lnTo>
                    <a:pt x="651" y="9768"/>
                  </a:lnTo>
                  <a:lnTo>
                    <a:pt x="692" y="9727"/>
                  </a:lnTo>
                  <a:close/>
                  <a:moveTo>
                    <a:pt x="13105" y="9727"/>
                  </a:moveTo>
                  <a:lnTo>
                    <a:pt x="13145" y="9768"/>
                  </a:lnTo>
                  <a:lnTo>
                    <a:pt x="13105" y="9809"/>
                  </a:lnTo>
                  <a:lnTo>
                    <a:pt x="8994" y="9809"/>
                  </a:lnTo>
                  <a:lnTo>
                    <a:pt x="8913" y="9768"/>
                  </a:lnTo>
                  <a:lnTo>
                    <a:pt x="8994" y="9727"/>
                  </a:lnTo>
                  <a:close/>
                  <a:moveTo>
                    <a:pt x="692" y="9036"/>
                  </a:moveTo>
                  <a:cubicBezTo>
                    <a:pt x="326" y="9036"/>
                    <a:pt x="0" y="9361"/>
                    <a:pt x="0" y="9768"/>
                  </a:cubicBezTo>
                  <a:cubicBezTo>
                    <a:pt x="0" y="10175"/>
                    <a:pt x="326" y="10501"/>
                    <a:pt x="692" y="10501"/>
                  </a:cubicBezTo>
                  <a:lnTo>
                    <a:pt x="2279" y="10501"/>
                  </a:lnTo>
                  <a:cubicBezTo>
                    <a:pt x="2686" y="10501"/>
                    <a:pt x="3012" y="10175"/>
                    <a:pt x="3012" y="9768"/>
                  </a:cubicBezTo>
                  <a:cubicBezTo>
                    <a:pt x="3012" y="9361"/>
                    <a:pt x="2686" y="9036"/>
                    <a:pt x="2279" y="9036"/>
                  </a:cubicBezTo>
                  <a:close/>
                  <a:moveTo>
                    <a:pt x="14529" y="8751"/>
                  </a:moveTo>
                  <a:cubicBezTo>
                    <a:pt x="14141" y="8751"/>
                    <a:pt x="13814" y="9026"/>
                    <a:pt x="13734" y="9391"/>
                  </a:cubicBezTo>
                  <a:lnTo>
                    <a:pt x="13734" y="9391"/>
                  </a:lnTo>
                  <a:cubicBezTo>
                    <a:pt x="13606" y="9177"/>
                    <a:pt x="13373" y="9036"/>
                    <a:pt x="13105" y="9036"/>
                  </a:cubicBezTo>
                  <a:lnTo>
                    <a:pt x="8994" y="9036"/>
                  </a:lnTo>
                  <a:cubicBezTo>
                    <a:pt x="8587" y="9036"/>
                    <a:pt x="8262" y="9361"/>
                    <a:pt x="8262" y="9768"/>
                  </a:cubicBezTo>
                  <a:cubicBezTo>
                    <a:pt x="8262" y="10175"/>
                    <a:pt x="8587" y="10501"/>
                    <a:pt x="8994" y="10501"/>
                  </a:cubicBezTo>
                  <a:lnTo>
                    <a:pt x="13105" y="10501"/>
                  </a:lnTo>
                  <a:cubicBezTo>
                    <a:pt x="13455" y="10501"/>
                    <a:pt x="13745" y="10260"/>
                    <a:pt x="13819" y="9933"/>
                  </a:cubicBezTo>
                  <a:lnTo>
                    <a:pt x="13819" y="9933"/>
                  </a:lnTo>
                  <a:cubicBezTo>
                    <a:pt x="13958" y="10169"/>
                    <a:pt x="14225" y="10338"/>
                    <a:pt x="14529" y="10338"/>
                  </a:cubicBezTo>
                  <a:cubicBezTo>
                    <a:pt x="14793" y="10338"/>
                    <a:pt x="15040" y="10184"/>
                    <a:pt x="15181" y="9964"/>
                  </a:cubicBezTo>
                  <a:lnTo>
                    <a:pt x="15181" y="9964"/>
                  </a:lnTo>
                  <a:cubicBezTo>
                    <a:pt x="15325" y="10184"/>
                    <a:pt x="15581" y="10338"/>
                    <a:pt x="15872" y="10338"/>
                  </a:cubicBezTo>
                  <a:cubicBezTo>
                    <a:pt x="16170" y="10338"/>
                    <a:pt x="16414" y="10176"/>
                    <a:pt x="16543" y="9947"/>
                  </a:cubicBezTo>
                  <a:lnTo>
                    <a:pt x="16543" y="9947"/>
                  </a:lnTo>
                  <a:cubicBezTo>
                    <a:pt x="16673" y="10176"/>
                    <a:pt x="16917" y="10338"/>
                    <a:pt x="17215" y="10338"/>
                  </a:cubicBezTo>
                  <a:cubicBezTo>
                    <a:pt x="17513" y="10338"/>
                    <a:pt x="17757" y="10176"/>
                    <a:pt x="17886" y="9947"/>
                  </a:cubicBezTo>
                  <a:lnTo>
                    <a:pt x="17886" y="9947"/>
                  </a:lnTo>
                  <a:cubicBezTo>
                    <a:pt x="18016" y="10176"/>
                    <a:pt x="18260" y="10338"/>
                    <a:pt x="18558" y="10338"/>
                  </a:cubicBezTo>
                  <a:cubicBezTo>
                    <a:pt x="18856" y="10338"/>
                    <a:pt x="19100" y="10176"/>
                    <a:pt x="19229" y="9947"/>
                  </a:cubicBezTo>
                  <a:lnTo>
                    <a:pt x="19229" y="9947"/>
                  </a:lnTo>
                  <a:cubicBezTo>
                    <a:pt x="19359" y="10176"/>
                    <a:pt x="19603" y="10338"/>
                    <a:pt x="19901" y="10338"/>
                  </a:cubicBezTo>
                  <a:cubicBezTo>
                    <a:pt x="20192" y="10338"/>
                    <a:pt x="20448" y="10184"/>
                    <a:pt x="20592" y="9964"/>
                  </a:cubicBezTo>
                  <a:lnTo>
                    <a:pt x="20592" y="9964"/>
                  </a:lnTo>
                  <a:cubicBezTo>
                    <a:pt x="20733" y="10184"/>
                    <a:pt x="20980" y="10338"/>
                    <a:pt x="21244" y="10338"/>
                  </a:cubicBezTo>
                  <a:cubicBezTo>
                    <a:pt x="21692" y="10338"/>
                    <a:pt x="22058" y="9972"/>
                    <a:pt x="22058" y="9565"/>
                  </a:cubicBezTo>
                  <a:cubicBezTo>
                    <a:pt x="22058" y="9117"/>
                    <a:pt x="21692" y="8751"/>
                    <a:pt x="21244" y="8751"/>
                  </a:cubicBezTo>
                  <a:cubicBezTo>
                    <a:pt x="20980" y="8751"/>
                    <a:pt x="20733" y="8905"/>
                    <a:pt x="20592" y="9136"/>
                  </a:cubicBezTo>
                  <a:lnTo>
                    <a:pt x="20592" y="9136"/>
                  </a:lnTo>
                  <a:cubicBezTo>
                    <a:pt x="20448" y="8905"/>
                    <a:pt x="20192" y="8751"/>
                    <a:pt x="19901" y="8751"/>
                  </a:cubicBezTo>
                  <a:cubicBezTo>
                    <a:pt x="19603" y="8751"/>
                    <a:pt x="19359" y="8913"/>
                    <a:pt x="19229" y="9153"/>
                  </a:cubicBezTo>
                  <a:lnTo>
                    <a:pt x="19229" y="9153"/>
                  </a:lnTo>
                  <a:cubicBezTo>
                    <a:pt x="19100" y="8913"/>
                    <a:pt x="18856" y="8751"/>
                    <a:pt x="18558" y="8751"/>
                  </a:cubicBezTo>
                  <a:cubicBezTo>
                    <a:pt x="18260" y="8751"/>
                    <a:pt x="18016" y="8913"/>
                    <a:pt x="17886" y="9153"/>
                  </a:cubicBezTo>
                  <a:lnTo>
                    <a:pt x="17886" y="9153"/>
                  </a:lnTo>
                  <a:cubicBezTo>
                    <a:pt x="17757" y="8913"/>
                    <a:pt x="17513" y="8751"/>
                    <a:pt x="17215" y="8751"/>
                  </a:cubicBezTo>
                  <a:cubicBezTo>
                    <a:pt x="16917" y="8751"/>
                    <a:pt x="16673" y="8913"/>
                    <a:pt x="16543" y="9153"/>
                  </a:cubicBezTo>
                  <a:lnTo>
                    <a:pt x="16543" y="9153"/>
                  </a:lnTo>
                  <a:cubicBezTo>
                    <a:pt x="16414" y="8913"/>
                    <a:pt x="16170" y="8751"/>
                    <a:pt x="15872" y="8751"/>
                  </a:cubicBezTo>
                  <a:cubicBezTo>
                    <a:pt x="15581" y="8751"/>
                    <a:pt x="15325" y="8905"/>
                    <a:pt x="15181" y="9136"/>
                  </a:cubicBezTo>
                  <a:lnTo>
                    <a:pt x="15181" y="9136"/>
                  </a:lnTo>
                  <a:cubicBezTo>
                    <a:pt x="15040" y="8905"/>
                    <a:pt x="14793" y="8751"/>
                    <a:pt x="14529" y="8751"/>
                  </a:cubicBezTo>
                  <a:close/>
                  <a:moveTo>
                    <a:pt x="2279" y="11518"/>
                  </a:moveTo>
                  <a:lnTo>
                    <a:pt x="2320" y="11559"/>
                  </a:lnTo>
                  <a:lnTo>
                    <a:pt x="2279" y="11640"/>
                  </a:lnTo>
                  <a:lnTo>
                    <a:pt x="692" y="11640"/>
                  </a:lnTo>
                  <a:lnTo>
                    <a:pt x="651" y="11559"/>
                  </a:lnTo>
                  <a:lnTo>
                    <a:pt x="692" y="11518"/>
                  </a:lnTo>
                  <a:close/>
                  <a:moveTo>
                    <a:pt x="13105" y="11518"/>
                  </a:moveTo>
                  <a:lnTo>
                    <a:pt x="13145" y="11559"/>
                  </a:lnTo>
                  <a:lnTo>
                    <a:pt x="13105" y="11640"/>
                  </a:lnTo>
                  <a:lnTo>
                    <a:pt x="8994" y="11640"/>
                  </a:lnTo>
                  <a:lnTo>
                    <a:pt x="8913" y="11559"/>
                  </a:lnTo>
                  <a:lnTo>
                    <a:pt x="8994" y="11518"/>
                  </a:lnTo>
                  <a:close/>
                  <a:moveTo>
                    <a:pt x="692" y="10867"/>
                  </a:moveTo>
                  <a:cubicBezTo>
                    <a:pt x="326" y="10867"/>
                    <a:pt x="0" y="11193"/>
                    <a:pt x="0" y="11559"/>
                  </a:cubicBezTo>
                  <a:cubicBezTo>
                    <a:pt x="0" y="11966"/>
                    <a:pt x="326" y="12291"/>
                    <a:pt x="692" y="12291"/>
                  </a:cubicBezTo>
                  <a:lnTo>
                    <a:pt x="2279" y="12291"/>
                  </a:lnTo>
                  <a:cubicBezTo>
                    <a:pt x="2686" y="12291"/>
                    <a:pt x="3012" y="11966"/>
                    <a:pt x="3012" y="11559"/>
                  </a:cubicBezTo>
                  <a:cubicBezTo>
                    <a:pt x="3012" y="11193"/>
                    <a:pt x="2686" y="10867"/>
                    <a:pt x="2279" y="10867"/>
                  </a:cubicBezTo>
                  <a:close/>
                  <a:moveTo>
                    <a:pt x="8994" y="10867"/>
                  </a:moveTo>
                  <a:cubicBezTo>
                    <a:pt x="8587" y="10867"/>
                    <a:pt x="8262" y="11193"/>
                    <a:pt x="8262" y="11559"/>
                  </a:cubicBezTo>
                  <a:cubicBezTo>
                    <a:pt x="8262" y="11966"/>
                    <a:pt x="8587" y="12291"/>
                    <a:pt x="8994" y="12291"/>
                  </a:cubicBezTo>
                  <a:lnTo>
                    <a:pt x="13105" y="12291"/>
                  </a:lnTo>
                  <a:cubicBezTo>
                    <a:pt x="13512" y="12291"/>
                    <a:pt x="13837" y="11966"/>
                    <a:pt x="13837" y="11559"/>
                  </a:cubicBezTo>
                  <a:cubicBezTo>
                    <a:pt x="13837" y="11193"/>
                    <a:pt x="13512" y="10867"/>
                    <a:pt x="13105" y="10867"/>
                  </a:cubicBezTo>
                  <a:close/>
                  <a:moveTo>
                    <a:pt x="14529" y="13146"/>
                  </a:moveTo>
                  <a:cubicBezTo>
                    <a:pt x="14570" y="13146"/>
                    <a:pt x="14610" y="13187"/>
                    <a:pt x="14610" y="13268"/>
                  </a:cubicBezTo>
                  <a:cubicBezTo>
                    <a:pt x="14610" y="13309"/>
                    <a:pt x="14570" y="13350"/>
                    <a:pt x="14529" y="13350"/>
                  </a:cubicBezTo>
                  <a:lnTo>
                    <a:pt x="14407" y="13268"/>
                  </a:lnTo>
                  <a:lnTo>
                    <a:pt x="14529" y="13146"/>
                  </a:lnTo>
                  <a:close/>
                  <a:moveTo>
                    <a:pt x="15872" y="13146"/>
                  </a:moveTo>
                  <a:cubicBezTo>
                    <a:pt x="15913" y="13146"/>
                    <a:pt x="15994" y="13187"/>
                    <a:pt x="15994" y="13268"/>
                  </a:cubicBezTo>
                  <a:cubicBezTo>
                    <a:pt x="15994" y="13309"/>
                    <a:pt x="15913" y="13350"/>
                    <a:pt x="15872" y="13350"/>
                  </a:cubicBezTo>
                  <a:lnTo>
                    <a:pt x="15750" y="13268"/>
                  </a:lnTo>
                  <a:lnTo>
                    <a:pt x="15872" y="13146"/>
                  </a:lnTo>
                  <a:close/>
                  <a:moveTo>
                    <a:pt x="17215" y="13146"/>
                  </a:moveTo>
                  <a:cubicBezTo>
                    <a:pt x="17256" y="13146"/>
                    <a:pt x="17337" y="13187"/>
                    <a:pt x="17337" y="13268"/>
                  </a:cubicBezTo>
                  <a:cubicBezTo>
                    <a:pt x="17337" y="13309"/>
                    <a:pt x="17256" y="13350"/>
                    <a:pt x="17215" y="13350"/>
                  </a:cubicBezTo>
                  <a:lnTo>
                    <a:pt x="17093" y="13268"/>
                  </a:lnTo>
                  <a:lnTo>
                    <a:pt x="17215" y="13146"/>
                  </a:lnTo>
                  <a:close/>
                  <a:moveTo>
                    <a:pt x="18558" y="13146"/>
                  </a:moveTo>
                  <a:cubicBezTo>
                    <a:pt x="18639" y="13146"/>
                    <a:pt x="18680" y="13187"/>
                    <a:pt x="18680" y="13268"/>
                  </a:cubicBezTo>
                  <a:cubicBezTo>
                    <a:pt x="18680" y="13309"/>
                    <a:pt x="18639" y="13350"/>
                    <a:pt x="18558" y="13350"/>
                  </a:cubicBezTo>
                  <a:lnTo>
                    <a:pt x="18436" y="13268"/>
                  </a:lnTo>
                  <a:lnTo>
                    <a:pt x="18558" y="13146"/>
                  </a:lnTo>
                  <a:close/>
                  <a:moveTo>
                    <a:pt x="19901" y="13146"/>
                  </a:moveTo>
                  <a:lnTo>
                    <a:pt x="20023" y="13268"/>
                  </a:lnTo>
                  <a:lnTo>
                    <a:pt x="19901" y="13350"/>
                  </a:lnTo>
                  <a:cubicBezTo>
                    <a:pt x="19860" y="13350"/>
                    <a:pt x="19779" y="13309"/>
                    <a:pt x="19779" y="13268"/>
                  </a:cubicBezTo>
                  <a:cubicBezTo>
                    <a:pt x="19779" y="13187"/>
                    <a:pt x="19860" y="13146"/>
                    <a:pt x="19901" y="13146"/>
                  </a:cubicBezTo>
                  <a:close/>
                  <a:moveTo>
                    <a:pt x="21244" y="13146"/>
                  </a:moveTo>
                  <a:lnTo>
                    <a:pt x="21366" y="13268"/>
                  </a:lnTo>
                  <a:lnTo>
                    <a:pt x="21244" y="13350"/>
                  </a:lnTo>
                  <a:cubicBezTo>
                    <a:pt x="21203" y="13350"/>
                    <a:pt x="21163" y="13309"/>
                    <a:pt x="21163" y="13268"/>
                  </a:cubicBezTo>
                  <a:cubicBezTo>
                    <a:pt x="21163" y="13187"/>
                    <a:pt x="21203" y="13146"/>
                    <a:pt x="21244" y="13146"/>
                  </a:cubicBezTo>
                  <a:close/>
                  <a:moveTo>
                    <a:pt x="2279" y="13309"/>
                  </a:moveTo>
                  <a:lnTo>
                    <a:pt x="2320" y="13390"/>
                  </a:lnTo>
                  <a:lnTo>
                    <a:pt x="2279" y="13431"/>
                  </a:lnTo>
                  <a:lnTo>
                    <a:pt x="692" y="13431"/>
                  </a:lnTo>
                  <a:lnTo>
                    <a:pt x="651" y="13390"/>
                  </a:lnTo>
                  <a:lnTo>
                    <a:pt x="692" y="13309"/>
                  </a:lnTo>
                  <a:close/>
                  <a:moveTo>
                    <a:pt x="13105" y="13309"/>
                  </a:moveTo>
                  <a:lnTo>
                    <a:pt x="13145" y="13390"/>
                  </a:lnTo>
                  <a:lnTo>
                    <a:pt x="13105" y="13431"/>
                  </a:lnTo>
                  <a:lnTo>
                    <a:pt x="8994" y="13431"/>
                  </a:lnTo>
                  <a:lnTo>
                    <a:pt x="8913" y="13390"/>
                  </a:lnTo>
                  <a:lnTo>
                    <a:pt x="8994" y="13309"/>
                  </a:lnTo>
                  <a:close/>
                  <a:moveTo>
                    <a:pt x="692" y="12658"/>
                  </a:moveTo>
                  <a:cubicBezTo>
                    <a:pt x="326" y="12658"/>
                    <a:pt x="0" y="12983"/>
                    <a:pt x="0" y="13390"/>
                  </a:cubicBezTo>
                  <a:cubicBezTo>
                    <a:pt x="0" y="13756"/>
                    <a:pt x="326" y="14082"/>
                    <a:pt x="692" y="14082"/>
                  </a:cubicBezTo>
                  <a:lnTo>
                    <a:pt x="2279" y="14082"/>
                  </a:lnTo>
                  <a:cubicBezTo>
                    <a:pt x="2686" y="14082"/>
                    <a:pt x="3012" y="13756"/>
                    <a:pt x="3012" y="13390"/>
                  </a:cubicBezTo>
                  <a:cubicBezTo>
                    <a:pt x="3012" y="12983"/>
                    <a:pt x="2686" y="12658"/>
                    <a:pt x="2279" y="12658"/>
                  </a:cubicBezTo>
                  <a:close/>
                  <a:moveTo>
                    <a:pt x="14529" y="12454"/>
                  </a:moveTo>
                  <a:cubicBezTo>
                    <a:pt x="14161" y="12454"/>
                    <a:pt x="13848" y="12702"/>
                    <a:pt x="13748" y="13038"/>
                  </a:cubicBezTo>
                  <a:lnTo>
                    <a:pt x="13748" y="13038"/>
                  </a:lnTo>
                  <a:cubicBezTo>
                    <a:pt x="13624" y="12811"/>
                    <a:pt x="13384" y="12658"/>
                    <a:pt x="13105" y="12658"/>
                  </a:cubicBezTo>
                  <a:lnTo>
                    <a:pt x="8994" y="12658"/>
                  </a:lnTo>
                  <a:cubicBezTo>
                    <a:pt x="8587" y="12658"/>
                    <a:pt x="8262" y="12983"/>
                    <a:pt x="8262" y="13390"/>
                  </a:cubicBezTo>
                  <a:cubicBezTo>
                    <a:pt x="8262" y="13756"/>
                    <a:pt x="8587" y="14082"/>
                    <a:pt x="8994" y="14082"/>
                  </a:cubicBezTo>
                  <a:lnTo>
                    <a:pt x="13105" y="14082"/>
                  </a:lnTo>
                  <a:cubicBezTo>
                    <a:pt x="13430" y="14082"/>
                    <a:pt x="13704" y="13874"/>
                    <a:pt x="13800" y="13603"/>
                  </a:cubicBezTo>
                  <a:lnTo>
                    <a:pt x="13800" y="13603"/>
                  </a:lnTo>
                  <a:cubicBezTo>
                    <a:pt x="13934" y="13856"/>
                    <a:pt x="14211" y="14041"/>
                    <a:pt x="14529" y="14041"/>
                  </a:cubicBezTo>
                  <a:cubicBezTo>
                    <a:pt x="14793" y="14041"/>
                    <a:pt x="15040" y="13887"/>
                    <a:pt x="15181" y="13667"/>
                  </a:cubicBezTo>
                  <a:lnTo>
                    <a:pt x="15181" y="13667"/>
                  </a:lnTo>
                  <a:cubicBezTo>
                    <a:pt x="15325" y="13887"/>
                    <a:pt x="15581" y="14041"/>
                    <a:pt x="15872" y="14041"/>
                  </a:cubicBezTo>
                  <a:cubicBezTo>
                    <a:pt x="16170" y="14041"/>
                    <a:pt x="16414" y="13879"/>
                    <a:pt x="16543" y="13651"/>
                  </a:cubicBezTo>
                  <a:lnTo>
                    <a:pt x="16543" y="13651"/>
                  </a:lnTo>
                  <a:cubicBezTo>
                    <a:pt x="16673" y="13879"/>
                    <a:pt x="16917" y="14041"/>
                    <a:pt x="17215" y="14041"/>
                  </a:cubicBezTo>
                  <a:cubicBezTo>
                    <a:pt x="17513" y="14041"/>
                    <a:pt x="17757" y="13879"/>
                    <a:pt x="17886" y="13651"/>
                  </a:cubicBezTo>
                  <a:lnTo>
                    <a:pt x="17886" y="13651"/>
                  </a:lnTo>
                  <a:cubicBezTo>
                    <a:pt x="18016" y="13879"/>
                    <a:pt x="18260" y="14041"/>
                    <a:pt x="18558" y="14041"/>
                  </a:cubicBezTo>
                  <a:cubicBezTo>
                    <a:pt x="18856" y="14041"/>
                    <a:pt x="19100" y="13879"/>
                    <a:pt x="19229" y="13651"/>
                  </a:cubicBezTo>
                  <a:lnTo>
                    <a:pt x="19229" y="13651"/>
                  </a:lnTo>
                  <a:cubicBezTo>
                    <a:pt x="19359" y="13879"/>
                    <a:pt x="19603" y="14041"/>
                    <a:pt x="19901" y="14041"/>
                  </a:cubicBezTo>
                  <a:cubicBezTo>
                    <a:pt x="20192" y="14041"/>
                    <a:pt x="20448" y="13887"/>
                    <a:pt x="20592" y="13667"/>
                  </a:cubicBezTo>
                  <a:lnTo>
                    <a:pt x="20592" y="13667"/>
                  </a:lnTo>
                  <a:cubicBezTo>
                    <a:pt x="20733" y="13887"/>
                    <a:pt x="20980" y="14041"/>
                    <a:pt x="21244" y="14041"/>
                  </a:cubicBezTo>
                  <a:cubicBezTo>
                    <a:pt x="21692" y="14041"/>
                    <a:pt x="22058" y="13675"/>
                    <a:pt x="22058" y="13268"/>
                  </a:cubicBezTo>
                  <a:cubicBezTo>
                    <a:pt x="22058" y="12820"/>
                    <a:pt x="21692" y="12454"/>
                    <a:pt x="21244" y="12454"/>
                  </a:cubicBezTo>
                  <a:cubicBezTo>
                    <a:pt x="20980" y="12454"/>
                    <a:pt x="20733" y="12609"/>
                    <a:pt x="20592" y="12839"/>
                  </a:cubicBezTo>
                  <a:lnTo>
                    <a:pt x="20592" y="12839"/>
                  </a:lnTo>
                  <a:cubicBezTo>
                    <a:pt x="20448" y="12609"/>
                    <a:pt x="20192" y="12454"/>
                    <a:pt x="19901" y="12454"/>
                  </a:cubicBezTo>
                  <a:cubicBezTo>
                    <a:pt x="19603" y="12454"/>
                    <a:pt x="19359" y="12616"/>
                    <a:pt x="19229" y="12857"/>
                  </a:cubicBezTo>
                  <a:lnTo>
                    <a:pt x="19229" y="12857"/>
                  </a:lnTo>
                  <a:cubicBezTo>
                    <a:pt x="19100" y="12616"/>
                    <a:pt x="18856" y="12454"/>
                    <a:pt x="18558" y="12454"/>
                  </a:cubicBezTo>
                  <a:cubicBezTo>
                    <a:pt x="18260" y="12454"/>
                    <a:pt x="18016" y="12616"/>
                    <a:pt x="17886" y="12857"/>
                  </a:cubicBezTo>
                  <a:lnTo>
                    <a:pt x="17886" y="12857"/>
                  </a:lnTo>
                  <a:cubicBezTo>
                    <a:pt x="17757" y="12616"/>
                    <a:pt x="17513" y="12454"/>
                    <a:pt x="17215" y="12454"/>
                  </a:cubicBezTo>
                  <a:cubicBezTo>
                    <a:pt x="16917" y="12454"/>
                    <a:pt x="16673" y="12616"/>
                    <a:pt x="16543" y="12857"/>
                  </a:cubicBezTo>
                  <a:lnTo>
                    <a:pt x="16543" y="12857"/>
                  </a:lnTo>
                  <a:cubicBezTo>
                    <a:pt x="16414" y="12616"/>
                    <a:pt x="16170" y="12454"/>
                    <a:pt x="15872" y="12454"/>
                  </a:cubicBezTo>
                  <a:cubicBezTo>
                    <a:pt x="15581" y="12454"/>
                    <a:pt x="15325" y="12609"/>
                    <a:pt x="15181" y="12839"/>
                  </a:cubicBezTo>
                  <a:lnTo>
                    <a:pt x="15181" y="12839"/>
                  </a:lnTo>
                  <a:cubicBezTo>
                    <a:pt x="15040" y="12609"/>
                    <a:pt x="14793" y="12454"/>
                    <a:pt x="14529" y="124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35"/>
            <p:cNvSpPr/>
            <p:nvPr/>
          </p:nvSpPr>
          <p:spPr>
            <a:xfrm>
              <a:off x="3304325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4" y="856"/>
                  </a:lnTo>
                  <a:cubicBezTo>
                    <a:pt x="2157" y="856"/>
                    <a:pt x="2360" y="693"/>
                    <a:pt x="2360" y="489"/>
                  </a:cubicBezTo>
                  <a:cubicBezTo>
                    <a:pt x="2360" y="245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55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0" y="1"/>
                    <a:pt x="9157" y="204"/>
                    <a:pt x="9157" y="489"/>
                  </a:cubicBezTo>
                  <a:cubicBezTo>
                    <a:pt x="9157" y="733"/>
                    <a:pt x="936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80"/>
                  </a:cubicBezTo>
                  <a:cubicBezTo>
                    <a:pt x="2360" y="2036"/>
                    <a:pt x="2157" y="1873"/>
                    <a:pt x="1954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55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4" y="4437"/>
                  </a:lnTo>
                  <a:cubicBezTo>
                    <a:pt x="2157" y="4437"/>
                    <a:pt x="2360" y="4274"/>
                    <a:pt x="2360" y="4071"/>
                  </a:cubicBezTo>
                  <a:cubicBezTo>
                    <a:pt x="2360" y="3867"/>
                    <a:pt x="2157" y="3664"/>
                    <a:pt x="1954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55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0" y="3623"/>
                    <a:pt x="9157" y="3826"/>
                    <a:pt x="9157" y="4071"/>
                  </a:cubicBezTo>
                  <a:cubicBezTo>
                    <a:pt x="9157" y="4315"/>
                    <a:pt x="936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4" y="6228"/>
                  </a:lnTo>
                  <a:cubicBezTo>
                    <a:pt x="2157" y="6228"/>
                    <a:pt x="2360" y="6065"/>
                    <a:pt x="2360" y="5861"/>
                  </a:cubicBezTo>
                  <a:cubicBezTo>
                    <a:pt x="2360" y="5658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55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55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4" y="8059"/>
                  </a:lnTo>
                  <a:cubicBezTo>
                    <a:pt x="2157" y="8059"/>
                    <a:pt x="2360" y="7855"/>
                    <a:pt x="2360" y="7652"/>
                  </a:cubicBezTo>
                  <a:cubicBezTo>
                    <a:pt x="2360" y="7448"/>
                    <a:pt x="2157" y="7286"/>
                    <a:pt x="1954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55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55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4" y="9850"/>
                  </a:lnTo>
                  <a:cubicBezTo>
                    <a:pt x="2157" y="9850"/>
                    <a:pt x="2360" y="9646"/>
                    <a:pt x="2360" y="9443"/>
                  </a:cubicBezTo>
                  <a:cubicBezTo>
                    <a:pt x="2360" y="9239"/>
                    <a:pt x="2157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69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78"/>
                    <a:pt x="2360" y="11233"/>
                  </a:cubicBezTo>
                  <a:cubicBezTo>
                    <a:pt x="2360" y="11030"/>
                    <a:pt x="2157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4" y="13431"/>
                  </a:lnTo>
                  <a:cubicBezTo>
                    <a:pt x="2157" y="13431"/>
                    <a:pt x="2360" y="13268"/>
                    <a:pt x="2360" y="13065"/>
                  </a:cubicBezTo>
                  <a:cubicBezTo>
                    <a:pt x="2360" y="12821"/>
                    <a:pt x="2157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69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35"/>
            <p:cNvSpPr/>
            <p:nvPr/>
          </p:nvSpPr>
          <p:spPr>
            <a:xfrm>
              <a:off x="3304325" y="332195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6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4" y="855"/>
                  </a:lnTo>
                  <a:cubicBezTo>
                    <a:pt x="2157" y="855"/>
                    <a:pt x="2360" y="692"/>
                    <a:pt x="2360" y="448"/>
                  </a:cubicBezTo>
                  <a:cubicBezTo>
                    <a:pt x="2360" y="244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4"/>
                    <a:pt x="3337" y="448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55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0" y="0"/>
                    <a:pt x="9157" y="204"/>
                    <a:pt x="9157" y="448"/>
                  </a:cubicBezTo>
                  <a:cubicBezTo>
                    <a:pt x="9157" y="692"/>
                    <a:pt x="9360" y="896"/>
                    <a:pt x="9605" y="896"/>
                  </a:cubicBezTo>
                  <a:cubicBezTo>
                    <a:pt x="9849" y="896"/>
                    <a:pt x="10052" y="692"/>
                    <a:pt x="10052" y="448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48"/>
                  </a:cubicBezTo>
                  <a:cubicBezTo>
                    <a:pt x="10500" y="692"/>
                    <a:pt x="10703" y="896"/>
                    <a:pt x="10948" y="896"/>
                  </a:cubicBezTo>
                  <a:cubicBezTo>
                    <a:pt x="11192" y="896"/>
                    <a:pt x="11395" y="692"/>
                    <a:pt x="11395" y="448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48"/>
                  </a:cubicBezTo>
                  <a:cubicBezTo>
                    <a:pt x="11843" y="692"/>
                    <a:pt x="12046" y="896"/>
                    <a:pt x="12291" y="896"/>
                  </a:cubicBezTo>
                  <a:cubicBezTo>
                    <a:pt x="12535" y="896"/>
                    <a:pt x="12738" y="692"/>
                    <a:pt x="12738" y="448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48"/>
                  </a:cubicBezTo>
                  <a:cubicBezTo>
                    <a:pt x="13186" y="692"/>
                    <a:pt x="13389" y="896"/>
                    <a:pt x="13634" y="896"/>
                  </a:cubicBezTo>
                  <a:cubicBezTo>
                    <a:pt x="13878" y="896"/>
                    <a:pt x="14081" y="692"/>
                    <a:pt x="14081" y="448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48"/>
                  </a:cubicBezTo>
                  <a:cubicBezTo>
                    <a:pt x="14529" y="692"/>
                    <a:pt x="14732" y="896"/>
                    <a:pt x="14977" y="896"/>
                  </a:cubicBezTo>
                  <a:cubicBezTo>
                    <a:pt x="15221" y="896"/>
                    <a:pt x="15424" y="692"/>
                    <a:pt x="15424" y="448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48"/>
                  </a:cubicBezTo>
                  <a:cubicBezTo>
                    <a:pt x="15872" y="692"/>
                    <a:pt x="16075" y="896"/>
                    <a:pt x="16320" y="896"/>
                  </a:cubicBezTo>
                  <a:cubicBezTo>
                    <a:pt x="16564" y="896"/>
                    <a:pt x="16767" y="692"/>
                    <a:pt x="16767" y="448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39"/>
                  </a:cubicBezTo>
                  <a:cubicBezTo>
                    <a:pt x="2360" y="2035"/>
                    <a:pt x="2157" y="1872"/>
                    <a:pt x="1954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3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55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6" y="4436"/>
                  </a:cubicBezTo>
                  <a:lnTo>
                    <a:pt x="1954" y="4436"/>
                  </a:lnTo>
                  <a:cubicBezTo>
                    <a:pt x="2157" y="4436"/>
                    <a:pt x="2360" y="4273"/>
                    <a:pt x="2360" y="4070"/>
                  </a:cubicBezTo>
                  <a:cubicBezTo>
                    <a:pt x="2360" y="3826"/>
                    <a:pt x="2157" y="3663"/>
                    <a:pt x="1954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70"/>
                  </a:cubicBezTo>
                  <a:cubicBezTo>
                    <a:pt x="3337" y="4273"/>
                    <a:pt x="3500" y="4436"/>
                    <a:pt x="3703" y="4436"/>
                  </a:cubicBezTo>
                  <a:lnTo>
                    <a:pt x="7855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0" y="3622"/>
                    <a:pt x="9157" y="3785"/>
                    <a:pt x="9157" y="4070"/>
                  </a:cubicBezTo>
                  <a:cubicBezTo>
                    <a:pt x="9157" y="4314"/>
                    <a:pt x="936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785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785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785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785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785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785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4" y="6227"/>
                  </a:lnTo>
                  <a:cubicBezTo>
                    <a:pt x="2157" y="6227"/>
                    <a:pt x="2360" y="6064"/>
                    <a:pt x="2360" y="5861"/>
                  </a:cubicBezTo>
                  <a:cubicBezTo>
                    <a:pt x="2360" y="5617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55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55" y="5454"/>
                  </a:cubicBezTo>
                  <a:close/>
                  <a:moveTo>
                    <a:pt x="366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4" y="8018"/>
                  </a:lnTo>
                  <a:cubicBezTo>
                    <a:pt x="2157" y="8018"/>
                    <a:pt x="2360" y="7855"/>
                    <a:pt x="2360" y="7651"/>
                  </a:cubicBezTo>
                  <a:cubicBezTo>
                    <a:pt x="2360" y="7448"/>
                    <a:pt x="2157" y="7244"/>
                    <a:pt x="1954" y="7244"/>
                  </a:cubicBezTo>
                  <a:close/>
                  <a:moveTo>
                    <a:pt x="3703" y="7244"/>
                  </a:moveTo>
                  <a:cubicBezTo>
                    <a:pt x="3500" y="7244"/>
                    <a:pt x="3337" y="7448"/>
                    <a:pt x="3337" y="765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55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55" y="7244"/>
                  </a:cubicBezTo>
                  <a:close/>
                  <a:moveTo>
                    <a:pt x="14203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3" y="8750"/>
                  </a:cubicBezTo>
                  <a:close/>
                  <a:moveTo>
                    <a:pt x="15546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6" y="8750"/>
                  </a:cubicBezTo>
                  <a:close/>
                  <a:moveTo>
                    <a:pt x="16889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89" y="8750"/>
                  </a:cubicBezTo>
                  <a:close/>
                  <a:moveTo>
                    <a:pt x="18232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2" y="8750"/>
                  </a:cubicBezTo>
                  <a:close/>
                  <a:moveTo>
                    <a:pt x="19575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5" y="8750"/>
                  </a:cubicBezTo>
                  <a:close/>
                  <a:moveTo>
                    <a:pt x="20918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8" y="8750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4" y="9849"/>
                  </a:lnTo>
                  <a:cubicBezTo>
                    <a:pt x="2157" y="9849"/>
                    <a:pt x="2360" y="9646"/>
                    <a:pt x="2360" y="9442"/>
                  </a:cubicBezTo>
                  <a:cubicBezTo>
                    <a:pt x="2360" y="9239"/>
                    <a:pt x="2157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4" y="9035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69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35"/>
                    <a:pt x="12779" y="9035"/>
                  </a:cubicBezTo>
                  <a:close/>
                  <a:moveTo>
                    <a:pt x="366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36"/>
                    <a:pt x="2360" y="11233"/>
                  </a:cubicBezTo>
                  <a:cubicBezTo>
                    <a:pt x="2360" y="11029"/>
                    <a:pt x="2157" y="10866"/>
                    <a:pt x="1954" y="10866"/>
                  </a:cubicBezTo>
                  <a:close/>
                  <a:moveTo>
                    <a:pt x="8669" y="10866"/>
                  </a:moveTo>
                  <a:cubicBezTo>
                    <a:pt x="8424" y="10866"/>
                    <a:pt x="8262" y="11029"/>
                    <a:pt x="8262" y="11233"/>
                  </a:cubicBezTo>
                  <a:cubicBezTo>
                    <a:pt x="8262" y="11436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36"/>
                    <a:pt x="13145" y="11233"/>
                  </a:cubicBezTo>
                  <a:cubicBezTo>
                    <a:pt x="13145" y="11029"/>
                    <a:pt x="12982" y="10866"/>
                    <a:pt x="12779" y="1086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8" y="1245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4" y="13430"/>
                  </a:lnTo>
                  <a:cubicBezTo>
                    <a:pt x="2157" y="13430"/>
                    <a:pt x="2360" y="13268"/>
                    <a:pt x="2360" y="13023"/>
                  </a:cubicBezTo>
                  <a:cubicBezTo>
                    <a:pt x="2360" y="12820"/>
                    <a:pt x="2157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4" y="12657"/>
                    <a:pt x="8262" y="12820"/>
                    <a:pt x="8262" y="13023"/>
                  </a:cubicBezTo>
                  <a:cubicBezTo>
                    <a:pt x="8262" y="13268"/>
                    <a:pt x="8424" y="13430"/>
                    <a:pt x="8669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23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35"/>
            <p:cNvSpPr/>
            <p:nvPr/>
          </p:nvSpPr>
          <p:spPr>
            <a:xfrm>
              <a:off x="3173075" y="2324875"/>
              <a:ext cx="135325" cy="249275"/>
            </a:xfrm>
            <a:custGeom>
              <a:avLst/>
              <a:gdLst/>
              <a:ahLst/>
              <a:cxnLst/>
              <a:rect l="l" t="t" r="r" b="b"/>
              <a:pathLst>
                <a:path w="5413" h="9971" extrusionOk="0">
                  <a:moveTo>
                    <a:pt x="3052" y="692"/>
                  </a:moveTo>
                  <a:cubicBezTo>
                    <a:pt x="3256" y="692"/>
                    <a:pt x="3459" y="814"/>
                    <a:pt x="3663" y="977"/>
                  </a:cubicBezTo>
                  <a:cubicBezTo>
                    <a:pt x="3948" y="1221"/>
                    <a:pt x="4233" y="1709"/>
                    <a:pt x="4436" y="2320"/>
                  </a:cubicBezTo>
                  <a:cubicBezTo>
                    <a:pt x="4640" y="2930"/>
                    <a:pt x="4762" y="3663"/>
                    <a:pt x="4762" y="4477"/>
                  </a:cubicBezTo>
                  <a:cubicBezTo>
                    <a:pt x="4762" y="4680"/>
                    <a:pt x="4762" y="4924"/>
                    <a:pt x="4721" y="5169"/>
                  </a:cubicBezTo>
                  <a:cubicBezTo>
                    <a:pt x="4640" y="6349"/>
                    <a:pt x="4314" y="7448"/>
                    <a:pt x="3866" y="8180"/>
                  </a:cubicBezTo>
                  <a:cubicBezTo>
                    <a:pt x="3663" y="8546"/>
                    <a:pt x="3419" y="8831"/>
                    <a:pt x="3134" y="9035"/>
                  </a:cubicBezTo>
                  <a:cubicBezTo>
                    <a:pt x="2890" y="9238"/>
                    <a:pt x="2686" y="9320"/>
                    <a:pt x="2442" y="9320"/>
                  </a:cubicBezTo>
                  <a:lnTo>
                    <a:pt x="2361" y="9320"/>
                  </a:lnTo>
                  <a:cubicBezTo>
                    <a:pt x="2157" y="9279"/>
                    <a:pt x="1954" y="9198"/>
                    <a:pt x="1750" y="9035"/>
                  </a:cubicBezTo>
                  <a:cubicBezTo>
                    <a:pt x="1465" y="8750"/>
                    <a:pt x="1180" y="8302"/>
                    <a:pt x="977" y="7692"/>
                  </a:cubicBezTo>
                  <a:cubicBezTo>
                    <a:pt x="773" y="7081"/>
                    <a:pt x="651" y="6349"/>
                    <a:pt x="651" y="5535"/>
                  </a:cubicBezTo>
                  <a:cubicBezTo>
                    <a:pt x="651" y="5291"/>
                    <a:pt x="692" y="5087"/>
                    <a:pt x="692" y="4843"/>
                  </a:cubicBezTo>
                  <a:cubicBezTo>
                    <a:pt x="773" y="3622"/>
                    <a:pt x="1099" y="2564"/>
                    <a:pt x="1547" y="1831"/>
                  </a:cubicBezTo>
                  <a:cubicBezTo>
                    <a:pt x="1791" y="1424"/>
                    <a:pt x="2035" y="1140"/>
                    <a:pt x="2279" y="977"/>
                  </a:cubicBezTo>
                  <a:cubicBezTo>
                    <a:pt x="2523" y="773"/>
                    <a:pt x="2768" y="692"/>
                    <a:pt x="2971" y="692"/>
                  </a:cubicBezTo>
                  <a:close/>
                  <a:moveTo>
                    <a:pt x="2971" y="0"/>
                  </a:moveTo>
                  <a:cubicBezTo>
                    <a:pt x="2564" y="0"/>
                    <a:pt x="2198" y="163"/>
                    <a:pt x="1872" y="407"/>
                  </a:cubicBezTo>
                  <a:cubicBezTo>
                    <a:pt x="1343" y="814"/>
                    <a:pt x="936" y="1424"/>
                    <a:pt x="611" y="2157"/>
                  </a:cubicBezTo>
                  <a:cubicBezTo>
                    <a:pt x="326" y="2930"/>
                    <a:pt x="82" y="3826"/>
                    <a:pt x="0" y="4802"/>
                  </a:cubicBezTo>
                  <a:cubicBezTo>
                    <a:pt x="0" y="5046"/>
                    <a:pt x="0" y="5291"/>
                    <a:pt x="0" y="5535"/>
                  </a:cubicBezTo>
                  <a:cubicBezTo>
                    <a:pt x="0" y="6674"/>
                    <a:pt x="204" y="7732"/>
                    <a:pt x="611" y="8546"/>
                  </a:cubicBezTo>
                  <a:cubicBezTo>
                    <a:pt x="773" y="8953"/>
                    <a:pt x="1018" y="9279"/>
                    <a:pt x="1302" y="9523"/>
                  </a:cubicBezTo>
                  <a:cubicBezTo>
                    <a:pt x="1587" y="9767"/>
                    <a:pt x="1954" y="9930"/>
                    <a:pt x="2320" y="9971"/>
                  </a:cubicBezTo>
                  <a:lnTo>
                    <a:pt x="2442" y="9971"/>
                  </a:lnTo>
                  <a:cubicBezTo>
                    <a:pt x="2849" y="9971"/>
                    <a:pt x="3215" y="9808"/>
                    <a:pt x="3581" y="9564"/>
                  </a:cubicBezTo>
                  <a:cubicBezTo>
                    <a:pt x="4070" y="9198"/>
                    <a:pt x="4477" y="8587"/>
                    <a:pt x="4802" y="7814"/>
                  </a:cubicBezTo>
                  <a:cubicBezTo>
                    <a:pt x="5128" y="7081"/>
                    <a:pt x="5331" y="6186"/>
                    <a:pt x="5413" y="5209"/>
                  </a:cubicBezTo>
                  <a:cubicBezTo>
                    <a:pt x="5413" y="4965"/>
                    <a:pt x="5413" y="4721"/>
                    <a:pt x="5413" y="4477"/>
                  </a:cubicBezTo>
                  <a:cubicBezTo>
                    <a:pt x="5413" y="3296"/>
                    <a:pt x="5209" y="2238"/>
                    <a:pt x="4843" y="1465"/>
                  </a:cubicBezTo>
                  <a:cubicBezTo>
                    <a:pt x="4640" y="1058"/>
                    <a:pt x="4395" y="733"/>
                    <a:pt x="4111" y="448"/>
                  </a:cubicBezTo>
                  <a:cubicBezTo>
                    <a:pt x="3826" y="203"/>
                    <a:pt x="3459" y="41"/>
                    <a:pt x="30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35"/>
            <p:cNvSpPr/>
            <p:nvPr/>
          </p:nvSpPr>
          <p:spPr>
            <a:xfrm>
              <a:off x="2390675" y="1910275"/>
              <a:ext cx="866850" cy="1118675"/>
            </a:xfrm>
            <a:custGeom>
              <a:avLst/>
              <a:gdLst/>
              <a:ahLst/>
              <a:cxnLst/>
              <a:rect l="l" t="t" r="r" b="b"/>
              <a:pathLst>
                <a:path w="34674" h="44747" extrusionOk="0">
                  <a:moveTo>
                    <a:pt x="20542" y="1"/>
                  </a:moveTo>
                  <a:cubicBezTo>
                    <a:pt x="16954" y="1"/>
                    <a:pt x="13117" y="564"/>
                    <a:pt x="9849" y="2096"/>
                  </a:cubicBezTo>
                  <a:cubicBezTo>
                    <a:pt x="1465" y="6043"/>
                    <a:pt x="3297" y="19799"/>
                    <a:pt x="3297" y="19799"/>
                  </a:cubicBezTo>
                  <a:cubicBezTo>
                    <a:pt x="3297" y="19799"/>
                    <a:pt x="5128" y="25700"/>
                    <a:pt x="3948" y="29526"/>
                  </a:cubicBezTo>
                  <a:cubicBezTo>
                    <a:pt x="2767" y="33311"/>
                    <a:pt x="0" y="36200"/>
                    <a:pt x="0" y="36200"/>
                  </a:cubicBezTo>
                  <a:lnTo>
                    <a:pt x="19168" y="44746"/>
                  </a:lnTo>
                  <a:cubicBezTo>
                    <a:pt x="19168" y="44746"/>
                    <a:pt x="19820" y="41979"/>
                    <a:pt x="20104" y="41206"/>
                  </a:cubicBezTo>
                  <a:cubicBezTo>
                    <a:pt x="20349" y="40433"/>
                    <a:pt x="22343" y="40148"/>
                    <a:pt x="22343" y="40148"/>
                  </a:cubicBezTo>
                  <a:cubicBezTo>
                    <a:pt x="22343" y="40148"/>
                    <a:pt x="25362" y="41619"/>
                    <a:pt x="26748" y="41619"/>
                  </a:cubicBezTo>
                  <a:cubicBezTo>
                    <a:pt x="26802" y="41619"/>
                    <a:pt x="26853" y="41617"/>
                    <a:pt x="26901" y="41613"/>
                  </a:cubicBezTo>
                  <a:cubicBezTo>
                    <a:pt x="28244" y="41450"/>
                    <a:pt x="27837" y="40799"/>
                    <a:pt x="28895" y="38845"/>
                  </a:cubicBezTo>
                  <a:cubicBezTo>
                    <a:pt x="29953" y="36851"/>
                    <a:pt x="33738" y="26758"/>
                    <a:pt x="33738" y="24683"/>
                  </a:cubicBezTo>
                  <a:cubicBezTo>
                    <a:pt x="33738" y="22566"/>
                    <a:pt x="32029" y="21264"/>
                    <a:pt x="32029" y="20206"/>
                  </a:cubicBezTo>
                  <a:cubicBezTo>
                    <a:pt x="32029" y="19148"/>
                    <a:pt x="33087" y="17724"/>
                    <a:pt x="33860" y="15485"/>
                  </a:cubicBezTo>
                  <a:cubicBezTo>
                    <a:pt x="34674" y="13247"/>
                    <a:pt x="34389" y="8526"/>
                    <a:pt x="34389" y="8526"/>
                  </a:cubicBezTo>
                  <a:cubicBezTo>
                    <a:pt x="34389" y="8526"/>
                    <a:pt x="34389" y="4578"/>
                    <a:pt x="32436" y="2625"/>
                  </a:cubicBezTo>
                  <a:cubicBezTo>
                    <a:pt x="31240" y="1404"/>
                    <a:pt x="26202" y="1"/>
                    <a:pt x="205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35"/>
            <p:cNvSpPr/>
            <p:nvPr/>
          </p:nvSpPr>
          <p:spPr>
            <a:xfrm>
              <a:off x="2431350" y="1943325"/>
              <a:ext cx="633900" cy="998125"/>
            </a:xfrm>
            <a:custGeom>
              <a:avLst/>
              <a:gdLst/>
              <a:ahLst/>
              <a:cxnLst/>
              <a:rect l="l" t="t" r="r" b="b"/>
              <a:pathLst>
                <a:path w="25356" h="39925" extrusionOk="0">
                  <a:moveTo>
                    <a:pt x="11233" y="1"/>
                  </a:moveTo>
                  <a:cubicBezTo>
                    <a:pt x="10257" y="285"/>
                    <a:pt x="9280" y="652"/>
                    <a:pt x="8385" y="1059"/>
                  </a:cubicBezTo>
                  <a:cubicBezTo>
                    <a:pt x="5576" y="2402"/>
                    <a:pt x="3949" y="4844"/>
                    <a:pt x="3013" y="7570"/>
                  </a:cubicBezTo>
                  <a:cubicBezTo>
                    <a:pt x="2077" y="10256"/>
                    <a:pt x="1832" y="13186"/>
                    <a:pt x="1832" y="15343"/>
                  </a:cubicBezTo>
                  <a:cubicBezTo>
                    <a:pt x="1832" y="16727"/>
                    <a:pt x="1914" y="17785"/>
                    <a:pt x="1995" y="18233"/>
                  </a:cubicBezTo>
                  <a:cubicBezTo>
                    <a:pt x="1995" y="18314"/>
                    <a:pt x="1995" y="18396"/>
                    <a:pt x="1995" y="18396"/>
                  </a:cubicBezTo>
                  <a:cubicBezTo>
                    <a:pt x="2117" y="18762"/>
                    <a:pt x="3053" y="21977"/>
                    <a:pt x="3053" y="25151"/>
                  </a:cubicBezTo>
                  <a:cubicBezTo>
                    <a:pt x="3053" y="26250"/>
                    <a:pt x="2931" y="27308"/>
                    <a:pt x="2646" y="28285"/>
                  </a:cubicBezTo>
                  <a:cubicBezTo>
                    <a:pt x="1995" y="30401"/>
                    <a:pt x="896" y="32192"/>
                    <a:pt x="1" y="33413"/>
                  </a:cubicBezTo>
                  <a:cubicBezTo>
                    <a:pt x="774" y="33616"/>
                    <a:pt x="1629" y="33861"/>
                    <a:pt x="2606" y="34227"/>
                  </a:cubicBezTo>
                  <a:cubicBezTo>
                    <a:pt x="5047" y="35163"/>
                    <a:pt x="9402" y="37320"/>
                    <a:pt x="13024" y="39355"/>
                  </a:cubicBezTo>
                  <a:lnTo>
                    <a:pt x="18396" y="38622"/>
                  </a:lnTo>
                  <a:cubicBezTo>
                    <a:pt x="18396" y="38622"/>
                    <a:pt x="18681" y="38744"/>
                    <a:pt x="19088" y="38907"/>
                  </a:cubicBezTo>
                  <a:cubicBezTo>
                    <a:pt x="19251" y="38866"/>
                    <a:pt x="19413" y="38785"/>
                    <a:pt x="19576" y="38744"/>
                  </a:cubicBezTo>
                  <a:cubicBezTo>
                    <a:pt x="20146" y="38541"/>
                    <a:pt x="20634" y="38500"/>
                    <a:pt x="20634" y="38500"/>
                  </a:cubicBezTo>
                  <a:lnTo>
                    <a:pt x="20716" y="38500"/>
                  </a:lnTo>
                  <a:cubicBezTo>
                    <a:pt x="20756" y="38500"/>
                    <a:pt x="20797" y="38500"/>
                    <a:pt x="20838" y="38541"/>
                  </a:cubicBezTo>
                  <a:cubicBezTo>
                    <a:pt x="20838" y="38541"/>
                    <a:pt x="20960" y="38582"/>
                    <a:pt x="21123" y="38663"/>
                  </a:cubicBezTo>
                  <a:cubicBezTo>
                    <a:pt x="21326" y="38744"/>
                    <a:pt x="21570" y="38866"/>
                    <a:pt x="21855" y="38988"/>
                  </a:cubicBezTo>
                  <a:cubicBezTo>
                    <a:pt x="22466" y="39233"/>
                    <a:pt x="23239" y="39518"/>
                    <a:pt x="23931" y="39721"/>
                  </a:cubicBezTo>
                  <a:cubicBezTo>
                    <a:pt x="24379" y="39843"/>
                    <a:pt x="24826" y="39925"/>
                    <a:pt x="25111" y="39925"/>
                  </a:cubicBezTo>
                  <a:lnTo>
                    <a:pt x="25355" y="39925"/>
                  </a:lnTo>
                  <a:cubicBezTo>
                    <a:pt x="25192" y="38459"/>
                    <a:pt x="20309" y="34552"/>
                    <a:pt x="20512" y="28977"/>
                  </a:cubicBezTo>
                  <a:cubicBezTo>
                    <a:pt x="20756" y="22872"/>
                    <a:pt x="19129" y="15099"/>
                    <a:pt x="19129" y="15099"/>
                  </a:cubicBezTo>
                  <a:cubicBezTo>
                    <a:pt x="19129" y="15099"/>
                    <a:pt x="19332" y="13186"/>
                    <a:pt x="15832" y="7326"/>
                  </a:cubicBezTo>
                  <a:cubicBezTo>
                    <a:pt x="14571" y="5210"/>
                    <a:pt x="13105" y="2524"/>
                    <a:pt x="112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35"/>
            <p:cNvSpPr/>
            <p:nvPr/>
          </p:nvSpPr>
          <p:spPr>
            <a:xfrm>
              <a:off x="2939050" y="2055250"/>
              <a:ext cx="304250" cy="177050"/>
            </a:xfrm>
            <a:custGeom>
              <a:avLst/>
              <a:gdLst/>
              <a:ahLst/>
              <a:cxnLst/>
              <a:rect l="l" t="t" r="r" b="b"/>
              <a:pathLst>
                <a:path w="12170" h="7082" extrusionOk="0">
                  <a:moveTo>
                    <a:pt x="7733" y="0"/>
                  </a:moveTo>
                  <a:cubicBezTo>
                    <a:pt x="1385" y="0"/>
                    <a:pt x="1" y="2605"/>
                    <a:pt x="1873" y="4233"/>
                  </a:cubicBezTo>
                  <a:lnTo>
                    <a:pt x="6594" y="4029"/>
                  </a:lnTo>
                  <a:lnTo>
                    <a:pt x="6594" y="4029"/>
                  </a:lnTo>
                  <a:cubicBezTo>
                    <a:pt x="6594" y="4029"/>
                    <a:pt x="3745" y="7082"/>
                    <a:pt x="7041" y="7082"/>
                  </a:cubicBezTo>
                  <a:cubicBezTo>
                    <a:pt x="9605" y="7082"/>
                    <a:pt x="11437" y="6593"/>
                    <a:pt x="12169" y="5535"/>
                  </a:cubicBezTo>
                  <a:cubicBezTo>
                    <a:pt x="12169" y="5169"/>
                    <a:pt x="12169" y="4843"/>
                    <a:pt x="12169" y="4518"/>
                  </a:cubicBezTo>
                  <a:cubicBezTo>
                    <a:pt x="12169" y="3989"/>
                    <a:pt x="12169" y="3541"/>
                    <a:pt x="12129" y="3256"/>
                  </a:cubicBezTo>
                  <a:cubicBezTo>
                    <a:pt x="12129" y="2930"/>
                    <a:pt x="12129" y="2727"/>
                    <a:pt x="12129" y="2727"/>
                  </a:cubicBezTo>
                  <a:cubicBezTo>
                    <a:pt x="12129" y="2727"/>
                    <a:pt x="12129" y="2686"/>
                    <a:pt x="12129" y="2564"/>
                  </a:cubicBezTo>
                  <a:cubicBezTo>
                    <a:pt x="12129" y="2442"/>
                    <a:pt x="12129" y="2279"/>
                    <a:pt x="12088" y="2116"/>
                  </a:cubicBezTo>
                  <a:cubicBezTo>
                    <a:pt x="12088" y="1791"/>
                    <a:pt x="12006" y="1343"/>
                    <a:pt x="11925" y="896"/>
                  </a:cubicBezTo>
                  <a:cubicBezTo>
                    <a:pt x="11274" y="367"/>
                    <a:pt x="10012" y="0"/>
                    <a:pt x="77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35"/>
            <p:cNvSpPr/>
            <p:nvPr/>
          </p:nvSpPr>
          <p:spPr>
            <a:xfrm>
              <a:off x="2382525" y="1901600"/>
              <a:ext cx="878075" cy="1136150"/>
            </a:xfrm>
            <a:custGeom>
              <a:avLst/>
              <a:gdLst/>
              <a:ahLst/>
              <a:cxnLst/>
              <a:rect l="l" t="t" r="r" b="b"/>
              <a:pathLst>
                <a:path w="35123" h="45446" extrusionOk="0">
                  <a:moveTo>
                    <a:pt x="20837" y="693"/>
                  </a:moveTo>
                  <a:cubicBezTo>
                    <a:pt x="23646" y="693"/>
                    <a:pt x="26291" y="1059"/>
                    <a:pt x="28407" y="1547"/>
                  </a:cubicBezTo>
                  <a:cubicBezTo>
                    <a:pt x="29424" y="1792"/>
                    <a:pt x="30361" y="2077"/>
                    <a:pt x="31052" y="2361"/>
                  </a:cubicBezTo>
                  <a:cubicBezTo>
                    <a:pt x="31744" y="2646"/>
                    <a:pt x="32273" y="2972"/>
                    <a:pt x="32517" y="3216"/>
                  </a:cubicBezTo>
                  <a:cubicBezTo>
                    <a:pt x="33413" y="4111"/>
                    <a:pt x="33901" y="5536"/>
                    <a:pt x="34145" y="6716"/>
                  </a:cubicBezTo>
                  <a:cubicBezTo>
                    <a:pt x="34267" y="7326"/>
                    <a:pt x="34308" y="7856"/>
                    <a:pt x="34349" y="8262"/>
                  </a:cubicBezTo>
                  <a:cubicBezTo>
                    <a:pt x="34390" y="8425"/>
                    <a:pt x="34390" y="8588"/>
                    <a:pt x="34390" y="8710"/>
                  </a:cubicBezTo>
                  <a:cubicBezTo>
                    <a:pt x="34390" y="8832"/>
                    <a:pt x="34390" y="8873"/>
                    <a:pt x="34390" y="8873"/>
                  </a:cubicBezTo>
                  <a:cubicBezTo>
                    <a:pt x="34390" y="8873"/>
                    <a:pt x="34390" y="9076"/>
                    <a:pt x="34390" y="9402"/>
                  </a:cubicBezTo>
                  <a:cubicBezTo>
                    <a:pt x="34430" y="9687"/>
                    <a:pt x="34430" y="10135"/>
                    <a:pt x="34430" y="10664"/>
                  </a:cubicBezTo>
                  <a:cubicBezTo>
                    <a:pt x="34430" y="11437"/>
                    <a:pt x="34390" y="12414"/>
                    <a:pt x="34308" y="13309"/>
                  </a:cubicBezTo>
                  <a:cubicBezTo>
                    <a:pt x="34227" y="14204"/>
                    <a:pt x="34105" y="15100"/>
                    <a:pt x="33901" y="15710"/>
                  </a:cubicBezTo>
                  <a:cubicBezTo>
                    <a:pt x="33494" y="16809"/>
                    <a:pt x="33047" y="17704"/>
                    <a:pt x="32680" y="18478"/>
                  </a:cubicBezTo>
                  <a:cubicBezTo>
                    <a:pt x="32314" y="19251"/>
                    <a:pt x="32029" y="19902"/>
                    <a:pt x="32029" y="20553"/>
                  </a:cubicBezTo>
                  <a:cubicBezTo>
                    <a:pt x="32029" y="20919"/>
                    <a:pt x="32151" y="21245"/>
                    <a:pt x="32314" y="21570"/>
                  </a:cubicBezTo>
                  <a:cubicBezTo>
                    <a:pt x="32843" y="22507"/>
                    <a:pt x="33738" y="23565"/>
                    <a:pt x="33738" y="25030"/>
                  </a:cubicBezTo>
                  <a:cubicBezTo>
                    <a:pt x="33738" y="25233"/>
                    <a:pt x="33698" y="25600"/>
                    <a:pt x="33576" y="26088"/>
                  </a:cubicBezTo>
                  <a:cubicBezTo>
                    <a:pt x="33209" y="27716"/>
                    <a:pt x="32273" y="30565"/>
                    <a:pt x="31297" y="33169"/>
                  </a:cubicBezTo>
                  <a:cubicBezTo>
                    <a:pt x="30808" y="34472"/>
                    <a:pt x="30320" y="35733"/>
                    <a:pt x="29913" y="36751"/>
                  </a:cubicBezTo>
                  <a:cubicBezTo>
                    <a:pt x="29506" y="37809"/>
                    <a:pt x="29140" y="38623"/>
                    <a:pt x="28895" y="39030"/>
                  </a:cubicBezTo>
                  <a:cubicBezTo>
                    <a:pt x="28366" y="40047"/>
                    <a:pt x="28204" y="40739"/>
                    <a:pt x="28041" y="41105"/>
                  </a:cubicBezTo>
                  <a:cubicBezTo>
                    <a:pt x="27919" y="41309"/>
                    <a:pt x="27878" y="41390"/>
                    <a:pt x="27756" y="41471"/>
                  </a:cubicBezTo>
                  <a:cubicBezTo>
                    <a:pt x="27675" y="41512"/>
                    <a:pt x="27512" y="41594"/>
                    <a:pt x="27227" y="41594"/>
                  </a:cubicBezTo>
                  <a:lnTo>
                    <a:pt x="27064" y="41594"/>
                  </a:lnTo>
                  <a:cubicBezTo>
                    <a:pt x="26779" y="41594"/>
                    <a:pt x="26372" y="41512"/>
                    <a:pt x="25884" y="41390"/>
                  </a:cubicBezTo>
                  <a:cubicBezTo>
                    <a:pt x="25192" y="41187"/>
                    <a:pt x="24419" y="40902"/>
                    <a:pt x="23808" y="40657"/>
                  </a:cubicBezTo>
                  <a:cubicBezTo>
                    <a:pt x="23523" y="40535"/>
                    <a:pt x="23279" y="40413"/>
                    <a:pt x="23076" y="40332"/>
                  </a:cubicBezTo>
                  <a:cubicBezTo>
                    <a:pt x="22913" y="40251"/>
                    <a:pt x="22791" y="40210"/>
                    <a:pt x="22791" y="40210"/>
                  </a:cubicBezTo>
                  <a:cubicBezTo>
                    <a:pt x="22750" y="40169"/>
                    <a:pt x="22669" y="40169"/>
                    <a:pt x="22587" y="40169"/>
                  </a:cubicBezTo>
                  <a:cubicBezTo>
                    <a:pt x="22587" y="40169"/>
                    <a:pt x="22099" y="40210"/>
                    <a:pt x="21529" y="40413"/>
                  </a:cubicBezTo>
                  <a:cubicBezTo>
                    <a:pt x="21244" y="40495"/>
                    <a:pt x="20960" y="40617"/>
                    <a:pt x="20715" y="40780"/>
                  </a:cubicBezTo>
                  <a:cubicBezTo>
                    <a:pt x="20430" y="40902"/>
                    <a:pt x="20227" y="41105"/>
                    <a:pt x="20105" y="41431"/>
                  </a:cubicBezTo>
                  <a:cubicBezTo>
                    <a:pt x="19942" y="41878"/>
                    <a:pt x="19739" y="42733"/>
                    <a:pt x="19535" y="43547"/>
                  </a:cubicBezTo>
                  <a:cubicBezTo>
                    <a:pt x="19430" y="43946"/>
                    <a:pt x="19336" y="44324"/>
                    <a:pt x="19269" y="44596"/>
                  </a:cubicBezTo>
                  <a:lnTo>
                    <a:pt x="19269" y="44596"/>
                  </a:lnTo>
                  <a:lnTo>
                    <a:pt x="898" y="36444"/>
                  </a:lnTo>
                  <a:lnTo>
                    <a:pt x="898" y="36444"/>
                  </a:lnTo>
                  <a:cubicBezTo>
                    <a:pt x="1673" y="35558"/>
                    <a:pt x="3627" y="33066"/>
                    <a:pt x="4599" y="29954"/>
                  </a:cubicBezTo>
                  <a:cubicBezTo>
                    <a:pt x="4884" y="28977"/>
                    <a:pt x="5006" y="27919"/>
                    <a:pt x="5006" y="26820"/>
                  </a:cubicBezTo>
                  <a:cubicBezTo>
                    <a:pt x="5006" y="23483"/>
                    <a:pt x="3948" y="20065"/>
                    <a:pt x="3948" y="20065"/>
                  </a:cubicBezTo>
                  <a:cubicBezTo>
                    <a:pt x="3948" y="20029"/>
                    <a:pt x="3948" y="19972"/>
                    <a:pt x="3948" y="19902"/>
                  </a:cubicBezTo>
                  <a:cubicBezTo>
                    <a:pt x="3867" y="19454"/>
                    <a:pt x="3785" y="18396"/>
                    <a:pt x="3785" y="17012"/>
                  </a:cubicBezTo>
                  <a:cubicBezTo>
                    <a:pt x="3785" y="14855"/>
                    <a:pt x="4030" y="11925"/>
                    <a:pt x="4966" y="9239"/>
                  </a:cubicBezTo>
                  <a:cubicBezTo>
                    <a:pt x="5902" y="6513"/>
                    <a:pt x="7529" y="4071"/>
                    <a:pt x="10338" y="2728"/>
                  </a:cubicBezTo>
                  <a:cubicBezTo>
                    <a:pt x="13512" y="1263"/>
                    <a:pt x="17297" y="693"/>
                    <a:pt x="20837" y="693"/>
                  </a:cubicBezTo>
                  <a:close/>
                  <a:moveTo>
                    <a:pt x="20837" y="1"/>
                  </a:moveTo>
                  <a:cubicBezTo>
                    <a:pt x="17215" y="1"/>
                    <a:pt x="13349" y="571"/>
                    <a:pt x="10053" y="2117"/>
                  </a:cubicBezTo>
                  <a:cubicBezTo>
                    <a:pt x="7000" y="3542"/>
                    <a:pt x="5291" y="6187"/>
                    <a:pt x="4314" y="8995"/>
                  </a:cubicBezTo>
                  <a:cubicBezTo>
                    <a:pt x="3338" y="11844"/>
                    <a:pt x="3093" y="14815"/>
                    <a:pt x="3093" y="17012"/>
                  </a:cubicBezTo>
                  <a:cubicBezTo>
                    <a:pt x="3093" y="18884"/>
                    <a:pt x="3297" y="20187"/>
                    <a:pt x="3297" y="20187"/>
                  </a:cubicBezTo>
                  <a:lnTo>
                    <a:pt x="3297" y="20268"/>
                  </a:lnTo>
                  <a:cubicBezTo>
                    <a:pt x="3297" y="20268"/>
                    <a:pt x="3297" y="20309"/>
                    <a:pt x="3338" y="20390"/>
                  </a:cubicBezTo>
                  <a:cubicBezTo>
                    <a:pt x="3541" y="21082"/>
                    <a:pt x="4355" y="24012"/>
                    <a:pt x="4355" y="26820"/>
                  </a:cubicBezTo>
                  <a:cubicBezTo>
                    <a:pt x="4355" y="27879"/>
                    <a:pt x="4233" y="28896"/>
                    <a:pt x="3948" y="29751"/>
                  </a:cubicBezTo>
                  <a:cubicBezTo>
                    <a:pt x="3378" y="31623"/>
                    <a:pt x="2402" y="33251"/>
                    <a:pt x="1588" y="34431"/>
                  </a:cubicBezTo>
                  <a:cubicBezTo>
                    <a:pt x="1181" y="35041"/>
                    <a:pt x="814" y="35489"/>
                    <a:pt x="530" y="35815"/>
                  </a:cubicBezTo>
                  <a:cubicBezTo>
                    <a:pt x="407" y="35977"/>
                    <a:pt x="285" y="36099"/>
                    <a:pt x="204" y="36221"/>
                  </a:cubicBezTo>
                  <a:lnTo>
                    <a:pt x="123" y="36303"/>
                  </a:lnTo>
                  <a:lnTo>
                    <a:pt x="82" y="36344"/>
                  </a:lnTo>
                  <a:cubicBezTo>
                    <a:pt x="1" y="36425"/>
                    <a:pt x="1" y="36506"/>
                    <a:pt x="1" y="36628"/>
                  </a:cubicBezTo>
                  <a:cubicBezTo>
                    <a:pt x="41" y="36751"/>
                    <a:pt x="123" y="36832"/>
                    <a:pt x="204" y="36873"/>
                  </a:cubicBezTo>
                  <a:lnTo>
                    <a:pt x="19372" y="45419"/>
                  </a:lnTo>
                  <a:cubicBezTo>
                    <a:pt x="19406" y="45436"/>
                    <a:pt x="19447" y="45446"/>
                    <a:pt x="19489" y="45446"/>
                  </a:cubicBezTo>
                  <a:cubicBezTo>
                    <a:pt x="19548" y="45446"/>
                    <a:pt x="19610" y="45426"/>
                    <a:pt x="19657" y="45378"/>
                  </a:cubicBezTo>
                  <a:cubicBezTo>
                    <a:pt x="19739" y="45338"/>
                    <a:pt x="19820" y="45256"/>
                    <a:pt x="19820" y="45175"/>
                  </a:cubicBezTo>
                  <a:cubicBezTo>
                    <a:pt x="19820" y="45175"/>
                    <a:pt x="19983" y="44483"/>
                    <a:pt x="20186" y="43710"/>
                  </a:cubicBezTo>
                  <a:cubicBezTo>
                    <a:pt x="20390" y="42896"/>
                    <a:pt x="20634" y="42041"/>
                    <a:pt x="20756" y="41675"/>
                  </a:cubicBezTo>
                  <a:cubicBezTo>
                    <a:pt x="20756" y="41594"/>
                    <a:pt x="20878" y="41471"/>
                    <a:pt x="21041" y="41349"/>
                  </a:cubicBezTo>
                  <a:cubicBezTo>
                    <a:pt x="21326" y="41187"/>
                    <a:pt x="21773" y="41024"/>
                    <a:pt x="22099" y="40942"/>
                  </a:cubicBezTo>
                  <a:cubicBezTo>
                    <a:pt x="22262" y="40902"/>
                    <a:pt x="22425" y="40861"/>
                    <a:pt x="22547" y="40861"/>
                  </a:cubicBezTo>
                  <a:lnTo>
                    <a:pt x="22574" y="40852"/>
                  </a:lnTo>
                  <a:lnTo>
                    <a:pt x="22574" y="40852"/>
                  </a:lnTo>
                  <a:cubicBezTo>
                    <a:pt x="22782" y="40948"/>
                    <a:pt x="23443" y="41251"/>
                    <a:pt x="24215" y="41553"/>
                  </a:cubicBezTo>
                  <a:cubicBezTo>
                    <a:pt x="24704" y="41716"/>
                    <a:pt x="25192" y="41919"/>
                    <a:pt x="25721" y="42041"/>
                  </a:cubicBezTo>
                  <a:cubicBezTo>
                    <a:pt x="26209" y="42204"/>
                    <a:pt x="26657" y="42285"/>
                    <a:pt x="27064" y="42285"/>
                  </a:cubicBezTo>
                  <a:lnTo>
                    <a:pt x="27268" y="42285"/>
                  </a:lnTo>
                  <a:cubicBezTo>
                    <a:pt x="27634" y="42245"/>
                    <a:pt x="27919" y="42163"/>
                    <a:pt x="28163" y="42000"/>
                  </a:cubicBezTo>
                  <a:cubicBezTo>
                    <a:pt x="28326" y="41878"/>
                    <a:pt x="28448" y="41756"/>
                    <a:pt x="28529" y="41553"/>
                  </a:cubicBezTo>
                  <a:cubicBezTo>
                    <a:pt x="28814" y="41064"/>
                    <a:pt x="28936" y="40413"/>
                    <a:pt x="29506" y="39355"/>
                  </a:cubicBezTo>
                  <a:cubicBezTo>
                    <a:pt x="29791" y="38826"/>
                    <a:pt x="30238" y="37809"/>
                    <a:pt x="30727" y="36547"/>
                  </a:cubicBezTo>
                  <a:cubicBezTo>
                    <a:pt x="31500" y="34675"/>
                    <a:pt x="32395" y="32192"/>
                    <a:pt x="33128" y="29995"/>
                  </a:cubicBezTo>
                  <a:cubicBezTo>
                    <a:pt x="33494" y="28896"/>
                    <a:pt x="33820" y="27879"/>
                    <a:pt x="34023" y="27024"/>
                  </a:cubicBezTo>
                  <a:cubicBezTo>
                    <a:pt x="34267" y="26169"/>
                    <a:pt x="34390" y="25477"/>
                    <a:pt x="34390" y="25030"/>
                  </a:cubicBezTo>
                  <a:cubicBezTo>
                    <a:pt x="34390" y="23850"/>
                    <a:pt x="33942" y="22954"/>
                    <a:pt x="33494" y="22222"/>
                  </a:cubicBezTo>
                  <a:cubicBezTo>
                    <a:pt x="33291" y="21855"/>
                    <a:pt x="33087" y="21530"/>
                    <a:pt x="32924" y="21245"/>
                  </a:cubicBezTo>
                  <a:cubicBezTo>
                    <a:pt x="32762" y="20960"/>
                    <a:pt x="32721" y="20716"/>
                    <a:pt x="32721" y="20553"/>
                  </a:cubicBezTo>
                  <a:cubicBezTo>
                    <a:pt x="32680" y="20146"/>
                    <a:pt x="32924" y="19536"/>
                    <a:pt x="33291" y="18762"/>
                  </a:cubicBezTo>
                  <a:cubicBezTo>
                    <a:pt x="33657" y="17989"/>
                    <a:pt x="34105" y="17094"/>
                    <a:pt x="34512" y="15954"/>
                  </a:cubicBezTo>
                  <a:cubicBezTo>
                    <a:pt x="34756" y="15222"/>
                    <a:pt x="34919" y="14326"/>
                    <a:pt x="35000" y="13350"/>
                  </a:cubicBezTo>
                  <a:cubicBezTo>
                    <a:pt x="35081" y="12414"/>
                    <a:pt x="35122" y="11478"/>
                    <a:pt x="35122" y="10664"/>
                  </a:cubicBezTo>
                  <a:cubicBezTo>
                    <a:pt x="35122" y="9606"/>
                    <a:pt x="35081" y="8873"/>
                    <a:pt x="35081" y="8832"/>
                  </a:cubicBezTo>
                  <a:lnTo>
                    <a:pt x="35081" y="8832"/>
                  </a:lnTo>
                  <a:lnTo>
                    <a:pt x="35081" y="8832"/>
                  </a:lnTo>
                  <a:cubicBezTo>
                    <a:pt x="35077" y="8631"/>
                    <a:pt x="35048" y="7708"/>
                    <a:pt x="34797" y="6594"/>
                  </a:cubicBezTo>
                  <a:cubicBezTo>
                    <a:pt x="34552" y="5332"/>
                    <a:pt x="34064" y="3786"/>
                    <a:pt x="33006" y="2728"/>
                  </a:cubicBezTo>
                  <a:cubicBezTo>
                    <a:pt x="32640" y="2361"/>
                    <a:pt x="32070" y="2036"/>
                    <a:pt x="31297" y="1751"/>
                  </a:cubicBezTo>
                  <a:cubicBezTo>
                    <a:pt x="29058" y="815"/>
                    <a:pt x="25111" y="1"/>
                    <a:pt x="208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35"/>
            <p:cNvSpPr/>
            <p:nvPr/>
          </p:nvSpPr>
          <p:spPr>
            <a:xfrm>
              <a:off x="2417125" y="1742250"/>
              <a:ext cx="1039825" cy="903125"/>
            </a:xfrm>
            <a:custGeom>
              <a:avLst/>
              <a:gdLst/>
              <a:ahLst/>
              <a:cxnLst/>
              <a:rect l="l" t="t" r="r" b="b"/>
              <a:pathLst>
                <a:path w="41593" h="36125" extrusionOk="0">
                  <a:moveTo>
                    <a:pt x="17525" y="0"/>
                  </a:moveTo>
                  <a:cubicBezTo>
                    <a:pt x="17069" y="0"/>
                    <a:pt x="16613" y="9"/>
                    <a:pt x="16157" y="26"/>
                  </a:cubicBezTo>
                  <a:cubicBezTo>
                    <a:pt x="8669" y="270"/>
                    <a:pt x="3175" y="2916"/>
                    <a:pt x="1587" y="7230"/>
                  </a:cubicBezTo>
                  <a:cubicBezTo>
                    <a:pt x="0" y="11584"/>
                    <a:pt x="2483" y="26805"/>
                    <a:pt x="2646" y="30875"/>
                  </a:cubicBezTo>
                  <a:cubicBezTo>
                    <a:pt x="2768" y="34944"/>
                    <a:pt x="5250" y="36125"/>
                    <a:pt x="8140" y="36125"/>
                  </a:cubicBezTo>
                  <a:cubicBezTo>
                    <a:pt x="11029" y="36125"/>
                    <a:pt x="13512" y="33601"/>
                    <a:pt x="14163" y="31404"/>
                  </a:cubicBezTo>
                  <a:cubicBezTo>
                    <a:pt x="14855" y="29165"/>
                    <a:pt x="15099" y="26927"/>
                    <a:pt x="15506" y="26398"/>
                  </a:cubicBezTo>
                  <a:cubicBezTo>
                    <a:pt x="15558" y="26322"/>
                    <a:pt x="15635" y="26290"/>
                    <a:pt x="15729" y="26290"/>
                  </a:cubicBezTo>
                  <a:cubicBezTo>
                    <a:pt x="16293" y="26290"/>
                    <a:pt x="17459" y="27456"/>
                    <a:pt x="17459" y="27456"/>
                  </a:cubicBezTo>
                  <a:cubicBezTo>
                    <a:pt x="17459" y="27456"/>
                    <a:pt x="18852" y="27854"/>
                    <a:pt x="19901" y="27854"/>
                  </a:cubicBezTo>
                  <a:cubicBezTo>
                    <a:pt x="20426" y="27854"/>
                    <a:pt x="20864" y="27755"/>
                    <a:pt x="21000" y="27456"/>
                  </a:cubicBezTo>
                  <a:cubicBezTo>
                    <a:pt x="21407" y="26520"/>
                    <a:pt x="20227" y="26276"/>
                    <a:pt x="21651" y="25747"/>
                  </a:cubicBezTo>
                  <a:cubicBezTo>
                    <a:pt x="23116" y="25218"/>
                    <a:pt x="26535" y="23102"/>
                    <a:pt x="26535" y="21026"/>
                  </a:cubicBezTo>
                  <a:cubicBezTo>
                    <a:pt x="26535" y="18910"/>
                    <a:pt x="22587" y="15369"/>
                    <a:pt x="24541" y="14840"/>
                  </a:cubicBezTo>
                  <a:cubicBezTo>
                    <a:pt x="25501" y="14585"/>
                    <a:pt x="27395" y="14519"/>
                    <a:pt x="29101" y="14519"/>
                  </a:cubicBezTo>
                  <a:cubicBezTo>
                    <a:pt x="30938" y="14519"/>
                    <a:pt x="32558" y="14596"/>
                    <a:pt x="32558" y="14596"/>
                  </a:cubicBezTo>
                  <a:cubicBezTo>
                    <a:pt x="32558" y="14596"/>
                    <a:pt x="28366" y="16549"/>
                    <a:pt x="30442" y="17485"/>
                  </a:cubicBezTo>
                  <a:cubicBezTo>
                    <a:pt x="30907" y="17682"/>
                    <a:pt x="31518" y="17779"/>
                    <a:pt x="32209" y="17779"/>
                  </a:cubicBezTo>
                  <a:cubicBezTo>
                    <a:pt x="34660" y="17779"/>
                    <a:pt x="38115" y="16565"/>
                    <a:pt x="39639" y="14311"/>
                  </a:cubicBezTo>
                  <a:cubicBezTo>
                    <a:pt x="41593" y="11421"/>
                    <a:pt x="38866" y="6863"/>
                    <a:pt x="35040" y="4340"/>
                  </a:cubicBezTo>
                  <a:cubicBezTo>
                    <a:pt x="31486" y="2009"/>
                    <a:pt x="24558" y="0"/>
                    <a:pt x="17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35"/>
            <p:cNvSpPr/>
            <p:nvPr/>
          </p:nvSpPr>
          <p:spPr>
            <a:xfrm>
              <a:off x="2435425" y="1733725"/>
              <a:ext cx="997100" cy="919800"/>
            </a:xfrm>
            <a:custGeom>
              <a:avLst/>
              <a:gdLst/>
              <a:ahLst/>
              <a:cxnLst/>
              <a:rect l="l" t="t" r="r" b="b"/>
              <a:pathLst>
                <a:path w="39884" h="36792" extrusionOk="0">
                  <a:moveTo>
                    <a:pt x="16893" y="692"/>
                  </a:moveTo>
                  <a:cubicBezTo>
                    <a:pt x="23823" y="692"/>
                    <a:pt x="30680" y="2709"/>
                    <a:pt x="34146" y="4966"/>
                  </a:cubicBezTo>
                  <a:cubicBezTo>
                    <a:pt x="35570" y="5902"/>
                    <a:pt x="36832" y="7164"/>
                    <a:pt x="37768" y="8507"/>
                  </a:cubicBezTo>
                  <a:cubicBezTo>
                    <a:pt x="38663" y="9809"/>
                    <a:pt x="39233" y="11233"/>
                    <a:pt x="39233" y="12454"/>
                  </a:cubicBezTo>
                  <a:cubicBezTo>
                    <a:pt x="39233" y="13187"/>
                    <a:pt x="39029" y="13879"/>
                    <a:pt x="38622" y="14489"/>
                  </a:cubicBezTo>
                  <a:cubicBezTo>
                    <a:pt x="37930" y="15507"/>
                    <a:pt x="36750" y="16361"/>
                    <a:pt x="35407" y="16931"/>
                  </a:cubicBezTo>
                  <a:cubicBezTo>
                    <a:pt x="34105" y="17501"/>
                    <a:pt x="32681" y="17786"/>
                    <a:pt x="31500" y="17786"/>
                  </a:cubicBezTo>
                  <a:cubicBezTo>
                    <a:pt x="30849" y="17786"/>
                    <a:pt x="30279" y="17664"/>
                    <a:pt x="29872" y="17501"/>
                  </a:cubicBezTo>
                  <a:cubicBezTo>
                    <a:pt x="29669" y="17419"/>
                    <a:pt x="29588" y="17338"/>
                    <a:pt x="29547" y="17297"/>
                  </a:cubicBezTo>
                  <a:lnTo>
                    <a:pt x="29465" y="17175"/>
                  </a:lnTo>
                  <a:cubicBezTo>
                    <a:pt x="29465" y="17134"/>
                    <a:pt x="29506" y="17053"/>
                    <a:pt x="29547" y="16972"/>
                  </a:cubicBezTo>
                  <a:cubicBezTo>
                    <a:pt x="29710" y="16605"/>
                    <a:pt x="30361" y="16158"/>
                    <a:pt x="30890" y="15791"/>
                  </a:cubicBezTo>
                  <a:cubicBezTo>
                    <a:pt x="31175" y="15629"/>
                    <a:pt x="31460" y="15507"/>
                    <a:pt x="31663" y="15384"/>
                  </a:cubicBezTo>
                  <a:cubicBezTo>
                    <a:pt x="31744" y="15344"/>
                    <a:pt x="31826" y="15303"/>
                    <a:pt x="31867" y="15262"/>
                  </a:cubicBezTo>
                  <a:lnTo>
                    <a:pt x="31948" y="15222"/>
                  </a:lnTo>
                  <a:cubicBezTo>
                    <a:pt x="32111" y="15181"/>
                    <a:pt x="32192" y="15018"/>
                    <a:pt x="32151" y="14855"/>
                  </a:cubicBezTo>
                  <a:cubicBezTo>
                    <a:pt x="32111" y="14693"/>
                    <a:pt x="31989" y="14611"/>
                    <a:pt x="31826" y="14571"/>
                  </a:cubicBezTo>
                  <a:cubicBezTo>
                    <a:pt x="31826" y="14571"/>
                    <a:pt x="30320" y="14530"/>
                    <a:pt x="28570" y="14530"/>
                  </a:cubicBezTo>
                  <a:cubicBezTo>
                    <a:pt x="27675" y="14530"/>
                    <a:pt x="26739" y="14530"/>
                    <a:pt x="25884" y="14571"/>
                  </a:cubicBezTo>
                  <a:cubicBezTo>
                    <a:pt x="25029" y="14652"/>
                    <a:pt x="24256" y="14733"/>
                    <a:pt x="23727" y="14855"/>
                  </a:cubicBezTo>
                  <a:cubicBezTo>
                    <a:pt x="23483" y="14937"/>
                    <a:pt x="23279" y="15059"/>
                    <a:pt x="23117" y="15222"/>
                  </a:cubicBezTo>
                  <a:cubicBezTo>
                    <a:pt x="22995" y="15384"/>
                    <a:pt x="22913" y="15629"/>
                    <a:pt x="22913" y="15832"/>
                  </a:cubicBezTo>
                  <a:cubicBezTo>
                    <a:pt x="22913" y="16239"/>
                    <a:pt x="23117" y="16687"/>
                    <a:pt x="23361" y="17134"/>
                  </a:cubicBezTo>
                  <a:cubicBezTo>
                    <a:pt x="23727" y="17826"/>
                    <a:pt x="24256" y="18600"/>
                    <a:pt x="24704" y="19373"/>
                  </a:cubicBezTo>
                  <a:cubicBezTo>
                    <a:pt x="25152" y="20105"/>
                    <a:pt x="25436" y="20838"/>
                    <a:pt x="25436" y="21367"/>
                  </a:cubicBezTo>
                  <a:cubicBezTo>
                    <a:pt x="25436" y="21774"/>
                    <a:pt x="25274" y="22262"/>
                    <a:pt x="24948" y="22710"/>
                  </a:cubicBezTo>
                  <a:cubicBezTo>
                    <a:pt x="24460" y="23402"/>
                    <a:pt x="23686" y="24094"/>
                    <a:pt x="22913" y="24623"/>
                  </a:cubicBezTo>
                  <a:cubicBezTo>
                    <a:pt x="22140" y="25193"/>
                    <a:pt x="21326" y="25599"/>
                    <a:pt x="20797" y="25762"/>
                  </a:cubicBezTo>
                  <a:cubicBezTo>
                    <a:pt x="20512" y="25884"/>
                    <a:pt x="20268" y="25966"/>
                    <a:pt x="20105" y="26129"/>
                  </a:cubicBezTo>
                  <a:cubicBezTo>
                    <a:pt x="20024" y="26169"/>
                    <a:pt x="19983" y="26251"/>
                    <a:pt x="19902" y="26373"/>
                  </a:cubicBezTo>
                  <a:cubicBezTo>
                    <a:pt x="19861" y="26454"/>
                    <a:pt x="19861" y="26576"/>
                    <a:pt x="19861" y="26658"/>
                  </a:cubicBezTo>
                  <a:cubicBezTo>
                    <a:pt x="19861" y="26861"/>
                    <a:pt x="19902" y="26983"/>
                    <a:pt x="19942" y="27105"/>
                  </a:cubicBezTo>
                  <a:cubicBezTo>
                    <a:pt x="19983" y="27227"/>
                    <a:pt x="20024" y="27309"/>
                    <a:pt x="20024" y="27390"/>
                  </a:cubicBezTo>
                  <a:cubicBezTo>
                    <a:pt x="20024" y="27472"/>
                    <a:pt x="20024" y="27553"/>
                    <a:pt x="19942" y="27675"/>
                  </a:cubicBezTo>
                  <a:cubicBezTo>
                    <a:pt x="19942" y="27675"/>
                    <a:pt x="19902" y="27756"/>
                    <a:pt x="19780" y="27797"/>
                  </a:cubicBezTo>
                  <a:cubicBezTo>
                    <a:pt x="19664" y="27826"/>
                    <a:pt x="19529" y="27855"/>
                    <a:pt x="19373" y="27855"/>
                  </a:cubicBezTo>
                  <a:cubicBezTo>
                    <a:pt x="19309" y="27855"/>
                    <a:pt x="19241" y="27850"/>
                    <a:pt x="19169" y="27838"/>
                  </a:cubicBezTo>
                  <a:cubicBezTo>
                    <a:pt x="19102" y="27843"/>
                    <a:pt x="19034" y="27846"/>
                    <a:pt x="18965" y="27846"/>
                  </a:cubicBezTo>
                  <a:cubicBezTo>
                    <a:pt x="18526" y="27846"/>
                    <a:pt x="18044" y="27745"/>
                    <a:pt x="17623" y="27675"/>
                  </a:cubicBezTo>
                  <a:cubicBezTo>
                    <a:pt x="17378" y="27594"/>
                    <a:pt x="17175" y="27553"/>
                    <a:pt x="17053" y="27512"/>
                  </a:cubicBezTo>
                  <a:cubicBezTo>
                    <a:pt x="16988" y="27496"/>
                    <a:pt x="16936" y="27486"/>
                    <a:pt x="16897" y="27480"/>
                  </a:cubicBezTo>
                  <a:lnTo>
                    <a:pt x="16897" y="27480"/>
                  </a:lnTo>
                  <a:cubicBezTo>
                    <a:pt x="16786" y="27375"/>
                    <a:pt x="16562" y="27169"/>
                    <a:pt x="16280" y="26942"/>
                  </a:cubicBezTo>
                  <a:cubicBezTo>
                    <a:pt x="16117" y="26780"/>
                    <a:pt x="15873" y="26658"/>
                    <a:pt x="15669" y="26536"/>
                  </a:cubicBezTo>
                  <a:cubicBezTo>
                    <a:pt x="15466" y="26413"/>
                    <a:pt x="15262" y="26291"/>
                    <a:pt x="14977" y="26291"/>
                  </a:cubicBezTo>
                  <a:cubicBezTo>
                    <a:pt x="14814" y="26291"/>
                    <a:pt x="14611" y="26373"/>
                    <a:pt x="14489" y="26536"/>
                  </a:cubicBezTo>
                  <a:cubicBezTo>
                    <a:pt x="14326" y="26739"/>
                    <a:pt x="14245" y="26983"/>
                    <a:pt x="14163" y="27349"/>
                  </a:cubicBezTo>
                  <a:cubicBezTo>
                    <a:pt x="13878" y="28326"/>
                    <a:pt x="13594" y="29995"/>
                    <a:pt x="13105" y="31623"/>
                  </a:cubicBezTo>
                  <a:cubicBezTo>
                    <a:pt x="12820" y="32681"/>
                    <a:pt x="12047" y="33820"/>
                    <a:pt x="11030" y="34675"/>
                  </a:cubicBezTo>
                  <a:cubicBezTo>
                    <a:pt x="10012" y="35530"/>
                    <a:pt x="8751" y="36099"/>
                    <a:pt x="7408" y="36099"/>
                  </a:cubicBezTo>
                  <a:cubicBezTo>
                    <a:pt x="6024" y="36099"/>
                    <a:pt x="4762" y="35814"/>
                    <a:pt x="3826" y="35082"/>
                  </a:cubicBezTo>
                  <a:cubicBezTo>
                    <a:pt x="2931" y="34349"/>
                    <a:pt x="2320" y="33169"/>
                    <a:pt x="2239" y="31175"/>
                  </a:cubicBezTo>
                  <a:cubicBezTo>
                    <a:pt x="2198" y="29588"/>
                    <a:pt x="1791" y="26454"/>
                    <a:pt x="1425" y="22873"/>
                  </a:cubicBezTo>
                  <a:cubicBezTo>
                    <a:pt x="1018" y="19332"/>
                    <a:pt x="652" y="15344"/>
                    <a:pt x="652" y="12251"/>
                  </a:cubicBezTo>
                  <a:cubicBezTo>
                    <a:pt x="652" y="10297"/>
                    <a:pt x="815" y="8629"/>
                    <a:pt x="1181" y="7693"/>
                  </a:cubicBezTo>
                  <a:cubicBezTo>
                    <a:pt x="1914" y="5617"/>
                    <a:pt x="3623" y="3949"/>
                    <a:pt x="6065" y="2728"/>
                  </a:cubicBezTo>
                  <a:cubicBezTo>
                    <a:pt x="8506" y="1547"/>
                    <a:pt x="11722" y="815"/>
                    <a:pt x="15425" y="693"/>
                  </a:cubicBezTo>
                  <a:lnTo>
                    <a:pt x="16687" y="693"/>
                  </a:lnTo>
                  <a:cubicBezTo>
                    <a:pt x="16755" y="692"/>
                    <a:pt x="16824" y="692"/>
                    <a:pt x="16893" y="692"/>
                  </a:cubicBezTo>
                  <a:close/>
                  <a:moveTo>
                    <a:pt x="15425" y="1"/>
                  </a:moveTo>
                  <a:cubicBezTo>
                    <a:pt x="11640" y="164"/>
                    <a:pt x="8344" y="896"/>
                    <a:pt x="5780" y="2158"/>
                  </a:cubicBezTo>
                  <a:cubicBezTo>
                    <a:pt x="3216" y="3379"/>
                    <a:pt x="1344" y="5210"/>
                    <a:pt x="530" y="7449"/>
                  </a:cubicBezTo>
                  <a:cubicBezTo>
                    <a:pt x="123" y="8588"/>
                    <a:pt x="1" y="10257"/>
                    <a:pt x="1" y="12251"/>
                  </a:cubicBezTo>
                  <a:cubicBezTo>
                    <a:pt x="1" y="15425"/>
                    <a:pt x="367" y="19373"/>
                    <a:pt x="733" y="22954"/>
                  </a:cubicBezTo>
                  <a:cubicBezTo>
                    <a:pt x="1140" y="26536"/>
                    <a:pt x="1507" y="29710"/>
                    <a:pt x="1547" y="31216"/>
                  </a:cubicBezTo>
                  <a:cubicBezTo>
                    <a:pt x="1629" y="33291"/>
                    <a:pt x="2320" y="34756"/>
                    <a:pt x="3419" y="35611"/>
                  </a:cubicBezTo>
                  <a:cubicBezTo>
                    <a:pt x="4518" y="36506"/>
                    <a:pt x="5943" y="36791"/>
                    <a:pt x="7408" y="36791"/>
                  </a:cubicBezTo>
                  <a:cubicBezTo>
                    <a:pt x="8954" y="36791"/>
                    <a:pt x="10379" y="36140"/>
                    <a:pt x="11477" y="35204"/>
                  </a:cubicBezTo>
                  <a:cubicBezTo>
                    <a:pt x="12617" y="34227"/>
                    <a:pt x="13431" y="33006"/>
                    <a:pt x="13756" y="31826"/>
                  </a:cubicBezTo>
                  <a:cubicBezTo>
                    <a:pt x="14123" y="30687"/>
                    <a:pt x="14326" y="29547"/>
                    <a:pt x="14530" y="28652"/>
                  </a:cubicBezTo>
                  <a:cubicBezTo>
                    <a:pt x="14652" y="28204"/>
                    <a:pt x="14733" y="27838"/>
                    <a:pt x="14814" y="27512"/>
                  </a:cubicBezTo>
                  <a:cubicBezTo>
                    <a:pt x="14881" y="27279"/>
                    <a:pt x="14947" y="27074"/>
                    <a:pt x="14992" y="26984"/>
                  </a:cubicBezTo>
                  <a:lnTo>
                    <a:pt x="14992" y="26984"/>
                  </a:lnTo>
                  <a:cubicBezTo>
                    <a:pt x="15048" y="26991"/>
                    <a:pt x="15196" y="27031"/>
                    <a:pt x="15344" y="27105"/>
                  </a:cubicBezTo>
                  <a:cubicBezTo>
                    <a:pt x="15588" y="27268"/>
                    <a:pt x="15873" y="27472"/>
                    <a:pt x="16117" y="27675"/>
                  </a:cubicBezTo>
                  <a:cubicBezTo>
                    <a:pt x="16239" y="27756"/>
                    <a:pt x="16320" y="27879"/>
                    <a:pt x="16402" y="27919"/>
                  </a:cubicBezTo>
                  <a:cubicBezTo>
                    <a:pt x="16442" y="28001"/>
                    <a:pt x="16483" y="28041"/>
                    <a:pt x="16483" y="28041"/>
                  </a:cubicBezTo>
                  <a:lnTo>
                    <a:pt x="16646" y="28123"/>
                  </a:lnTo>
                  <a:cubicBezTo>
                    <a:pt x="16646" y="28123"/>
                    <a:pt x="18070" y="28530"/>
                    <a:pt x="19169" y="28530"/>
                  </a:cubicBezTo>
                  <a:cubicBezTo>
                    <a:pt x="19454" y="28530"/>
                    <a:pt x="19739" y="28530"/>
                    <a:pt x="19983" y="28448"/>
                  </a:cubicBezTo>
                  <a:cubicBezTo>
                    <a:pt x="20227" y="28367"/>
                    <a:pt x="20471" y="28204"/>
                    <a:pt x="20593" y="27919"/>
                  </a:cubicBezTo>
                  <a:cubicBezTo>
                    <a:pt x="20675" y="27756"/>
                    <a:pt x="20716" y="27553"/>
                    <a:pt x="20716" y="27390"/>
                  </a:cubicBezTo>
                  <a:cubicBezTo>
                    <a:pt x="20716" y="27187"/>
                    <a:pt x="20634" y="26983"/>
                    <a:pt x="20593" y="26861"/>
                  </a:cubicBezTo>
                  <a:cubicBezTo>
                    <a:pt x="20553" y="26739"/>
                    <a:pt x="20512" y="26658"/>
                    <a:pt x="20512" y="26658"/>
                  </a:cubicBezTo>
                  <a:lnTo>
                    <a:pt x="20553" y="26658"/>
                  </a:lnTo>
                  <a:cubicBezTo>
                    <a:pt x="20593" y="26617"/>
                    <a:pt x="20716" y="26495"/>
                    <a:pt x="21041" y="26413"/>
                  </a:cubicBezTo>
                  <a:cubicBezTo>
                    <a:pt x="21814" y="26129"/>
                    <a:pt x="23035" y="25437"/>
                    <a:pt x="24134" y="24582"/>
                  </a:cubicBezTo>
                  <a:cubicBezTo>
                    <a:pt x="24663" y="24134"/>
                    <a:pt x="25152" y="23646"/>
                    <a:pt x="25518" y="23117"/>
                  </a:cubicBezTo>
                  <a:cubicBezTo>
                    <a:pt x="25884" y="22547"/>
                    <a:pt x="26128" y="21977"/>
                    <a:pt x="26128" y="21367"/>
                  </a:cubicBezTo>
                  <a:cubicBezTo>
                    <a:pt x="26128" y="20838"/>
                    <a:pt x="25925" y="20350"/>
                    <a:pt x="25681" y="19820"/>
                  </a:cubicBezTo>
                  <a:cubicBezTo>
                    <a:pt x="25314" y="19047"/>
                    <a:pt x="24785" y="18233"/>
                    <a:pt x="24338" y="17501"/>
                  </a:cubicBezTo>
                  <a:cubicBezTo>
                    <a:pt x="24134" y="17134"/>
                    <a:pt x="23931" y="16809"/>
                    <a:pt x="23809" y="16524"/>
                  </a:cubicBezTo>
                  <a:cubicBezTo>
                    <a:pt x="23686" y="16239"/>
                    <a:pt x="23605" y="15995"/>
                    <a:pt x="23605" y="15832"/>
                  </a:cubicBezTo>
                  <a:cubicBezTo>
                    <a:pt x="23605" y="15751"/>
                    <a:pt x="23646" y="15669"/>
                    <a:pt x="23646" y="15629"/>
                  </a:cubicBezTo>
                  <a:cubicBezTo>
                    <a:pt x="23686" y="15629"/>
                    <a:pt x="23768" y="15547"/>
                    <a:pt x="23890" y="15507"/>
                  </a:cubicBezTo>
                  <a:cubicBezTo>
                    <a:pt x="24338" y="15384"/>
                    <a:pt x="25070" y="15303"/>
                    <a:pt x="25925" y="15262"/>
                  </a:cubicBezTo>
                  <a:cubicBezTo>
                    <a:pt x="26739" y="15222"/>
                    <a:pt x="27675" y="15181"/>
                    <a:pt x="28570" y="15181"/>
                  </a:cubicBezTo>
                  <a:cubicBezTo>
                    <a:pt x="29289" y="15181"/>
                    <a:pt x="29979" y="15210"/>
                    <a:pt x="30544" y="15219"/>
                  </a:cubicBezTo>
                  <a:lnTo>
                    <a:pt x="30544" y="15219"/>
                  </a:lnTo>
                  <a:cubicBezTo>
                    <a:pt x="30457" y="15272"/>
                    <a:pt x="30368" y="15327"/>
                    <a:pt x="30279" y="15384"/>
                  </a:cubicBezTo>
                  <a:cubicBezTo>
                    <a:pt x="29954" y="15629"/>
                    <a:pt x="29588" y="15873"/>
                    <a:pt x="29303" y="16158"/>
                  </a:cubicBezTo>
                  <a:cubicBezTo>
                    <a:pt x="29181" y="16321"/>
                    <a:pt x="29058" y="16443"/>
                    <a:pt x="28936" y="16605"/>
                  </a:cubicBezTo>
                  <a:cubicBezTo>
                    <a:pt x="28855" y="16768"/>
                    <a:pt x="28814" y="16972"/>
                    <a:pt x="28814" y="17175"/>
                  </a:cubicBezTo>
                  <a:cubicBezTo>
                    <a:pt x="28774" y="17379"/>
                    <a:pt x="28855" y="17582"/>
                    <a:pt x="29018" y="17745"/>
                  </a:cubicBezTo>
                  <a:cubicBezTo>
                    <a:pt x="29140" y="17908"/>
                    <a:pt x="29343" y="18030"/>
                    <a:pt x="29588" y="18111"/>
                  </a:cubicBezTo>
                  <a:cubicBezTo>
                    <a:pt x="30117" y="18355"/>
                    <a:pt x="30768" y="18477"/>
                    <a:pt x="31500" y="18477"/>
                  </a:cubicBezTo>
                  <a:cubicBezTo>
                    <a:pt x="32803" y="18477"/>
                    <a:pt x="34308" y="18152"/>
                    <a:pt x="35692" y="17541"/>
                  </a:cubicBezTo>
                  <a:cubicBezTo>
                    <a:pt x="37076" y="16931"/>
                    <a:pt x="38378" y="16036"/>
                    <a:pt x="39192" y="14855"/>
                  </a:cubicBezTo>
                  <a:cubicBezTo>
                    <a:pt x="39680" y="14123"/>
                    <a:pt x="39884" y="13309"/>
                    <a:pt x="39884" y="12454"/>
                  </a:cubicBezTo>
                  <a:cubicBezTo>
                    <a:pt x="39884" y="11030"/>
                    <a:pt x="39273" y="9524"/>
                    <a:pt x="38337" y="8100"/>
                  </a:cubicBezTo>
                  <a:cubicBezTo>
                    <a:pt x="37361" y="6675"/>
                    <a:pt x="36018" y="5373"/>
                    <a:pt x="34512" y="4396"/>
                  </a:cubicBezTo>
                  <a:cubicBezTo>
                    <a:pt x="30808" y="1995"/>
                    <a:pt x="23809" y="1"/>
                    <a:pt x="166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35"/>
            <p:cNvSpPr/>
            <p:nvPr/>
          </p:nvSpPr>
          <p:spPr>
            <a:xfrm>
              <a:off x="2586000" y="2406000"/>
              <a:ext cx="59050" cy="52500"/>
            </a:xfrm>
            <a:custGeom>
              <a:avLst/>
              <a:gdLst/>
              <a:ahLst/>
              <a:cxnLst/>
              <a:rect l="l" t="t" r="r" b="b"/>
              <a:pathLst>
                <a:path w="2362" h="2100" extrusionOk="0">
                  <a:moveTo>
                    <a:pt x="1970" y="1"/>
                  </a:moveTo>
                  <a:cubicBezTo>
                    <a:pt x="1883" y="1"/>
                    <a:pt x="1792" y="31"/>
                    <a:pt x="1710" y="92"/>
                  </a:cubicBezTo>
                  <a:cubicBezTo>
                    <a:pt x="1303" y="581"/>
                    <a:pt x="815" y="1028"/>
                    <a:pt x="164" y="1476"/>
                  </a:cubicBezTo>
                  <a:cubicBezTo>
                    <a:pt x="42" y="1598"/>
                    <a:pt x="1" y="1801"/>
                    <a:pt x="82" y="1964"/>
                  </a:cubicBezTo>
                  <a:cubicBezTo>
                    <a:pt x="154" y="2060"/>
                    <a:pt x="253" y="2099"/>
                    <a:pt x="356" y="2099"/>
                  </a:cubicBezTo>
                  <a:cubicBezTo>
                    <a:pt x="429" y="2099"/>
                    <a:pt x="503" y="2079"/>
                    <a:pt x="571" y="2046"/>
                  </a:cubicBezTo>
                  <a:cubicBezTo>
                    <a:pt x="1222" y="1557"/>
                    <a:pt x="1792" y="1069"/>
                    <a:pt x="2239" y="581"/>
                  </a:cubicBezTo>
                  <a:cubicBezTo>
                    <a:pt x="2361" y="418"/>
                    <a:pt x="2361" y="214"/>
                    <a:pt x="2199" y="92"/>
                  </a:cubicBezTo>
                  <a:cubicBezTo>
                    <a:pt x="2138" y="31"/>
                    <a:pt x="2056" y="1"/>
                    <a:pt x="19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35"/>
            <p:cNvSpPr/>
            <p:nvPr/>
          </p:nvSpPr>
          <p:spPr>
            <a:xfrm>
              <a:off x="2671475" y="1981950"/>
              <a:ext cx="727475" cy="348225"/>
            </a:xfrm>
            <a:custGeom>
              <a:avLst/>
              <a:gdLst/>
              <a:ahLst/>
              <a:cxnLst/>
              <a:rect l="l" t="t" r="r" b="b"/>
              <a:pathLst>
                <a:path w="29099" h="13929" extrusionOk="0">
                  <a:moveTo>
                    <a:pt x="28714" y="0"/>
                  </a:moveTo>
                  <a:cubicBezTo>
                    <a:pt x="28604" y="0"/>
                    <a:pt x="28500" y="45"/>
                    <a:pt x="28448" y="124"/>
                  </a:cubicBezTo>
                  <a:cubicBezTo>
                    <a:pt x="28407" y="124"/>
                    <a:pt x="27593" y="1345"/>
                    <a:pt x="24256" y="2200"/>
                  </a:cubicBezTo>
                  <a:cubicBezTo>
                    <a:pt x="23890" y="2281"/>
                    <a:pt x="23483" y="2322"/>
                    <a:pt x="23035" y="2322"/>
                  </a:cubicBezTo>
                  <a:cubicBezTo>
                    <a:pt x="20756" y="2322"/>
                    <a:pt x="17337" y="1386"/>
                    <a:pt x="13349" y="1345"/>
                  </a:cubicBezTo>
                  <a:cubicBezTo>
                    <a:pt x="10785" y="1345"/>
                    <a:pt x="8018" y="1752"/>
                    <a:pt x="5128" y="3095"/>
                  </a:cubicBezTo>
                  <a:cubicBezTo>
                    <a:pt x="3745" y="3746"/>
                    <a:pt x="2727" y="4479"/>
                    <a:pt x="2035" y="5293"/>
                  </a:cubicBezTo>
                  <a:cubicBezTo>
                    <a:pt x="977" y="6554"/>
                    <a:pt x="652" y="7938"/>
                    <a:pt x="489" y="9322"/>
                  </a:cubicBezTo>
                  <a:cubicBezTo>
                    <a:pt x="326" y="10705"/>
                    <a:pt x="326" y="12130"/>
                    <a:pt x="41" y="13514"/>
                  </a:cubicBezTo>
                  <a:cubicBezTo>
                    <a:pt x="0" y="13676"/>
                    <a:pt x="123" y="13880"/>
                    <a:pt x="326" y="13920"/>
                  </a:cubicBezTo>
                  <a:cubicBezTo>
                    <a:pt x="347" y="13926"/>
                    <a:pt x="369" y="13928"/>
                    <a:pt x="391" y="13928"/>
                  </a:cubicBezTo>
                  <a:cubicBezTo>
                    <a:pt x="539" y="13928"/>
                    <a:pt x="698" y="13813"/>
                    <a:pt x="733" y="13636"/>
                  </a:cubicBezTo>
                  <a:cubicBezTo>
                    <a:pt x="1099" y="11682"/>
                    <a:pt x="937" y="9769"/>
                    <a:pt x="1384" y="8101"/>
                  </a:cubicBezTo>
                  <a:cubicBezTo>
                    <a:pt x="1588" y="7246"/>
                    <a:pt x="1954" y="6473"/>
                    <a:pt x="2564" y="5740"/>
                  </a:cubicBezTo>
                  <a:cubicBezTo>
                    <a:pt x="3175" y="5008"/>
                    <a:pt x="4070" y="4316"/>
                    <a:pt x="5413" y="3705"/>
                  </a:cubicBezTo>
                  <a:cubicBezTo>
                    <a:pt x="8181" y="2444"/>
                    <a:pt x="10867" y="2037"/>
                    <a:pt x="13349" y="2037"/>
                  </a:cubicBezTo>
                  <a:cubicBezTo>
                    <a:pt x="17215" y="2037"/>
                    <a:pt x="20593" y="2973"/>
                    <a:pt x="23035" y="3014"/>
                  </a:cubicBezTo>
                  <a:cubicBezTo>
                    <a:pt x="23523" y="3014"/>
                    <a:pt x="23971" y="2973"/>
                    <a:pt x="24419" y="2851"/>
                  </a:cubicBezTo>
                  <a:cubicBezTo>
                    <a:pt x="28000" y="1956"/>
                    <a:pt x="28936" y="572"/>
                    <a:pt x="28977" y="531"/>
                  </a:cubicBezTo>
                  <a:cubicBezTo>
                    <a:pt x="29099" y="368"/>
                    <a:pt x="29058" y="165"/>
                    <a:pt x="28895" y="43"/>
                  </a:cubicBezTo>
                  <a:cubicBezTo>
                    <a:pt x="28838" y="14"/>
                    <a:pt x="28775" y="0"/>
                    <a:pt x="287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35"/>
            <p:cNvSpPr/>
            <p:nvPr/>
          </p:nvSpPr>
          <p:spPr>
            <a:xfrm>
              <a:off x="2657225" y="2145625"/>
              <a:ext cx="358175" cy="400300"/>
            </a:xfrm>
            <a:custGeom>
              <a:avLst/>
              <a:gdLst/>
              <a:ahLst/>
              <a:cxnLst/>
              <a:rect l="l" t="t" r="r" b="b"/>
              <a:pathLst>
                <a:path w="14327" h="16012" extrusionOk="0">
                  <a:moveTo>
                    <a:pt x="13971" y="1"/>
                  </a:moveTo>
                  <a:cubicBezTo>
                    <a:pt x="13953" y="1"/>
                    <a:pt x="13936" y="3"/>
                    <a:pt x="13919" y="7"/>
                  </a:cubicBezTo>
                  <a:cubicBezTo>
                    <a:pt x="13838" y="7"/>
                    <a:pt x="10867" y="496"/>
                    <a:pt x="8628" y="4321"/>
                  </a:cubicBezTo>
                  <a:cubicBezTo>
                    <a:pt x="7489" y="6275"/>
                    <a:pt x="7001" y="8635"/>
                    <a:pt x="5983" y="10670"/>
                  </a:cubicBezTo>
                  <a:cubicBezTo>
                    <a:pt x="5495" y="11728"/>
                    <a:pt x="4844" y="12664"/>
                    <a:pt x="3948" y="13478"/>
                  </a:cubicBezTo>
                  <a:cubicBezTo>
                    <a:pt x="3053" y="14251"/>
                    <a:pt x="1873" y="14943"/>
                    <a:pt x="286" y="15350"/>
                  </a:cubicBezTo>
                  <a:cubicBezTo>
                    <a:pt x="123" y="15391"/>
                    <a:pt x="1" y="15594"/>
                    <a:pt x="41" y="15757"/>
                  </a:cubicBezTo>
                  <a:cubicBezTo>
                    <a:pt x="75" y="15927"/>
                    <a:pt x="222" y="16011"/>
                    <a:pt x="365" y="16011"/>
                  </a:cubicBezTo>
                  <a:cubicBezTo>
                    <a:pt x="393" y="16011"/>
                    <a:pt x="421" y="16008"/>
                    <a:pt x="448" y="16001"/>
                  </a:cubicBezTo>
                  <a:cubicBezTo>
                    <a:pt x="2158" y="15554"/>
                    <a:pt x="3419" y="14862"/>
                    <a:pt x="4396" y="13966"/>
                  </a:cubicBezTo>
                  <a:cubicBezTo>
                    <a:pt x="5861" y="12664"/>
                    <a:pt x="6675" y="10996"/>
                    <a:pt x="7285" y="9327"/>
                  </a:cubicBezTo>
                  <a:cubicBezTo>
                    <a:pt x="7937" y="7699"/>
                    <a:pt x="8425" y="6030"/>
                    <a:pt x="9198" y="4687"/>
                  </a:cubicBezTo>
                  <a:cubicBezTo>
                    <a:pt x="10256" y="2856"/>
                    <a:pt x="11477" y="1879"/>
                    <a:pt x="12413" y="1310"/>
                  </a:cubicBezTo>
                  <a:cubicBezTo>
                    <a:pt x="12902" y="1065"/>
                    <a:pt x="13309" y="903"/>
                    <a:pt x="13594" y="781"/>
                  </a:cubicBezTo>
                  <a:cubicBezTo>
                    <a:pt x="13716" y="740"/>
                    <a:pt x="13838" y="740"/>
                    <a:pt x="13919" y="699"/>
                  </a:cubicBezTo>
                  <a:lnTo>
                    <a:pt x="14001" y="699"/>
                  </a:lnTo>
                  <a:cubicBezTo>
                    <a:pt x="14204" y="658"/>
                    <a:pt x="14326" y="496"/>
                    <a:pt x="14285" y="292"/>
                  </a:cubicBezTo>
                  <a:cubicBezTo>
                    <a:pt x="14249" y="147"/>
                    <a:pt x="14115" y="1"/>
                    <a:pt x="139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35"/>
            <p:cNvSpPr/>
            <p:nvPr/>
          </p:nvSpPr>
          <p:spPr>
            <a:xfrm>
              <a:off x="2814925" y="2364375"/>
              <a:ext cx="487375" cy="66325"/>
            </a:xfrm>
            <a:custGeom>
              <a:avLst/>
              <a:gdLst/>
              <a:ahLst/>
              <a:cxnLst/>
              <a:rect l="l" t="t" r="r" b="b"/>
              <a:pathLst>
                <a:path w="19495" h="2653" extrusionOk="0">
                  <a:moveTo>
                    <a:pt x="345" y="1"/>
                  </a:moveTo>
                  <a:cubicBezTo>
                    <a:pt x="172" y="1"/>
                    <a:pt x="41" y="146"/>
                    <a:pt x="41" y="292"/>
                  </a:cubicBezTo>
                  <a:cubicBezTo>
                    <a:pt x="1" y="496"/>
                    <a:pt x="164" y="658"/>
                    <a:pt x="326" y="658"/>
                  </a:cubicBezTo>
                  <a:lnTo>
                    <a:pt x="19088" y="2653"/>
                  </a:lnTo>
                  <a:cubicBezTo>
                    <a:pt x="19291" y="2653"/>
                    <a:pt x="19454" y="2530"/>
                    <a:pt x="19454" y="2327"/>
                  </a:cubicBezTo>
                  <a:cubicBezTo>
                    <a:pt x="19495" y="2164"/>
                    <a:pt x="19373" y="2001"/>
                    <a:pt x="19169" y="1961"/>
                  </a:cubicBezTo>
                  <a:lnTo>
                    <a:pt x="408" y="7"/>
                  </a:lnTo>
                  <a:cubicBezTo>
                    <a:pt x="386" y="3"/>
                    <a:pt x="365" y="1"/>
                    <a:pt x="3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35"/>
            <p:cNvSpPr/>
            <p:nvPr/>
          </p:nvSpPr>
          <p:spPr>
            <a:xfrm>
              <a:off x="2735575" y="2281825"/>
              <a:ext cx="160775" cy="314125"/>
            </a:xfrm>
            <a:custGeom>
              <a:avLst/>
              <a:gdLst/>
              <a:ahLst/>
              <a:cxnLst/>
              <a:rect l="l" t="t" r="r" b="b"/>
              <a:pathLst>
                <a:path w="6431" h="12565" extrusionOk="0">
                  <a:moveTo>
                    <a:pt x="3253" y="0"/>
                  </a:moveTo>
                  <a:cubicBezTo>
                    <a:pt x="2204" y="0"/>
                    <a:pt x="1341" y="1697"/>
                    <a:pt x="774" y="4815"/>
                  </a:cubicBezTo>
                  <a:cubicBezTo>
                    <a:pt x="0" y="9292"/>
                    <a:pt x="0" y="11652"/>
                    <a:pt x="1710" y="12303"/>
                  </a:cubicBezTo>
                  <a:cubicBezTo>
                    <a:pt x="2216" y="12496"/>
                    <a:pt x="2723" y="12564"/>
                    <a:pt x="3185" y="12564"/>
                  </a:cubicBezTo>
                  <a:cubicBezTo>
                    <a:pt x="4282" y="12564"/>
                    <a:pt x="5128" y="12181"/>
                    <a:pt x="5128" y="12181"/>
                  </a:cubicBezTo>
                  <a:lnTo>
                    <a:pt x="6186" y="7827"/>
                  </a:lnTo>
                  <a:cubicBezTo>
                    <a:pt x="6186" y="7827"/>
                    <a:pt x="6431" y="3228"/>
                    <a:pt x="4721" y="989"/>
                  </a:cubicBezTo>
                  <a:cubicBezTo>
                    <a:pt x="4203" y="322"/>
                    <a:pt x="3710" y="0"/>
                    <a:pt x="32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35"/>
            <p:cNvSpPr/>
            <p:nvPr/>
          </p:nvSpPr>
          <p:spPr>
            <a:xfrm>
              <a:off x="2734550" y="2272975"/>
              <a:ext cx="163825" cy="331700"/>
            </a:xfrm>
            <a:custGeom>
              <a:avLst/>
              <a:gdLst/>
              <a:ahLst/>
              <a:cxnLst/>
              <a:rect l="l" t="t" r="r" b="b"/>
              <a:pathLst>
                <a:path w="6553" h="13268" extrusionOk="0">
                  <a:moveTo>
                    <a:pt x="3297" y="0"/>
                  </a:moveTo>
                  <a:cubicBezTo>
                    <a:pt x="2931" y="0"/>
                    <a:pt x="2605" y="163"/>
                    <a:pt x="2320" y="407"/>
                  </a:cubicBezTo>
                  <a:cubicBezTo>
                    <a:pt x="1913" y="774"/>
                    <a:pt x="1547" y="1384"/>
                    <a:pt x="1262" y="2157"/>
                  </a:cubicBezTo>
                  <a:cubicBezTo>
                    <a:pt x="937" y="2931"/>
                    <a:pt x="693" y="3948"/>
                    <a:pt x="489" y="5128"/>
                  </a:cubicBezTo>
                  <a:cubicBezTo>
                    <a:pt x="163" y="6919"/>
                    <a:pt x="1" y="8384"/>
                    <a:pt x="1" y="9564"/>
                  </a:cubicBezTo>
                  <a:cubicBezTo>
                    <a:pt x="1" y="10460"/>
                    <a:pt x="82" y="11151"/>
                    <a:pt x="326" y="11721"/>
                  </a:cubicBezTo>
                  <a:cubicBezTo>
                    <a:pt x="611" y="12332"/>
                    <a:pt x="1059" y="12739"/>
                    <a:pt x="1629" y="12983"/>
                  </a:cubicBezTo>
                  <a:cubicBezTo>
                    <a:pt x="2158" y="13186"/>
                    <a:pt x="2727" y="13268"/>
                    <a:pt x="3216" y="13268"/>
                  </a:cubicBezTo>
                  <a:cubicBezTo>
                    <a:pt x="4396" y="13268"/>
                    <a:pt x="5291" y="12820"/>
                    <a:pt x="5291" y="12820"/>
                  </a:cubicBezTo>
                  <a:cubicBezTo>
                    <a:pt x="5454" y="12739"/>
                    <a:pt x="5535" y="12535"/>
                    <a:pt x="5454" y="12372"/>
                  </a:cubicBezTo>
                  <a:cubicBezTo>
                    <a:pt x="5395" y="12253"/>
                    <a:pt x="5270" y="12178"/>
                    <a:pt x="5143" y="12178"/>
                  </a:cubicBezTo>
                  <a:cubicBezTo>
                    <a:pt x="5097" y="12178"/>
                    <a:pt x="5050" y="12188"/>
                    <a:pt x="5006" y="12210"/>
                  </a:cubicBezTo>
                  <a:cubicBezTo>
                    <a:pt x="4925" y="12250"/>
                    <a:pt x="4152" y="12576"/>
                    <a:pt x="3216" y="12576"/>
                  </a:cubicBezTo>
                  <a:cubicBezTo>
                    <a:pt x="2768" y="12576"/>
                    <a:pt x="2320" y="12494"/>
                    <a:pt x="1873" y="12332"/>
                  </a:cubicBezTo>
                  <a:cubicBezTo>
                    <a:pt x="1425" y="12169"/>
                    <a:pt x="1181" y="11884"/>
                    <a:pt x="977" y="11477"/>
                  </a:cubicBezTo>
                  <a:cubicBezTo>
                    <a:pt x="774" y="11029"/>
                    <a:pt x="652" y="10378"/>
                    <a:pt x="652" y="9564"/>
                  </a:cubicBezTo>
                  <a:cubicBezTo>
                    <a:pt x="652" y="8465"/>
                    <a:pt x="855" y="7041"/>
                    <a:pt x="1181" y="5210"/>
                  </a:cubicBezTo>
                  <a:cubicBezTo>
                    <a:pt x="1425" y="3704"/>
                    <a:pt x="1791" y="2524"/>
                    <a:pt x="2158" y="1750"/>
                  </a:cubicBezTo>
                  <a:cubicBezTo>
                    <a:pt x="2361" y="1384"/>
                    <a:pt x="2565" y="1099"/>
                    <a:pt x="2768" y="936"/>
                  </a:cubicBezTo>
                  <a:cubicBezTo>
                    <a:pt x="2972" y="774"/>
                    <a:pt x="3134" y="692"/>
                    <a:pt x="3297" y="692"/>
                  </a:cubicBezTo>
                  <a:cubicBezTo>
                    <a:pt x="3419" y="692"/>
                    <a:pt x="3623" y="733"/>
                    <a:pt x="3826" y="896"/>
                  </a:cubicBezTo>
                  <a:cubicBezTo>
                    <a:pt x="4030" y="1018"/>
                    <a:pt x="4233" y="1262"/>
                    <a:pt x="4477" y="1588"/>
                  </a:cubicBezTo>
                  <a:cubicBezTo>
                    <a:pt x="5088" y="2361"/>
                    <a:pt x="5454" y="3500"/>
                    <a:pt x="5658" y="4640"/>
                  </a:cubicBezTo>
                  <a:cubicBezTo>
                    <a:pt x="5861" y="5739"/>
                    <a:pt x="5902" y="6838"/>
                    <a:pt x="5902" y="7529"/>
                  </a:cubicBezTo>
                  <a:cubicBezTo>
                    <a:pt x="5902" y="7733"/>
                    <a:pt x="5861" y="7896"/>
                    <a:pt x="5861" y="7977"/>
                  </a:cubicBezTo>
                  <a:cubicBezTo>
                    <a:pt x="5861" y="8099"/>
                    <a:pt x="5861" y="8181"/>
                    <a:pt x="5861" y="8181"/>
                  </a:cubicBezTo>
                  <a:cubicBezTo>
                    <a:pt x="5861" y="8343"/>
                    <a:pt x="5983" y="8506"/>
                    <a:pt x="6187" y="8506"/>
                  </a:cubicBezTo>
                  <a:cubicBezTo>
                    <a:pt x="6208" y="8510"/>
                    <a:pt x="6229" y="8512"/>
                    <a:pt x="6250" y="8512"/>
                  </a:cubicBezTo>
                  <a:cubicBezTo>
                    <a:pt x="6423" y="8512"/>
                    <a:pt x="6553" y="8367"/>
                    <a:pt x="6553" y="8221"/>
                  </a:cubicBezTo>
                  <a:cubicBezTo>
                    <a:pt x="6553" y="8221"/>
                    <a:pt x="6553" y="7936"/>
                    <a:pt x="6553" y="7529"/>
                  </a:cubicBezTo>
                  <a:cubicBezTo>
                    <a:pt x="6553" y="6838"/>
                    <a:pt x="6512" y="5698"/>
                    <a:pt x="6309" y="4518"/>
                  </a:cubicBezTo>
                  <a:cubicBezTo>
                    <a:pt x="6105" y="3338"/>
                    <a:pt x="5739" y="2076"/>
                    <a:pt x="5047" y="1140"/>
                  </a:cubicBezTo>
                  <a:cubicBezTo>
                    <a:pt x="4762" y="814"/>
                    <a:pt x="4477" y="530"/>
                    <a:pt x="4192" y="326"/>
                  </a:cubicBezTo>
                  <a:cubicBezTo>
                    <a:pt x="3908" y="123"/>
                    <a:pt x="3623" y="0"/>
                    <a:pt x="3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35"/>
            <p:cNvSpPr/>
            <p:nvPr/>
          </p:nvSpPr>
          <p:spPr>
            <a:xfrm>
              <a:off x="1585875" y="4992575"/>
              <a:ext cx="2500875" cy="466000"/>
            </a:xfrm>
            <a:custGeom>
              <a:avLst/>
              <a:gdLst/>
              <a:ahLst/>
              <a:cxnLst/>
              <a:rect l="l" t="t" r="r" b="b"/>
              <a:pathLst>
                <a:path w="100035" h="18640" extrusionOk="0">
                  <a:moveTo>
                    <a:pt x="46314" y="0"/>
                  </a:moveTo>
                  <a:cubicBezTo>
                    <a:pt x="45378" y="0"/>
                    <a:pt x="41064" y="1425"/>
                    <a:pt x="31460" y="3541"/>
                  </a:cubicBezTo>
                  <a:cubicBezTo>
                    <a:pt x="29832" y="3892"/>
                    <a:pt x="27988" y="4039"/>
                    <a:pt x="26046" y="4039"/>
                  </a:cubicBezTo>
                  <a:cubicBezTo>
                    <a:pt x="16528" y="4039"/>
                    <a:pt x="4681" y="529"/>
                    <a:pt x="4681" y="529"/>
                  </a:cubicBezTo>
                  <a:cubicBezTo>
                    <a:pt x="4681" y="529"/>
                    <a:pt x="1" y="3988"/>
                    <a:pt x="1" y="10459"/>
                  </a:cubicBezTo>
                  <a:cubicBezTo>
                    <a:pt x="1" y="14529"/>
                    <a:pt x="367" y="17948"/>
                    <a:pt x="855" y="18639"/>
                  </a:cubicBezTo>
                  <a:lnTo>
                    <a:pt x="100034" y="18639"/>
                  </a:lnTo>
                  <a:cubicBezTo>
                    <a:pt x="98447" y="17093"/>
                    <a:pt x="94255" y="13390"/>
                    <a:pt x="89046" y="12169"/>
                  </a:cubicBezTo>
                  <a:cubicBezTo>
                    <a:pt x="82290" y="10541"/>
                    <a:pt x="52866" y="7204"/>
                    <a:pt x="52866" y="7204"/>
                  </a:cubicBezTo>
                  <a:lnTo>
                    <a:pt x="51442" y="1302"/>
                  </a:lnTo>
                  <a:cubicBezTo>
                    <a:pt x="51442" y="1302"/>
                    <a:pt x="47291" y="0"/>
                    <a:pt x="463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35"/>
            <p:cNvSpPr/>
            <p:nvPr/>
          </p:nvSpPr>
          <p:spPr>
            <a:xfrm>
              <a:off x="1577750" y="4984425"/>
              <a:ext cx="2518150" cy="483300"/>
            </a:xfrm>
            <a:custGeom>
              <a:avLst/>
              <a:gdLst/>
              <a:ahLst/>
              <a:cxnLst/>
              <a:rect l="l" t="t" r="r" b="b"/>
              <a:pathLst>
                <a:path w="100726" h="19332" extrusionOk="0">
                  <a:moveTo>
                    <a:pt x="46639" y="652"/>
                  </a:moveTo>
                  <a:cubicBezTo>
                    <a:pt x="46842" y="652"/>
                    <a:pt x="47249" y="733"/>
                    <a:pt x="47778" y="855"/>
                  </a:cubicBezTo>
                  <a:cubicBezTo>
                    <a:pt x="48552" y="1018"/>
                    <a:pt x="49528" y="1303"/>
                    <a:pt x="50302" y="1547"/>
                  </a:cubicBezTo>
                  <a:cubicBezTo>
                    <a:pt x="50809" y="1681"/>
                    <a:pt x="51246" y="1797"/>
                    <a:pt x="51487" y="1861"/>
                  </a:cubicBezTo>
                  <a:lnTo>
                    <a:pt x="51487" y="1861"/>
                  </a:lnTo>
                  <a:lnTo>
                    <a:pt x="52866" y="7611"/>
                  </a:lnTo>
                  <a:cubicBezTo>
                    <a:pt x="52906" y="7733"/>
                    <a:pt x="53028" y="7855"/>
                    <a:pt x="53151" y="7855"/>
                  </a:cubicBezTo>
                  <a:cubicBezTo>
                    <a:pt x="53151" y="7855"/>
                    <a:pt x="53639" y="7896"/>
                    <a:pt x="54453" y="8018"/>
                  </a:cubicBezTo>
                  <a:cubicBezTo>
                    <a:pt x="57302" y="8343"/>
                    <a:pt x="64546" y="9198"/>
                    <a:pt x="71830" y="10134"/>
                  </a:cubicBezTo>
                  <a:cubicBezTo>
                    <a:pt x="79075" y="11070"/>
                    <a:pt x="86359" y="12128"/>
                    <a:pt x="89290" y="12820"/>
                  </a:cubicBezTo>
                  <a:cubicBezTo>
                    <a:pt x="93862" y="13909"/>
                    <a:pt x="97658" y="16907"/>
                    <a:pt x="99523" y="18640"/>
                  </a:cubicBezTo>
                  <a:lnTo>
                    <a:pt x="1383" y="18640"/>
                  </a:lnTo>
                  <a:cubicBezTo>
                    <a:pt x="1314" y="18474"/>
                    <a:pt x="1237" y="18221"/>
                    <a:pt x="1180" y="17907"/>
                  </a:cubicBezTo>
                  <a:cubicBezTo>
                    <a:pt x="895" y="16483"/>
                    <a:pt x="651" y="13838"/>
                    <a:pt x="651" y="10785"/>
                  </a:cubicBezTo>
                  <a:cubicBezTo>
                    <a:pt x="651" y="7652"/>
                    <a:pt x="1791" y="5210"/>
                    <a:pt x="2930" y="3582"/>
                  </a:cubicBezTo>
                  <a:cubicBezTo>
                    <a:pt x="3500" y="2768"/>
                    <a:pt x="4070" y="2158"/>
                    <a:pt x="4517" y="1710"/>
                  </a:cubicBezTo>
                  <a:cubicBezTo>
                    <a:pt x="4721" y="1506"/>
                    <a:pt x="4884" y="1344"/>
                    <a:pt x="5006" y="1262"/>
                  </a:cubicBezTo>
                  <a:lnTo>
                    <a:pt x="5052" y="1227"/>
                  </a:lnTo>
                  <a:lnTo>
                    <a:pt x="5052" y="1227"/>
                  </a:lnTo>
                  <a:cubicBezTo>
                    <a:pt x="6529" y="1642"/>
                    <a:pt x="17422" y="4681"/>
                    <a:pt x="26372" y="4681"/>
                  </a:cubicBezTo>
                  <a:cubicBezTo>
                    <a:pt x="28325" y="4681"/>
                    <a:pt x="30197" y="4518"/>
                    <a:pt x="31866" y="4192"/>
                  </a:cubicBezTo>
                  <a:cubicBezTo>
                    <a:pt x="36668" y="3134"/>
                    <a:pt x="40127" y="2239"/>
                    <a:pt x="42529" y="1628"/>
                  </a:cubicBezTo>
                  <a:cubicBezTo>
                    <a:pt x="43749" y="1344"/>
                    <a:pt x="44686" y="1099"/>
                    <a:pt x="45337" y="896"/>
                  </a:cubicBezTo>
                  <a:cubicBezTo>
                    <a:pt x="46029" y="733"/>
                    <a:pt x="46476" y="652"/>
                    <a:pt x="46639" y="652"/>
                  </a:cubicBezTo>
                  <a:close/>
                  <a:moveTo>
                    <a:pt x="46639" y="1"/>
                  </a:moveTo>
                  <a:cubicBezTo>
                    <a:pt x="46354" y="1"/>
                    <a:pt x="45906" y="82"/>
                    <a:pt x="45174" y="245"/>
                  </a:cubicBezTo>
                  <a:cubicBezTo>
                    <a:pt x="43098" y="774"/>
                    <a:pt x="38907" y="1954"/>
                    <a:pt x="31703" y="3501"/>
                  </a:cubicBezTo>
                  <a:cubicBezTo>
                    <a:pt x="30116" y="3867"/>
                    <a:pt x="28285" y="3989"/>
                    <a:pt x="26372" y="3989"/>
                  </a:cubicBezTo>
                  <a:cubicBezTo>
                    <a:pt x="21651" y="3989"/>
                    <a:pt x="16320" y="3134"/>
                    <a:pt x="12169" y="2280"/>
                  </a:cubicBezTo>
                  <a:cubicBezTo>
                    <a:pt x="10093" y="1832"/>
                    <a:pt x="8343" y="1384"/>
                    <a:pt x="7081" y="1059"/>
                  </a:cubicBezTo>
                  <a:cubicBezTo>
                    <a:pt x="6471" y="896"/>
                    <a:pt x="5942" y="774"/>
                    <a:pt x="5616" y="652"/>
                  </a:cubicBezTo>
                  <a:cubicBezTo>
                    <a:pt x="5291" y="570"/>
                    <a:pt x="5087" y="530"/>
                    <a:pt x="5087" y="530"/>
                  </a:cubicBezTo>
                  <a:cubicBezTo>
                    <a:pt x="5054" y="513"/>
                    <a:pt x="5013" y="503"/>
                    <a:pt x="4971" y="503"/>
                  </a:cubicBezTo>
                  <a:cubicBezTo>
                    <a:pt x="4912" y="503"/>
                    <a:pt x="4850" y="523"/>
                    <a:pt x="4802" y="570"/>
                  </a:cubicBezTo>
                  <a:cubicBezTo>
                    <a:pt x="4762" y="570"/>
                    <a:pt x="3581" y="1466"/>
                    <a:pt x="2401" y="3216"/>
                  </a:cubicBezTo>
                  <a:cubicBezTo>
                    <a:pt x="1180" y="4925"/>
                    <a:pt x="0" y="7489"/>
                    <a:pt x="0" y="10785"/>
                  </a:cubicBezTo>
                  <a:cubicBezTo>
                    <a:pt x="0" y="12861"/>
                    <a:pt x="82" y="14692"/>
                    <a:pt x="244" y="16157"/>
                  </a:cubicBezTo>
                  <a:cubicBezTo>
                    <a:pt x="326" y="16890"/>
                    <a:pt x="407" y="17541"/>
                    <a:pt x="529" y="18029"/>
                  </a:cubicBezTo>
                  <a:cubicBezTo>
                    <a:pt x="611" y="18518"/>
                    <a:pt x="733" y="18884"/>
                    <a:pt x="895" y="19169"/>
                  </a:cubicBezTo>
                  <a:cubicBezTo>
                    <a:pt x="936" y="19250"/>
                    <a:pt x="1058" y="19332"/>
                    <a:pt x="1180" y="19332"/>
                  </a:cubicBezTo>
                  <a:lnTo>
                    <a:pt x="100359" y="19332"/>
                  </a:lnTo>
                  <a:cubicBezTo>
                    <a:pt x="100481" y="19332"/>
                    <a:pt x="100603" y="19210"/>
                    <a:pt x="100644" y="19088"/>
                  </a:cubicBezTo>
                  <a:cubicBezTo>
                    <a:pt x="100725" y="18965"/>
                    <a:pt x="100685" y="18843"/>
                    <a:pt x="100563" y="18721"/>
                  </a:cubicBezTo>
                  <a:cubicBezTo>
                    <a:pt x="98975" y="17134"/>
                    <a:pt x="94784" y="13431"/>
                    <a:pt x="89412" y="12169"/>
                  </a:cubicBezTo>
                  <a:cubicBezTo>
                    <a:pt x="86034" y="11355"/>
                    <a:pt x="76999" y="10093"/>
                    <a:pt x="68819" y="9076"/>
                  </a:cubicBezTo>
                  <a:cubicBezTo>
                    <a:pt x="61526" y="8137"/>
                    <a:pt x="54907" y="7391"/>
                    <a:pt x="53504" y="7234"/>
                  </a:cubicBezTo>
                  <a:lnTo>
                    <a:pt x="53504" y="7234"/>
                  </a:lnTo>
                  <a:lnTo>
                    <a:pt x="52092" y="1547"/>
                  </a:lnTo>
                  <a:cubicBezTo>
                    <a:pt x="52052" y="1425"/>
                    <a:pt x="51970" y="1303"/>
                    <a:pt x="51848" y="1303"/>
                  </a:cubicBezTo>
                  <a:cubicBezTo>
                    <a:pt x="51848" y="1303"/>
                    <a:pt x="50831" y="977"/>
                    <a:pt x="49651" y="652"/>
                  </a:cubicBezTo>
                  <a:cubicBezTo>
                    <a:pt x="49081" y="489"/>
                    <a:pt x="48470" y="326"/>
                    <a:pt x="47941" y="204"/>
                  </a:cubicBezTo>
                  <a:cubicBezTo>
                    <a:pt x="47412" y="82"/>
                    <a:pt x="46965" y="1"/>
                    <a:pt x="466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35"/>
            <p:cNvSpPr/>
            <p:nvPr/>
          </p:nvSpPr>
          <p:spPr>
            <a:xfrm>
              <a:off x="1598100" y="2881400"/>
              <a:ext cx="1406100" cy="2341600"/>
            </a:xfrm>
            <a:custGeom>
              <a:avLst/>
              <a:gdLst/>
              <a:ahLst/>
              <a:cxnLst/>
              <a:rect l="l" t="t" r="r" b="b"/>
              <a:pathLst>
                <a:path w="56244" h="93664" extrusionOk="0">
                  <a:moveTo>
                    <a:pt x="27796" y="0"/>
                  </a:moveTo>
                  <a:cubicBezTo>
                    <a:pt x="27796" y="0"/>
                    <a:pt x="27593" y="122"/>
                    <a:pt x="27308" y="326"/>
                  </a:cubicBezTo>
                  <a:cubicBezTo>
                    <a:pt x="25436" y="1588"/>
                    <a:pt x="18639" y="6308"/>
                    <a:pt x="13471" y="10378"/>
                  </a:cubicBezTo>
                  <a:cubicBezTo>
                    <a:pt x="7448" y="15099"/>
                    <a:pt x="7041" y="23890"/>
                    <a:pt x="6796" y="30686"/>
                  </a:cubicBezTo>
                  <a:cubicBezTo>
                    <a:pt x="6512" y="37523"/>
                    <a:pt x="2116" y="80011"/>
                    <a:pt x="1058" y="85261"/>
                  </a:cubicBezTo>
                  <a:cubicBezTo>
                    <a:pt x="0" y="90511"/>
                    <a:pt x="9401" y="91854"/>
                    <a:pt x="18477" y="93156"/>
                  </a:cubicBezTo>
                  <a:cubicBezTo>
                    <a:pt x="20817" y="93504"/>
                    <a:pt x="23335" y="93664"/>
                    <a:pt x="25880" y="93664"/>
                  </a:cubicBezTo>
                  <a:cubicBezTo>
                    <a:pt x="33159" y="93664"/>
                    <a:pt x="40657" y="92359"/>
                    <a:pt x="44848" y="90430"/>
                  </a:cubicBezTo>
                  <a:cubicBezTo>
                    <a:pt x="50505" y="87784"/>
                    <a:pt x="51807" y="87906"/>
                    <a:pt x="51807" y="85058"/>
                  </a:cubicBezTo>
                  <a:cubicBezTo>
                    <a:pt x="51807" y="82168"/>
                    <a:pt x="51930" y="75575"/>
                    <a:pt x="51930" y="75046"/>
                  </a:cubicBezTo>
                  <a:cubicBezTo>
                    <a:pt x="51930" y="74558"/>
                    <a:pt x="55999" y="42366"/>
                    <a:pt x="55755" y="32924"/>
                  </a:cubicBezTo>
                  <a:cubicBezTo>
                    <a:pt x="55470" y="23483"/>
                    <a:pt x="56243" y="18355"/>
                    <a:pt x="54046" y="13634"/>
                  </a:cubicBezTo>
                  <a:cubicBezTo>
                    <a:pt x="51807" y="8913"/>
                    <a:pt x="46151" y="5250"/>
                    <a:pt x="38662" y="2768"/>
                  </a:cubicBezTo>
                  <a:cubicBezTo>
                    <a:pt x="31174" y="245"/>
                    <a:pt x="27796" y="0"/>
                    <a:pt x="277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35"/>
            <p:cNvSpPr/>
            <p:nvPr/>
          </p:nvSpPr>
          <p:spPr>
            <a:xfrm>
              <a:off x="1631675" y="2921075"/>
              <a:ext cx="1264675" cy="2293325"/>
            </a:xfrm>
            <a:custGeom>
              <a:avLst/>
              <a:gdLst/>
              <a:ahLst/>
              <a:cxnLst/>
              <a:rect l="l" t="t" r="r" b="b"/>
              <a:pathLst>
                <a:path w="50587" h="91733" extrusionOk="0">
                  <a:moveTo>
                    <a:pt x="24744" y="1"/>
                  </a:moveTo>
                  <a:cubicBezTo>
                    <a:pt x="21976" y="1913"/>
                    <a:pt x="16604" y="5698"/>
                    <a:pt x="12331" y="9035"/>
                  </a:cubicBezTo>
                  <a:cubicBezTo>
                    <a:pt x="9401" y="11355"/>
                    <a:pt x="7814" y="14652"/>
                    <a:pt x="6959" y="18233"/>
                  </a:cubicBezTo>
                  <a:cubicBezTo>
                    <a:pt x="6064" y="21855"/>
                    <a:pt x="5901" y="25721"/>
                    <a:pt x="5779" y="29140"/>
                  </a:cubicBezTo>
                  <a:cubicBezTo>
                    <a:pt x="5698" y="31704"/>
                    <a:pt x="5006" y="39273"/>
                    <a:pt x="4110" y="48023"/>
                  </a:cubicBezTo>
                  <a:cubicBezTo>
                    <a:pt x="3256" y="56773"/>
                    <a:pt x="2198" y="66703"/>
                    <a:pt x="1343" y="73947"/>
                  </a:cubicBezTo>
                  <a:cubicBezTo>
                    <a:pt x="814" y="78790"/>
                    <a:pt x="326" y="82412"/>
                    <a:pt x="41" y="83755"/>
                  </a:cubicBezTo>
                  <a:cubicBezTo>
                    <a:pt x="0" y="84000"/>
                    <a:pt x="0" y="84244"/>
                    <a:pt x="0" y="84447"/>
                  </a:cubicBezTo>
                  <a:cubicBezTo>
                    <a:pt x="0" y="85505"/>
                    <a:pt x="448" y="86319"/>
                    <a:pt x="1384" y="87093"/>
                  </a:cubicBezTo>
                  <a:cubicBezTo>
                    <a:pt x="2279" y="87825"/>
                    <a:pt x="3622" y="88436"/>
                    <a:pt x="5250" y="88965"/>
                  </a:cubicBezTo>
                  <a:cubicBezTo>
                    <a:pt x="8506" y="89982"/>
                    <a:pt x="12860" y="90633"/>
                    <a:pt x="17174" y="91244"/>
                  </a:cubicBezTo>
                  <a:cubicBezTo>
                    <a:pt x="19494" y="91569"/>
                    <a:pt x="21976" y="91732"/>
                    <a:pt x="24459" y="91732"/>
                  </a:cubicBezTo>
                  <a:lnTo>
                    <a:pt x="24744" y="91732"/>
                  </a:lnTo>
                  <a:lnTo>
                    <a:pt x="50587" y="70529"/>
                  </a:lnTo>
                  <a:cubicBezTo>
                    <a:pt x="50587" y="70529"/>
                    <a:pt x="50587" y="70529"/>
                    <a:pt x="50587" y="70488"/>
                  </a:cubicBezTo>
                  <a:cubicBezTo>
                    <a:pt x="47738" y="64913"/>
                    <a:pt x="44848" y="59174"/>
                    <a:pt x="42569" y="54616"/>
                  </a:cubicBezTo>
                  <a:cubicBezTo>
                    <a:pt x="42569" y="54779"/>
                    <a:pt x="42447" y="54901"/>
                    <a:pt x="42284" y="54901"/>
                  </a:cubicBezTo>
                  <a:cubicBezTo>
                    <a:pt x="40941" y="55186"/>
                    <a:pt x="39558" y="55267"/>
                    <a:pt x="38255" y="55267"/>
                  </a:cubicBezTo>
                  <a:cubicBezTo>
                    <a:pt x="33494" y="55267"/>
                    <a:pt x="29465" y="53924"/>
                    <a:pt x="29465" y="53884"/>
                  </a:cubicBezTo>
                  <a:cubicBezTo>
                    <a:pt x="29302" y="53843"/>
                    <a:pt x="29180" y="53640"/>
                    <a:pt x="29261" y="53477"/>
                  </a:cubicBezTo>
                  <a:cubicBezTo>
                    <a:pt x="29302" y="53314"/>
                    <a:pt x="29424" y="53233"/>
                    <a:pt x="29587" y="53233"/>
                  </a:cubicBezTo>
                  <a:cubicBezTo>
                    <a:pt x="29587" y="53233"/>
                    <a:pt x="29628" y="53233"/>
                    <a:pt x="29668" y="53273"/>
                  </a:cubicBezTo>
                  <a:cubicBezTo>
                    <a:pt x="29668" y="53273"/>
                    <a:pt x="29750" y="53273"/>
                    <a:pt x="29872" y="53314"/>
                  </a:cubicBezTo>
                  <a:cubicBezTo>
                    <a:pt x="29953" y="53355"/>
                    <a:pt x="30157" y="53395"/>
                    <a:pt x="30360" y="53477"/>
                  </a:cubicBezTo>
                  <a:cubicBezTo>
                    <a:pt x="30808" y="53599"/>
                    <a:pt x="31418" y="53762"/>
                    <a:pt x="32232" y="53924"/>
                  </a:cubicBezTo>
                  <a:cubicBezTo>
                    <a:pt x="33779" y="54291"/>
                    <a:pt x="35936" y="54616"/>
                    <a:pt x="38255" y="54616"/>
                  </a:cubicBezTo>
                  <a:cubicBezTo>
                    <a:pt x="39517" y="54616"/>
                    <a:pt x="40860" y="54494"/>
                    <a:pt x="42162" y="54250"/>
                  </a:cubicBezTo>
                  <a:lnTo>
                    <a:pt x="42244" y="54250"/>
                  </a:lnTo>
                  <a:cubicBezTo>
                    <a:pt x="42284" y="54250"/>
                    <a:pt x="42366" y="54250"/>
                    <a:pt x="42406" y="54291"/>
                  </a:cubicBezTo>
                  <a:cubicBezTo>
                    <a:pt x="42162" y="53843"/>
                    <a:pt x="41959" y="53355"/>
                    <a:pt x="41715" y="52907"/>
                  </a:cubicBezTo>
                  <a:lnTo>
                    <a:pt x="41633" y="52907"/>
                  </a:lnTo>
                  <a:cubicBezTo>
                    <a:pt x="41552" y="52907"/>
                    <a:pt x="41470" y="52907"/>
                    <a:pt x="41430" y="52866"/>
                  </a:cubicBezTo>
                  <a:cubicBezTo>
                    <a:pt x="35366" y="48186"/>
                    <a:pt x="34104" y="45337"/>
                    <a:pt x="34064" y="45297"/>
                  </a:cubicBezTo>
                  <a:cubicBezTo>
                    <a:pt x="34023" y="45093"/>
                    <a:pt x="34104" y="44890"/>
                    <a:pt x="34267" y="44849"/>
                  </a:cubicBezTo>
                  <a:cubicBezTo>
                    <a:pt x="34308" y="44808"/>
                    <a:pt x="34348" y="44808"/>
                    <a:pt x="34389" y="44808"/>
                  </a:cubicBezTo>
                  <a:cubicBezTo>
                    <a:pt x="34511" y="44808"/>
                    <a:pt x="34633" y="44890"/>
                    <a:pt x="34715" y="45012"/>
                  </a:cubicBezTo>
                  <a:lnTo>
                    <a:pt x="34715" y="45052"/>
                  </a:lnTo>
                  <a:lnTo>
                    <a:pt x="34755" y="45134"/>
                  </a:lnTo>
                  <a:cubicBezTo>
                    <a:pt x="34796" y="45215"/>
                    <a:pt x="34877" y="45337"/>
                    <a:pt x="34959" y="45459"/>
                  </a:cubicBezTo>
                  <a:cubicBezTo>
                    <a:pt x="35162" y="45785"/>
                    <a:pt x="35488" y="46273"/>
                    <a:pt x="36017" y="46924"/>
                  </a:cubicBezTo>
                  <a:cubicBezTo>
                    <a:pt x="36953" y="48064"/>
                    <a:pt x="38540" y="49733"/>
                    <a:pt x="41145" y="51767"/>
                  </a:cubicBezTo>
                  <a:cubicBezTo>
                    <a:pt x="39313" y="48064"/>
                    <a:pt x="38093" y="45581"/>
                    <a:pt x="37970" y="45256"/>
                  </a:cubicBezTo>
                  <a:cubicBezTo>
                    <a:pt x="37686" y="44320"/>
                    <a:pt x="36872" y="41145"/>
                    <a:pt x="36872" y="37930"/>
                  </a:cubicBezTo>
                  <a:cubicBezTo>
                    <a:pt x="36872" y="36709"/>
                    <a:pt x="36994" y="35489"/>
                    <a:pt x="37319" y="34349"/>
                  </a:cubicBezTo>
                  <a:cubicBezTo>
                    <a:pt x="38499" y="30442"/>
                    <a:pt x="42203" y="25436"/>
                    <a:pt x="42203" y="25436"/>
                  </a:cubicBezTo>
                  <a:lnTo>
                    <a:pt x="47494" y="15832"/>
                  </a:lnTo>
                  <a:cubicBezTo>
                    <a:pt x="44685" y="11233"/>
                    <a:pt x="39029" y="4844"/>
                    <a:pt x="39029" y="4844"/>
                  </a:cubicBezTo>
                  <a:cubicBezTo>
                    <a:pt x="39029" y="4844"/>
                    <a:pt x="39558" y="4681"/>
                    <a:pt x="39720" y="4314"/>
                  </a:cubicBezTo>
                  <a:cubicBezTo>
                    <a:pt x="34877" y="2483"/>
                    <a:pt x="26901" y="489"/>
                    <a:pt x="2474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35"/>
            <p:cNvSpPr/>
            <p:nvPr/>
          </p:nvSpPr>
          <p:spPr>
            <a:xfrm>
              <a:off x="2061025" y="3553925"/>
              <a:ext cx="189250" cy="494225"/>
            </a:xfrm>
            <a:custGeom>
              <a:avLst/>
              <a:gdLst/>
              <a:ahLst/>
              <a:cxnLst/>
              <a:rect l="l" t="t" r="r" b="b"/>
              <a:pathLst>
                <a:path w="7570" h="19769" extrusionOk="0">
                  <a:moveTo>
                    <a:pt x="326" y="0"/>
                  </a:moveTo>
                  <a:cubicBezTo>
                    <a:pt x="122" y="41"/>
                    <a:pt x="0" y="204"/>
                    <a:pt x="0" y="367"/>
                  </a:cubicBezTo>
                  <a:cubicBezTo>
                    <a:pt x="0" y="407"/>
                    <a:pt x="1221" y="12087"/>
                    <a:pt x="6919" y="19616"/>
                  </a:cubicBezTo>
                  <a:cubicBezTo>
                    <a:pt x="6968" y="19715"/>
                    <a:pt x="7077" y="19769"/>
                    <a:pt x="7182" y="19769"/>
                  </a:cubicBezTo>
                  <a:cubicBezTo>
                    <a:pt x="7251" y="19769"/>
                    <a:pt x="7318" y="19746"/>
                    <a:pt x="7366" y="19698"/>
                  </a:cubicBezTo>
                  <a:cubicBezTo>
                    <a:pt x="7529" y="19576"/>
                    <a:pt x="7570" y="19372"/>
                    <a:pt x="7448" y="19209"/>
                  </a:cubicBezTo>
                  <a:cubicBezTo>
                    <a:pt x="4680" y="15587"/>
                    <a:pt x="2971" y="10826"/>
                    <a:pt x="1994" y="7000"/>
                  </a:cubicBezTo>
                  <a:cubicBezTo>
                    <a:pt x="1465" y="5087"/>
                    <a:pt x="1140" y="3419"/>
                    <a:pt x="936" y="2239"/>
                  </a:cubicBezTo>
                  <a:cubicBezTo>
                    <a:pt x="855" y="1628"/>
                    <a:pt x="773" y="1140"/>
                    <a:pt x="733" y="814"/>
                  </a:cubicBezTo>
                  <a:cubicBezTo>
                    <a:pt x="692" y="489"/>
                    <a:pt x="692" y="326"/>
                    <a:pt x="692" y="326"/>
                  </a:cubicBezTo>
                  <a:cubicBezTo>
                    <a:pt x="651" y="122"/>
                    <a:pt x="489" y="0"/>
                    <a:pt x="3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35"/>
            <p:cNvSpPr/>
            <p:nvPr/>
          </p:nvSpPr>
          <p:spPr>
            <a:xfrm>
              <a:off x="2482225" y="4041475"/>
              <a:ext cx="199450" cy="202600"/>
            </a:xfrm>
            <a:custGeom>
              <a:avLst/>
              <a:gdLst/>
              <a:ahLst/>
              <a:cxnLst/>
              <a:rect l="l" t="t" r="r" b="b"/>
              <a:pathLst>
                <a:path w="7978" h="8104" extrusionOk="0">
                  <a:moveTo>
                    <a:pt x="381" y="1"/>
                  </a:moveTo>
                  <a:cubicBezTo>
                    <a:pt x="335" y="1"/>
                    <a:pt x="289" y="11"/>
                    <a:pt x="245" y="33"/>
                  </a:cubicBezTo>
                  <a:cubicBezTo>
                    <a:pt x="82" y="74"/>
                    <a:pt x="1" y="277"/>
                    <a:pt x="42" y="481"/>
                  </a:cubicBezTo>
                  <a:cubicBezTo>
                    <a:pt x="82" y="521"/>
                    <a:pt x="1344" y="3370"/>
                    <a:pt x="7408" y="8050"/>
                  </a:cubicBezTo>
                  <a:cubicBezTo>
                    <a:pt x="7458" y="8084"/>
                    <a:pt x="7530" y="8104"/>
                    <a:pt x="7602" y="8104"/>
                  </a:cubicBezTo>
                  <a:cubicBezTo>
                    <a:pt x="7704" y="8104"/>
                    <a:pt x="7808" y="8064"/>
                    <a:pt x="7855" y="7969"/>
                  </a:cubicBezTo>
                  <a:cubicBezTo>
                    <a:pt x="7977" y="7806"/>
                    <a:pt x="7937" y="7603"/>
                    <a:pt x="7815" y="7481"/>
                  </a:cubicBezTo>
                  <a:cubicBezTo>
                    <a:pt x="4803" y="5201"/>
                    <a:pt x="3012" y="3370"/>
                    <a:pt x="1995" y="2108"/>
                  </a:cubicBezTo>
                  <a:cubicBezTo>
                    <a:pt x="1466" y="1457"/>
                    <a:pt x="1140" y="969"/>
                    <a:pt x="937" y="643"/>
                  </a:cubicBezTo>
                  <a:cubicBezTo>
                    <a:pt x="855" y="521"/>
                    <a:pt x="774" y="399"/>
                    <a:pt x="733" y="318"/>
                  </a:cubicBezTo>
                  <a:lnTo>
                    <a:pt x="693" y="236"/>
                  </a:lnTo>
                  <a:lnTo>
                    <a:pt x="693" y="196"/>
                  </a:lnTo>
                  <a:cubicBezTo>
                    <a:pt x="633" y="77"/>
                    <a:pt x="508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35"/>
            <p:cNvSpPr/>
            <p:nvPr/>
          </p:nvSpPr>
          <p:spPr>
            <a:xfrm>
              <a:off x="2361150" y="4252250"/>
              <a:ext cx="335775" cy="50525"/>
            </a:xfrm>
            <a:custGeom>
              <a:avLst/>
              <a:gdLst/>
              <a:ahLst/>
              <a:cxnLst/>
              <a:rect l="l" t="t" r="r" b="b"/>
              <a:pathLst>
                <a:path w="13431" h="2021" extrusionOk="0">
                  <a:moveTo>
                    <a:pt x="378" y="0"/>
                  </a:moveTo>
                  <a:cubicBezTo>
                    <a:pt x="245" y="0"/>
                    <a:pt x="114" y="103"/>
                    <a:pt x="82" y="230"/>
                  </a:cubicBezTo>
                  <a:cubicBezTo>
                    <a:pt x="1" y="393"/>
                    <a:pt x="123" y="596"/>
                    <a:pt x="286" y="637"/>
                  </a:cubicBezTo>
                  <a:cubicBezTo>
                    <a:pt x="286" y="677"/>
                    <a:pt x="4315" y="2020"/>
                    <a:pt x="9076" y="2020"/>
                  </a:cubicBezTo>
                  <a:cubicBezTo>
                    <a:pt x="10379" y="2020"/>
                    <a:pt x="11762" y="1939"/>
                    <a:pt x="13105" y="1654"/>
                  </a:cubicBezTo>
                  <a:cubicBezTo>
                    <a:pt x="13309" y="1654"/>
                    <a:pt x="13431" y="1451"/>
                    <a:pt x="13390" y="1288"/>
                  </a:cubicBezTo>
                  <a:cubicBezTo>
                    <a:pt x="13355" y="1111"/>
                    <a:pt x="13227" y="995"/>
                    <a:pt x="13060" y="995"/>
                  </a:cubicBezTo>
                  <a:cubicBezTo>
                    <a:pt x="13035" y="995"/>
                    <a:pt x="13010" y="998"/>
                    <a:pt x="12983" y="1003"/>
                  </a:cubicBezTo>
                  <a:cubicBezTo>
                    <a:pt x="11681" y="1247"/>
                    <a:pt x="10338" y="1369"/>
                    <a:pt x="9076" y="1369"/>
                  </a:cubicBezTo>
                  <a:cubicBezTo>
                    <a:pt x="6757" y="1369"/>
                    <a:pt x="4600" y="1044"/>
                    <a:pt x="3053" y="677"/>
                  </a:cubicBezTo>
                  <a:cubicBezTo>
                    <a:pt x="2239" y="515"/>
                    <a:pt x="1629" y="352"/>
                    <a:pt x="1181" y="230"/>
                  </a:cubicBezTo>
                  <a:cubicBezTo>
                    <a:pt x="978" y="148"/>
                    <a:pt x="774" y="108"/>
                    <a:pt x="693" y="67"/>
                  </a:cubicBezTo>
                  <a:cubicBezTo>
                    <a:pt x="571" y="26"/>
                    <a:pt x="489" y="26"/>
                    <a:pt x="489" y="26"/>
                  </a:cubicBezTo>
                  <a:cubicBezTo>
                    <a:pt x="454" y="8"/>
                    <a:pt x="416" y="0"/>
                    <a:pt x="3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35"/>
            <p:cNvSpPr/>
            <p:nvPr/>
          </p:nvSpPr>
          <p:spPr>
            <a:xfrm>
              <a:off x="2311300" y="4874800"/>
              <a:ext cx="481275" cy="353625"/>
            </a:xfrm>
            <a:custGeom>
              <a:avLst/>
              <a:gdLst/>
              <a:ahLst/>
              <a:cxnLst/>
              <a:rect l="l" t="t" r="r" b="b"/>
              <a:pathLst>
                <a:path w="19251" h="14145" extrusionOk="0">
                  <a:moveTo>
                    <a:pt x="18884" y="1"/>
                  </a:moveTo>
                  <a:cubicBezTo>
                    <a:pt x="18777" y="1"/>
                    <a:pt x="18673" y="54"/>
                    <a:pt x="18599" y="153"/>
                  </a:cubicBezTo>
                  <a:cubicBezTo>
                    <a:pt x="16035" y="3409"/>
                    <a:pt x="11437" y="6746"/>
                    <a:pt x="7489" y="9269"/>
                  </a:cubicBezTo>
                  <a:cubicBezTo>
                    <a:pt x="5495" y="10531"/>
                    <a:pt x="3663" y="11589"/>
                    <a:pt x="2361" y="12322"/>
                  </a:cubicBezTo>
                  <a:cubicBezTo>
                    <a:pt x="1710" y="12728"/>
                    <a:pt x="1181" y="13013"/>
                    <a:pt x="815" y="13217"/>
                  </a:cubicBezTo>
                  <a:cubicBezTo>
                    <a:pt x="408" y="13380"/>
                    <a:pt x="204" y="13502"/>
                    <a:pt x="204" y="13502"/>
                  </a:cubicBezTo>
                  <a:cubicBezTo>
                    <a:pt x="41" y="13583"/>
                    <a:pt x="1" y="13787"/>
                    <a:pt x="82" y="13949"/>
                  </a:cubicBezTo>
                  <a:cubicBezTo>
                    <a:pt x="142" y="14069"/>
                    <a:pt x="267" y="14144"/>
                    <a:pt x="393" y="14144"/>
                  </a:cubicBezTo>
                  <a:cubicBezTo>
                    <a:pt x="440" y="14144"/>
                    <a:pt x="486" y="14134"/>
                    <a:pt x="530" y="14112"/>
                  </a:cubicBezTo>
                  <a:cubicBezTo>
                    <a:pt x="530" y="14112"/>
                    <a:pt x="3867" y="12403"/>
                    <a:pt x="7855" y="9839"/>
                  </a:cubicBezTo>
                  <a:cubicBezTo>
                    <a:pt x="11844" y="7316"/>
                    <a:pt x="16442" y="3938"/>
                    <a:pt x="19128" y="560"/>
                  </a:cubicBezTo>
                  <a:cubicBezTo>
                    <a:pt x="19250" y="397"/>
                    <a:pt x="19210" y="194"/>
                    <a:pt x="19088" y="72"/>
                  </a:cubicBezTo>
                  <a:cubicBezTo>
                    <a:pt x="19023" y="23"/>
                    <a:pt x="18953" y="1"/>
                    <a:pt x="188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35"/>
            <p:cNvSpPr/>
            <p:nvPr/>
          </p:nvSpPr>
          <p:spPr>
            <a:xfrm>
              <a:off x="1614375" y="2872825"/>
              <a:ext cx="1385750" cy="2358850"/>
            </a:xfrm>
            <a:custGeom>
              <a:avLst/>
              <a:gdLst/>
              <a:ahLst/>
              <a:cxnLst/>
              <a:rect l="l" t="t" r="r" b="b"/>
              <a:pathLst>
                <a:path w="55430" h="94354" extrusionOk="0">
                  <a:moveTo>
                    <a:pt x="27219" y="694"/>
                  </a:moveTo>
                  <a:cubicBezTo>
                    <a:pt x="27233" y="699"/>
                    <a:pt x="27249" y="704"/>
                    <a:pt x="27267" y="710"/>
                  </a:cubicBezTo>
                  <a:cubicBezTo>
                    <a:pt x="28000" y="791"/>
                    <a:pt x="31378" y="1239"/>
                    <a:pt x="37930" y="3396"/>
                  </a:cubicBezTo>
                  <a:cubicBezTo>
                    <a:pt x="45337" y="5878"/>
                    <a:pt x="50912" y="9541"/>
                    <a:pt x="53069" y="14140"/>
                  </a:cubicBezTo>
                  <a:cubicBezTo>
                    <a:pt x="54575" y="17355"/>
                    <a:pt x="54697" y="20773"/>
                    <a:pt x="54697" y="25779"/>
                  </a:cubicBezTo>
                  <a:cubicBezTo>
                    <a:pt x="54697" y="26430"/>
                    <a:pt x="54697" y="27081"/>
                    <a:pt x="54697" y="27773"/>
                  </a:cubicBezTo>
                  <a:cubicBezTo>
                    <a:pt x="54697" y="29442"/>
                    <a:pt x="54697" y="31273"/>
                    <a:pt x="54738" y="33267"/>
                  </a:cubicBezTo>
                  <a:cubicBezTo>
                    <a:pt x="54738" y="33593"/>
                    <a:pt x="54738" y="33878"/>
                    <a:pt x="54738" y="34244"/>
                  </a:cubicBezTo>
                  <a:cubicBezTo>
                    <a:pt x="54778" y="39413"/>
                    <a:pt x="53802" y="49587"/>
                    <a:pt x="52866" y="58500"/>
                  </a:cubicBezTo>
                  <a:cubicBezTo>
                    <a:pt x="52377" y="62976"/>
                    <a:pt x="51889" y="67128"/>
                    <a:pt x="51523" y="70180"/>
                  </a:cubicBezTo>
                  <a:cubicBezTo>
                    <a:pt x="51360" y="71726"/>
                    <a:pt x="51197" y="72988"/>
                    <a:pt x="51116" y="73883"/>
                  </a:cubicBezTo>
                  <a:cubicBezTo>
                    <a:pt x="51034" y="74331"/>
                    <a:pt x="50994" y="74697"/>
                    <a:pt x="50994" y="74941"/>
                  </a:cubicBezTo>
                  <a:cubicBezTo>
                    <a:pt x="50953" y="75063"/>
                    <a:pt x="50953" y="75145"/>
                    <a:pt x="50953" y="75226"/>
                  </a:cubicBezTo>
                  <a:cubicBezTo>
                    <a:pt x="50953" y="75308"/>
                    <a:pt x="50953" y="75348"/>
                    <a:pt x="50953" y="75389"/>
                  </a:cubicBezTo>
                  <a:cubicBezTo>
                    <a:pt x="50953" y="75918"/>
                    <a:pt x="50790" y="82470"/>
                    <a:pt x="50790" y="85401"/>
                  </a:cubicBezTo>
                  <a:cubicBezTo>
                    <a:pt x="50790" y="86092"/>
                    <a:pt x="50709" y="86540"/>
                    <a:pt x="50546" y="86906"/>
                  </a:cubicBezTo>
                  <a:cubicBezTo>
                    <a:pt x="50424" y="87191"/>
                    <a:pt x="50220" y="87435"/>
                    <a:pt x="49936" y="87639"/>
                  </a:cubicBezTo>
                  <a:cubicBezTo>
                    <a:pt x="49040" y="88371"/>
                    <a:pt x="47250" y="88982"/>
                    <a:pt x="44034" y="90447"/>
                  </a:cubicBezTo>
                  <a:cubicBezTo>
                    <a:pt x="39924" y="92360"/>
                    <a:pt x="32436" y="93662"/>
                    <a:pt x="25151" y="93662"/>
                  </a:cubicBezTo>
                  <a:cubicBezTo>
                    <a:pt x="22668" y="93662"/>
                    <a:pt x="20186" y="93499"/>
                    <a:pt x="17866" y="93174"/>
                  </a:cubicBezTo>
                  <a:cubicBezTo>
                    <a:pt x="13552" y="92563"/>
                    <a:pt x="9198" y="91912"/>
                    <a:pt x="5942" y="90895"/>
                  </a:cubicBezTo>
                  <a:cubicBezTo>
                    <a:pt x="4314" y="90366"/>
                    <a:pt x="2971" y="89755"/>
                    <a:pt x="2076" y="89023"/>
                  </a:cubicBezTo>
                  <a:cubicBezTo>
                    <a:pt x="1140" y="88249"/>
                    <a:pt x="692" y="87435"/>
                    <a:pt x="692" y="86377"/>
                  </a:cubicBezTo>
                  <a:cubicBezTo>
                    <a:pt x="692" y="86174"/>
                    <a:pt x="692" y="85930"/>
                    <a:pt x="733" y="85685"/>
                  </a:cubicBezTo>
                  <a:cubicBezTo>
                    <a:pt x="1018" y="84342"/>
                    <a:pt x="1506" y="80720"/>
                    <a:pt x="2035" y="75877"/>
                  </a:cubicBezTo>
                  <a:cubicBezTo>
                    <a:pt x="2890" y="68633"/>
                    <a:pt x="3948" y="58703"/>
                    <a:pt x="4802" y="49953"/>
                  </a:cubicBezTo>
                  <a:cubicBezTo>
                    <a:pt x="5698" y="41203"/>
                    <a:pt x="6390" y="33634"/>
                    <a:pt x="6471" y="31070"/>
                  </a:cubicBezTo>
                  <a:cubicBezTo>
                    <a:pt x="6593" y="27651"/>
                    <a:pt x="6756" y="23785"/>
                    <a:pt x="7651" y="20163"/>
                  </a:cubicBezTo>
                  <a:cubicBezTo>
                    <a:pt x="8506" y="16582"/>
                    <a:pt x="10093" y="13285"/>
                    <a:pt x="13023" y="10965"/>
                  </a:cubicBezTo>
                  <a:cubicBezTo>
                    <a:pt x="18192" y="6936"/>
                    <a:pt x="24988" y="2215"/>
                    <a:pt x="26860" y="954"/>
                  </a:cubicBezTo>
                  <a:cubicBezTo>
                    <a:pt x="27021" y="839"/>
                    <a:pt x="27143" y="750"/>
                    <a:pt x="27219" y="694"/>
                  </a:cubicBezTo>
                  <a:close/>
                  <a:moveTo>
                    <a:pt x="27075" y="1"/>
                  </a:moveTo>
                  <a:cubicBezTo>
                    <a:pt x="27020" y="1"/>
                    <a:pt x="26970" y="30"/>
                    <a:pt x="26942" y="59"/>
                  </a:cubicBezTo>
                  <a:cubicBezTo>
                    <a:pt x="26942" y="59"/>
                    <a:pt x="26779" y="181"/>
                    <a:pt x="26453" y="384"/>
                  </a:cubicBezTo>
                  <a:cubicBezTo>
                    <a:pt x="24622" y="1646"/>
                    <a:pt x="17785" y="6367"/>
                    <a:pt x="12616" y="10436"/>
                  </a:cubicBezTo>
                  <a:cubicBezTo>
                    <a:pt x="9523" y="12878"/>
                    <a:pt x="7895" y="16337"/>
                    <a:pt x="7000" y="20000"/>
                  </a:cubicBezTo>
                  <a:cubicBezTo>
                    <a:pt x="6105" y="23704"/>
                    <a:pt x="5942" y="27611"/>
                    <a:pt x="5779" y="31029"/>
                  </a:cubicBezTo>
                  <a:cubicBezTo>
                    <a:pt x="5657" y="34407"/>
                    <a:pt x="4477" y="46779"/>
                    <a:pt x="3215" y="58866"/>
                  </a:cubicBezTo>
                  <a:cubicBezTo>
                    <a:pt x="2605" y="64930"/>
                    <a:pt x="1954" y="70953"/>
                    <a:pt x="1384" y="75796"/>
                  </a:cubicBezTo>
                  <a:cubicBezTo>
                    <a:pt x="814" y="80598"/>
                    <a:pt x="326" y="84261"/>
                    <a:pt x="82" y="85563"/>
                  </a:cubicBezTo>
                  <a:cubicBezTo>
                    <a:pt x="41" y="85848"/>
                    <a:pt x="0" y="86133"/>
                    <a:pt x="0" y="86377"/>
                  </a:cubicBezTo>
                  <a:cubicBezTo>
                    <a:pt x="0" y="87680"/>
                    <a:pt x="611" y="88697"/>
                    <a:pt x="1628" y="89552"/>
                  </a:cubicBezTo>
                  <a:cubicBezTo>
                    <a:pt x="3175" y="90773"/>
                    <a:pt x="5576" y="91587"/>
                    <a:pt x="8425" y="92278"/>
                  </a:cubicBezTo>
                  <a:cubicBezTo>
                    <a:pt x="11273" y="92930"/>
                    <a:pt x="14529" y="93377"/>
                    <a:pt x="17744" y="93866"/>
                  </a:cubicBezTo>
                  <a:cubicBezTo>
                    <a:pt x="20105" y="94191"/>
                    <a:pt x="22628" y="94354"/>
                    <a:pt x="25151" y="94354"/>
                  </a:cubicBezTo>
                  <a:cubicBezTo>
                    <a:pt x="32517" y="94354"/>
                    <a:pt x="40046" y="93052"/>
                    <a:pt x="44319" y="91058"/>
                  </a:cubicBezTo>
                  <a:cubicBezTo>
                    <a:pt x="47127" y="89755"/>
                    <a:pt x="48877" y="89145"/>
                    <a:pt x="49976" y="88453"/>
                  </a:cubicBezTo>
                  <a:cubicBezTo>
                    <a:pt x="50505" y="88127"/>
                    <a:pt x="50912" y="87720"/>
                    <a:pt x="51156" y="87232"/>
                  </a:cubicBezTo>
                  <a:cubicBezTo>
                    <a:pt x="51401" y="86703"/>
                    <a:pt x="51482" y="86133"/>
                    <a:pt x="51482" y="85401"/>
                  </a:cubicBezTo>
                  <a:cubicBezTo>
                    <a:pt x="51482" y="82568"/>
                    <a:pt x="51599" y="76216"/>
                    <a:pt x="51604" y="75430"/>
                  </a:cubicBezTo>
                  <a:lnTo>
                    <a:pt x="51604" y="75430"/>
                  </a:lnTo>
                  <a:lnTo>
                    <a:pt x="51604" y="75430"/>
                  </a:lnTo>
                  <a:cubicBezTo>
                    <a:pt x="51604" y="75389"/>
                    <a:pt x="51645" y="75226"/>
                    <a:pt x="51645" y="74982"/>
                  </a:cubicBezTo>
                  <a:cubicBezTo>
                    <a:pt x="51889" y="72988"/>
                    <a:pt x="52825" y="65255"/>
                    <a:pt x="53720" y="56790"/>
                  </a:cubicBezTo>
                  <a:cubicBezTo>
                    <a:pt x="54616" y="48325"/>
                    <a:pt x="55430" y="39169"/>
                    <a:pt x="55430" y="34244"/>
                  </a:cubicBezTo>
                  <a:cubicBezTo>
                    <a:pt x="55430" y="33878"/>
                    <a:pt x="55430" y="33552"/>
                    <a:pt x="55430" y="33267"/>
                  </a:cubicBezTo>
                  <a:cubicBezTo>
                    <a:pt x="55348" y="31273"/>
                    <a:pt x="55348" y="29442"/>
                    <a:pt x="55348" y="27773"/>
                  </a:cubicBezTo>
                  <a:cubicBezTo>
                    <a:pt x="55348" y="27081"/>
                    <a:pt x="55348" y="26430"/>
                    <a:pt x="55348" y="25779"/>
                  </a:cubicBezTo>
                  <a:cubicBezTo>
                    <a:pt x="55348" y="20773"/>
                    <a:pt x="55267" y="17233"/>
                    <a:pt x="53680" y="13855"/>
                  </a:cubicBezTo>
                  <a:cubicBezTo>
                    <a:pt x="51360" y="8971"/>
                    <a:pt x="45662" y="5268"/>
                    <a:pt x="38133" y="2785"/>
                  </a:cubicBezTo>
                  <a:cubicBezTo>
                    <a:pt x="30645" y="262"/>
                    <a:pt x="27186" y="18"/>
                    <a:pt x="27145" y="18"/>
                  </a:cubicBezTo>
                  <a:cubicBezTo>
                    <a:pt x="27121" y="6"/>
                    <a:pt x="27097" y="1"/>
                    <a:pt x="270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35"/>
            <p:cNvSpPr/>
            <p:nvPr/>
          </p:nvSpPr>
          <p:spPr>
            <a:xfrm>
              <a:off x="2237025" y="2767550"/>
              <a:ext cx="724450" cy="471000"/>
            </a:xfrm>
            <a:custGeom>
              <a:avLst/>
              <a:gdLst/>
              <a:ahLst/>
              <a:cxnLst/>
              <a:rect l="l" t="t" r="r" b="b"/>
              <a:pathLst>
                <a:path w="28978" h="18840" extrusionOk="0">
                  <a:moveTo>
                    <a:pt x="4563" y="0"/>
                  </a:moveTo>
                  <a:cubicBezTo>
                    <a:pt x="3887" y="0"/>
                    <a:pt x="3541" y="78"/>
                    <a:pt x="3541" y="78"/>
                  </a:cubicBezTo>
                  <a:lnTo>
                    <a:pt x="1" y="5979"/>
                  </a:lnTo>
                  <a:cubicBezTo>
                    <a:pt x="1" y="5979"/>
                    <a:pt x="10623" y="8502"/>
                    <a:pt x="16117" y="10700"/>
                  </a:cubicBezTo>
                  <a:cubicBezTo>
                    <a:pt x="21652" y="12938"/>
                    <a:pt x="28977" y="18839"/>
                    <a:pt x="28977" y="18839"/>
                  </a:cubicBezTo>
                  <a:cubicBezTo>
                    <a:pt x="28977" y="18839"/>
                    <a:pt x="27797" y="12165"/>
                    <a:pt x="26780" y="10455"/>
                  </a:cubicBezTo>
                  <a:cubicBezTo>
                    <a:pt x="25721" y="8746"/>
                    <a:pt x="14815" y="2967"/>
                    <a:pt x="10379" y="1258"/>
                  </a:cubicBezTo>
                  <a:cubicBezTo>
                    <a:pt x="7614" y="202"/>
                    <a:pt x="5656" y="0"/>
                    <a:pt x="45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35"/>
            <p:cNvSpPr/>
            <p:nvPr/>
          </p:nvSpPr>
          <p:spPr>
            <a:xfrm>
              <a:off x="2237025" y="2767450"/>
              <a:ext cx="532150" cy="315425"/>
            </a:xfrm>
            <a:custGeom>
              <a:avLst/>
              <a:gdLst/>
              <a:ahLst/>
              <a:cxnLst/>
              <a:rect l="l" t="t" r="r" b="b"/>
              <a:pathLst>
                <a:path w="21286" h="12617" extrusionOk="0">
                  <a:moveTo>
                    <a:pt x="4559" y="0"/>
                  </a:moveTo>
                  <a:cubicBezTo>
                    <a:pt x="3867" y="0"/>
                    <a:pt x="3541" y="82"/>
                    <a:pt x="3541" y="82"/>
                  </a:cubicBezTo>
                  <a:lnTo>
                    <a:pt x="1" y="5983"/>
                  </a:lnTo>
                  <a:cubicBezTo>
                    <a:pt x="1" y="5983"/>
                    <a:pt x="204" y="6023"/>
                    <a:pt x="530" y="6146"/>
                  </a:cubicBezTo>
                  <a:cubicBezTo>
                    <a:pt x="2768" y="6675"/>
                    <a:pt x="11355" y="8791"/>
                    <a:pt x="16117" y="10704"/>
                  </a:cubicBezTo>
                  <a:cubicBezTo>
                    <a:pt x="16158" y="10704"/>
                    <a:pt x="16158" y="10744"/>
                    <a:pt x="16158" y="10744"/>
                  </a:cubicBezTo>
                  <a:cubicBezTo>
                    <a:pt x="17256" y="11192"/>
                    <a:pt x="18477" y="11802"/>
                    <a:pt x="19658" y="12454"/>
                  </a:cubicBezTo>
                  <a:cubicBezTo>
                    <a:pt x="19739" y="12494"/>
                    <a:pt x="19820" y="12576"/>
                    <a:pt x="19902" y="12616"/>
                  </a:cubicBezTo>
                  <a:cubicBezTo>
                    <a:pt x="20471" y="12372"/>
                    <a:pt x="20838" y="12006"/>
                    <a:pt x="20919" y="11518"/>
                  </a:cubicBezTo>
                  <a:cubicBezTo>
                    <a:pt x="21285" y="8384"/>
                    <a:pt x="15995" y="3948"/>
                    <a:pt x="15710" y="3704"/>
                  </a:cubicBezTo>
                  <a:cubicBezTo>
                    <a:pt x="14570" y="3134"/>
                    <a:pt x="13512" y="2605"/>
                    <a:pt x="12536" y="2198"/>
                  </a:cubicBezTo>
                  <a:cubicBezTo>
                    <a:pt x="11722" y="1832"/>
                    <a:pt x="10989" y="1506"/>
                    <a:pt x="10379" y="1262"/>
                  </a:cubicBezTo>
                  <a:cubicBezTo>
                    <a:pt x="7611" y="204"/>
                    <a:pt x="5658" y="0"/>
                    <a:pt x="45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35"/>
            <p:cNvSpPr/>
            <p:nvPr/>
          </p:nvSpPr>
          <p:spPr>
            <a:xfrm>
              <a:off x="2227875" y="2759300"/>
              <a:ext cx="742750" cy="488050"/>
            </a:xfrm>
            <a:custGeom>
              <a:avLst/>
              <a:gdLst/>
              <a:ahLst/>
              <a:cxnLst/>
              <a:rect l="l" t="t" r="r" b="b"/>
              <a:pathLst>
                <a:path w="29710" h="19522" extrusionOk="0">
                  <a:moveTo>
                    <a:pt x="4925" y="693"/>
                  </a:moveTo>
                  <a:cubicBezTo>
                    <a:pt x="5983" y="693"/>
                    <a:pt x="7896" y="855"/>
                    <a:pt x="10622" y="1913"/>
                  </a:cubicBezTo>
                  <a:cubicBezTo>
                    <a:pt x="12820" y="2768"/>
                    <a:pt x="16646" y="4640"/>
                    <a:pt x="20064" y="6472"/>
                  </a:cubicBezTo>
                  <a:cubicBezTo>
                    <a:pt x="21733" y="7408"/>
                    <a:pt x="23361" y="8344"/>
                    <a:pt x="24582" y="9158"/>
                  </a:cubicBezTo>
                  <a:cubicBezTo>
                    <a:pt x="25192" y="9565"/>
                    <a:pt x="25721" y="9931"/>
                    <a:pt x="26087" y="10216"/>
                  </a:cubicBezTo>
                  <a:cubicBezTo>
                    <a:pt x="26494" y="10541"/>
                    <a:pt x="26739" y="10826"/>
                    <a:pt x="26861" y="10948"/>
                  </a:cubicBezTo>
                  <a:cubicBezTo>
                    <a:pt x="27064" y="11315"/>
                    <a:pt x="27349" y="12047"/>
                    <a:pt x="27593" y="12902"/>
                  </a:cubicBezTo>
                  <a:cubicBezTo>
                    <a:pt x="28000" y="14204"/>
                    <a:pt x="28326" y="15791"/>
                    <a:pt x="28611" y="17053"/>
                  </a:cubicBezTo>
                  <a:cubicBezTo>
                    <a:pt x="28708" y="17541"/>
                    <a:pt x="28806" y="18003"/>
                    <a:pt x="28862" y="18356"/>
                  </a:cubicBezTo>
                  <a:lnTo>
                    <a:pt x="28862" y="18356"/>
                  </a:lnTo>
                  <a:cubicBezTo>
                    <a:pt x="28092" y="17761"/>
                    <a:pt x="26769" y="16763"/>
                    <a:pt x="25192" y="15669"/>
                  </a:cubicBezTo>
                  <a:cubicBezTo>
                    <a:pt x="22669" y="13919"/>
                    <a:pt x="19413" y="11884"/>
                    <a:pt x="16646" y="10745"/>
                  </a:cubicBezTo>
                  <a:cubicBezTo>
                    <a:pt x="11757" y="8747"/>
                    <a:pt x="2989" y="6592"/>
                    <a:pt x="903" y="6091"/>
                  </a:cubicBezTo>
                  <a:lnTo>
                    <a:pt x="903" y="6091"/>
                  </a:lnTo>
                  <a:lnTo>
                    <a:pt x="4101" y="725"/>
                  </a:lnTo>
                  <a:lnTo>
                    <a:pt x="4101" y="725"/>
                  </a:lnTo>
                  <a:cubicBezTo>
                    <a:pt x="4246" y="713"/>
                    <a:pt x="4525" y="693"/>
                    <a:pt x="4925" y="693"/>
                  </a:cubicBezTo>
                  <a:close/>
                  <a:moveTo>
                    <a:pt x="4925" y="1"/>
                  </a:moveTo>
                  <a:cubicBezTo>
                    <a:pt x="4233" y="1"/>
                    <a:pt x="3867" y="82"/>
                    <a:pt x="3826" y="82"/>
                  </a:cubicBezTo>
                  <a:cubicBezTo>
                    <a:pt x="3745" y="123"/>
                    <a:pt x="3663" y="164"/>
                    <a:pt x="3623" y="245"/>
                  </a:cubicBezTo>
                  <a:lnTo>
                    <a:pt x="82" y="6146"/>
                  </a:lnTo>
                  <a:cubicBezTo>
                    <a:pt x="1" y="6227"/>
                    <a:pt x="1" y="6349"/>
                    <a:pt x="41" y="6472"/>
                  </a:cubicBezTo>
                  <a:cubicBezTo>
                    <a:pt x="82" y="6553"/>
                    <a:pt x="163" y="6634"/>
                    <a:pt x="285" y="6634"/>
                  </a:cubicBezTo>
                  <a:cubicBezTo>
                    <a:pt x="285" y="6634"/>
                    <a:pt x="937" y="6797"/>
                    <a:pt x="2035" y="7082"/>
                  </a:cubicBezTo>
                  <a:cubicBezTo>
                    <a:pt x="5250" y="7896"/>
                    <a:pt x="12291" y="9687"/>
                    <a:pt x="16361" y="11355"/>
                  </a:cubicBezTo>
                  <a:cubicBezTo>
                    <a:pt x="19087" y="12454"/>
                    <a:pt x="22303" y="14489"/>
                    <a:pt x="24826" y="16239"/>
                  </a:cubicBezTo>
                  <a:cubicBezTo>
                    <a:pt x="26047" y="17094"/>
                    <a:pt x="27146" y="17907"/>
                    <a:pt x="27919" y="18477"/>
                  </a:cubicBezTo>
                  <a:cubicBezTo>
                    <a:pt x="28326" y="18803"/>
                    <a:pt x="28611" y="19047"/>
                    <a:pt x="28814" y="19210"/>
                  </a:cubicBezTo>
                  <a:cubicBezTo>
                    <a:pt x="29018" y="19373"/>
                    <a:pt x="29140" y="19454"/>
                    <a:pt x="29140" y="19454"/>
                  </a:cubicBezTo>
                  <a:cubicBezTo>
                    <a:pt x="29211" y="19502"/>
                    <a:pt x="29297" y="19521"/>
                    <a:pt x="29380" y="19521"/>
                  </a:cubicBezTo>
                  <a:cubicBezTo>
                    <a:pt x="29439" y="19521"/>
                    <a:pt x="29496" y="19512"/>
                    <a:pt x="29547" y="19495"/>
                  </a:cubicBezTo>
                  <a:cubicBezTo>
                    <a:pt x="29669" y="19413"/>
                    <a:pt x="29709" y="19251"/>
                    <a:pt x="29709" y="19128"/>
                  </a:cubicBezTo>
                  <a:cubicBezTo>
                    <a:pt x="29709" y="19128"/>
                    <a:pt x="29384" y="17460"/>
                    <a:pt x="28977" y="15547"/>
                  </a:cubicBezTo>
                  <a:cubicBezTo>
                    <a:pt x="28773" y="14611"/>
                    <a:pt x="28529" y="13594"/>
                    <a:pt x="28244" y="12739"/>
                  </a:cubicBezTo>
                  <a:cubicBezTo>
                    <a:pt x="28000" y="11844"/>
                    <a:pt x="27715" y="11070"/>
                    <a:pt x="27430" y="10623"/>
                  </a:cubicBezTo>
                  <a:cubicBezTo>
                    <a:pt x="27227" y="10338"/>
                    <a:pt x="26942" y="10053"/>
                    <a:pt x="26535" y="9687"/>
                  </a:cubicBezTo>
                  <a:cubicBezTo>
                    <a:pt x="25070" y="8547"/>
                    <a:pt x="22140" y="6838"/>
                    <a:pt x="19087" y="5210"/>
                  </a:cubicBezTo>
                  <a:cubicBezTo>
                    <a:pt x="15995" y="3582"/>
                    <a:pt x="12820" y="2036"/>
                    <a:pt x="10867" y="1262"/>
                  </a:cubicBezTo>
                  <a:cubicBezTo>
                    <a:pt x="8059" y="204"/>
                    <a:pt x="6064" y="1"/>
                    <a:pt x="49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35"/>
            <p:cNvSpPr/>
            <p:nvPr/>
          </p:nvSpPr>
          <p:spPr>
            <a:xfrm>
              <a:off x="3860850" y="4333950"/>
              <a:ext cx="672550" cy="470425"/>
            </a:xfrm>
            <a:custGeom>
              <a:avLst/>
              <a:gdLst/>
              <a:ahLst/>
              <a:cxnLst/>
              <a:rect l="l" t="t" r="r" b="b"/>
              <a:pathLst>
                <a:path w="26902" h="18817" extrusionOk="0">
                  <a:moveTo>
                    <a:pt x="18263" y="0"/>
                  </a:moveTo>
                  <a:cubicBezTo>
                    <a:pt x="18210" y="0"/>
                    <a:pt x="18159" y="5"/>
                    <a:pt x="18111" y="14"/>
                  </a:cubicBezTo>
                  <a:cubicBezTo>
                    <a:pt x="16808" y="299"/>
                    <a:pt x="12616" y="2781"/>
                    <a:pt x="12616" y="2781"/>
                  </a:cubicBezTo>
                  <a:cubicBezTo>
                    <a:pt x="12616" y="2781"/>
                    <a:pt x="11680" y="2781"/>
                    <a:pt x="10500" y="2537"/>
                  </a:cubicBezTo>
                  <a:cubicBezTo>
                    <a:pt x="10355" y="2502"/>
                    <a:pt x="10212" y="2484"/>
                    <a:pt x="10069" y="2484"/>
                  </a:cubicBezTo>
                  <a:cubicBezTo>
                    <a:pt x="9052" y="2484"/>
                    <a:pt x="8072" y="3421"/>
                    <a:pt x="6715" y="5956"/>
                  </a:cubicBezTo>
                  <a:cubicBezTo>
                    <a:pt x="5128" y="8845"/>
                    <a:pt x="1710" y="11694"/>
                    <a:pt x="1710" y="11694"/>
                  </a:cubicBezTo>
                  <a:lnTo>
                    <a:pt x="0" y="13403"/>
                  </a:lnTo>
                  <a:lnTo>
                    <a:pt x="774" y="14055"/>
                  </a:lnTo>
                  <a:lnTo>
                    <a:pt x="4721" y="18816"/>
                  </a:lnTo>
                  <a:lnTo>
                    <a:pt x="5372" y="18124"/>
                  </a:lnTo>
                  <a:cubicBezTo>
                    <a:pt x="5372" y="18124"/>
                    <a:pt x="8913" y="18124"/>
                    <a:pt x="11273" y="17351"/>
                  </a:cubicBezTo>
                  <a:cubicBezTo>
                    <a:pt x="13634" y="16578"/>
                    <a:pt x="15099" y="14746"/>
                    <a:pt x="15628" y="14746"/>
                  </a:cubicBezTo>
                  <a:cubicBezTo>
                    <a:pt x="16157" y="14746"/>
                    <a:pt x="19047" y="16171"/>
                    <a:pt x="20349" y="17107"/>
                  </a:cubicBezTo>
                  <a:cubicBezTo>
                    <a:pt x="21167" y="17669"/>
                    <a:pt x="21792" y="17991"/>
                    <a:pt x="22396" y="17991"/>
                  </a:cubicBezTo>
                  <a:cubicBezTo>
                    <a:pt x="22754" y="17991"/>
                    <a:pt x="23104" y="17878"/>
                    <a:pt x="23483" y="17636"/>
                  </a:cubicBezTo>
                  <a:cubicBezTo>
                    <a:pt x="24541" y="16944"/>
                    <a:pt x="22058" y="16171"/>
                    <a:pt x="21407" y="15642"/>
                  </a:cubicBezTo>
                  <a:cubicBezTo>
                    <a:pt x="20756" y="15113"/>
                    <a:pt x="18640" y="12874"/>
                    <a:pt x="18640" y="12874"/>
                  </a:cubicBezTo>
                  <a:lnTo>
                    <a:pt x="22180" y="12223"/>
                  </a:lnTo>
                  <a:cubicBezTo>
                    <a:pt x="22180" y="12223"/>
                    <a:pt x="24012" y="13403"/>
                    <a:pt x="24826" y="13566"/>
                  </a:cubicBezTo>
                  <a:cubicBezTo>
                    <a:pt x="25015" y="13596"/>
                    <a:pt x="25158" y="13611"/>
                    <a:pt x="25276" y="13611"/>
                  </a:cubicBezTo>
                  <a:cubicBezTo>
                    <a:pt x="25638" y="13611"/>
                    <a:pt x="25758" y="13466"/>
                    <a:pt x="26250" y="13159"/>
                  </a:cubicBezTo>
                  <a:cubicBezTo>
                    <a:pt x="26901" y="12752"/>
                    <a:pt x="23483" y="9741"/>
                    <a:pt x="22587" y="9334"/>
                  </a:cubicBezTo>
                  <a:cubicBezTo>
                    <a:pt x="21651" y="8967"/>
                    <a:pt x="18233" y="8967"/>
                    <a:pt x="18233" y="8967"/>
                  </a:cubicBezTo>
                  <a:cubicBezTo>
                    <a:pt x="18233" y="8967"/>
                    <a:pt x="21122" y="7136"/>
                    <a:pt x="21773" y="6851"/>
                  </a:cubicBezTo>
                  <a:cubicBezTo>
                    <a:pt x="21856" y="6822"/>
                    <a:pt x="21946" y="6809"/>
                    <a:pt x="22041" y="6809"/>
                  </a:cubicBezTo>
                  <a:cubicBezTo>
                    <a:pt x="22738" y="6809"/>
                    <a:pt x="23704" y="7502"/>
                    <a:pt x="24134" y="7502"/>
                  </a:cubicBezTo>
                  <a:cubicBezTo>
                    <a:pt x="24405" y="7502"/>
                    <a:pt x="24751" y="7609"/>
                    <a:pt x="25096" y="7609"/>
                  </a:cubicBezTo>
                  <a:cubicBezTo>
                    <a:pt x="25423" y="7609"/>
                    <a:pt x="25748" y="7513"/>
                    <a:pt x="26006" y="7136"/>
                  </a:cubicBezTo>
                  <a:cubicBezTo>
                    <a:pt x="26535" y="6322"/>
                    <a:pt x="22058" y="2904"/>
                    <a:pt x="22058" y="2904"/>
                  </a:cubicBezTo>
                  <a:cubicBezTo>
                    <a:pt x="22058" y="2904"/>
                    <a:pt x="19608" y="0"/>
                    <a:pt x="182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35"/>
            <p:cNvSpPr/>
            <p:nvPr/>
          </p:nvSpPr>
          <p:spPr>
            <a:xfrm>
              <a:off x="3852700" y="4326150"/>
              <a:ext cx="674575" cy="486350"/>
            </a:xfrm>
            <a:custGeom>
              <a:avLst/>
              <a:gdLst/>
              <a:ahLst/>
              <a:cxnLst/>
              <a:rect l="l" t="t" r="r" b="b"/>
              <a:pathLst>
                <a:path w="26983" h="19454" extrusionOk="0">
                  <a:moveTo>
                    <a:pt x="26332" y="13227"/>
                  </a:moveTo>
                  <a:lnTo>
                    <a:pt x="26337" y="13230"/>
                  </a:lnTo>
                  <a:lnTo>
                    <a:pt x="26337" y="13230"/>
                  </a:lnTo>
                  <a:cubicBezTo>
                    <a:pt x="26337" y="13230"/>
                    <a:pt x="26337" y="13230"/>
                    <a:pt x="26337" y="13230"/>
                  </a:cubicBezTo>
                  <a:lnTo>
                    <a:pt x="26337" y="13230"/>
                  </a:lnTo>
                  <a:lnTo>
                    <a:pt x="26332" y="13227"/>
                  </a:lnTo>
                  <a:close/>
                  <a:moveTo>
                    <a:pt x="18599" y="652"/>
                  </a:moveTo>
                  <a:cubicBezTo>
                    <a:pt x="18803" y="652"/>
                    <a:pt x="19210" y="814"/>
                    <a:pt x="19576" y="1059"/>
                  </a:cubicBezTo>
                  <a:cubicBezTo>
                    <a:pt x="20187" y="1466"/>
                    <a:pt x="20797" y="2035"/>
                    <a:pt x="21285" y="2564"/>
                  </a:cubicBezTo>
                  <a:cubicBezTo>
                    <a:pt x="21530" y="2809"/>
                    <a:pt x="21733" y="3012"/>
                    <a:pt x="21896" y="3175"/>
                  </a:cubicBezTo>
                  <a:cubicBezTo>
                    <a:pt x="21977" y="3256"/>
                    <a:pt x="22018" y="3338"/>
                    <a:pt x="22059" y="3378"/>
                  </a:cubicBezTo>
                  <a:lnTo>
                    <a:pt x="22099" y="3460"/>
                  </a:lnTo>
                  <a:lnTo>
                    <a:pt x="22181" y="3500"/>
                  </a:lnTo>
                  <a:cubicBezTo>
                    <a:pt x="22181" y="3500"/>
                    <a:pt x="22425" y="3704"/>
                    <a:pt x="22791" y="3989"/>
                  </a:cubicBezTo>
                  <a:cubicBezTo>
                    <a:pt x="23361" y="4436"/>
                    <a:pt x="24175" y="5128"/>
                    <a:pt x="24867" y="5779"/>
                  </a:cubicBezTo>
                  <a:cubicBezTo>
                    <a:pt x="25192" y="6146"/>
                    <a:pt x="25518" y="6471"/>
                    <a:pt x="25721" y="6756"/>
                  </a:cubicBezTo>
                  <a:cubicBezTo>
                    <a:pt x="25843" y="6878"/>
                    <a:pt x="25925" y="7000"/>
                    <a:pt x="25966" y="7082"/>
                  </a:cubicBezTo>
                  <a:cubicBezTo>
                    <a:pt x="26006" y="7204"/>
                    <a:pt x="26006" y="7285"/>
                    <a:pt x="26006" y="7285"/>
                  </a:cubicBezTo>
                  <a:lnTo>
                    <a:pt x="26016" y="7285"/>
                  </a:lnTo>
                  <a:cubicBezTo>
                    <a:pt x="25910" y="7421"/>
                    <a:pt x="25833" y="7492"/>
                    <a:pt x="25721" y="7529"/>
                  </a:cubicBezTo>
                  <a:cubicBezTo>
                    <a:pt x="25640" y="7570"/>
                    <a:pt x="25518" y="7570"/>
                    <a:pt x="25396" y="7570"/>
                  </a:cubicBezTo>
                  <a:cubicBezTo>
                    <a:pt x="25152" y="7570"/>
                    <a:pt x="24826" y="7489"/>
                    <a:pt x="24460" y="7489"/>
                  </a:cubicBezTo>
                  <a:cubicBezTo>
                    <a:pt x="24460" y="7489"/>
                    <a:pt x="24338" y="7448"/>
                    <a:pt x="24175" y="7407"/>
                  </a:cubicBezTo>
                  <a:cubicBezTo>
                    <a:pt x="23971" y="7326"/>
                    <a:pt x="23646" y="7163"/>
                    <a:pt x="23361" y="7041"/>
                  </a:cubicBezTo>
                  <a:cubicBezTo>
                    <a:pt x="23035" y="6919"/>
                    <a:pt x="22710" y="6797"/>
                    <a:pt x="22384" y="6797"/>
                  </a:cubicBezTo>
                  <a:cubicBezTo>
                    <a:pt x="22262" y="6797"/>
                    <a:pt x="22140" y="6797"/>
                    <a:pt x="21977" y="6838"/>
                  </a:cubicBezTo>
                  <a:cubicBezTo>
                    <a:pt x="21774" y="6919"/>
                    <a:pt x="21489" y="7082"/>
                    <a:pt x="21123" y="7326"/>
                  </a:cubicBezTo>
                  <a:cubicBezTo>
                    <a:pt x="20024" y="7936"/>
                    <a:pt x="18396" y="8995"/>
                    <a:pt x="18396" y="8995"/>
                  </a:cubicBezTo>
                  <a:cubicBezTo>
                    <a:pt x="18274" y="9076"/>
                    <a:pt x="18192" y="9239"/>
                    <a:pt x="18233" y="9361"/>
                  </a:cubicBezTo>
                  <a:cubicBezTo>
                    <a:pt x="18274" y="9524"/>
                    <a:pt x="18437" y="9605"/>
                    <a:pt x="18559" y="9605"/>
                  </a:cubicBezTo>
                  <a:lnTo>
                    <a:pt x="19128" y="9605"/>
                  </a:lnTo>
                  <a:cubicBezTo>
                    <a:pt x="19617" y="9605"/>
                    <a:pt x="20390" y="9646"/>
                    <a:pt x="21123" y="9686"/>
                  </a:cubicBezTo>
                  <a:cubicBezTo>
                    <a:pt x="21448" y="9727"/>
                    <a:pt x="21814" y="9768"/>
                    <a:pt x="22099" y="9808"/>
                  </a:cubicBezTo>
                  <a:cubicBezTo>
                    <a:pt x="22425" y="9849"/>
                    <a:pt x="22669" y="9931"/>
                    <a:pt x="22791" y="9971"/>
                  </a:cubicBezTo>
                  <a:cubicBezTo>
                    <a:pt x="22913" y="10053"/>
                    <a:pt x="23280" y="10256"/>
                    <a:pt x="23646" y="10541"/>
                  </a:cubicBezTo>
                  <a:cubicBezTo>
                    <a:pt x="24216" y="10989"/>
                    <a:pt x="24907" y="11599"/>
                    <a:pt x="25436" y="12169"/>
                  </a:cubicBezTo>
                  <a:cubicBezTo>
                    <a:pt x="25721" y="12454"/>
                    <a:pt x="25966" y="12698"/>
                    <a:pt x="26128" y="12942"/>
                  </a:cubicBezTo>
                  <a:cubicBezTo>
                    <a:pt x="26210" y="13024"/>
                    <a:pt x="26250" y="13146"/>
                    <a:pt x="26291" y="13186"/>
                  </a:cubicBezTo>
                  <a:lnTo>
                    <a:pt x="26311" y="13245"/>
                  </a:lnTo>
                  <a:lnTo>
                    <a:pt x="26311" y="13245"/>
                  </a:lnTo>
                  <a:cubicBezTo>
                    <a:pt x="26097" y="13370"/>
                    <a:pt x="25990" y="13441"/>
                    <a:pt x="25884" y="13512"/>
                  </a:cubicBezTo>
                  <a:cubicBezTo>
                    <a:pt x="25762" y="13553"/>
                    <a:pt x="25721" y="13553"/>
                    <a:pt x="25599" y="13553"/>
                  </a:cubicBezTo>
                  <a:cubicBezTo>
                    <a:pt x="25518" y="13553"/>
                    <a:pt x="25396" y="13553"/>
                    <a:pt x="25192" y="13512"/>
                  </a:cubicBezTo>
                  <a:cubicBezTo>
                    <a:pt x="25070" y="13512"/>
                    <a:pt x="24785" y="13431"/>
                    <a:pt x="24541" y="13308"/>
                  </a:cubicBezTo>
                  <a:cubicBezTo>
                    <a:pt x="24134" y="13105"/>
                    <a:pt x="23646" y="12861"/>
                    <a:pt x="23320" y="12657"/>
                  </a:cubicBezTo>
                  <a:cubicBezTo>
                    <a:pt x="23117" y="12535"/>
                    <a:pt x="22954" y="12454"/>
                    <a:pt x="22873" y="12372"/>
                  </a:cubicBezTo>
                  <a:cubicBezTo>
                    <a:pt x="22750" y="12291"/>
                    <a:pt x="22710" y="12250"/>
                    <a:pt x="22710" y="12250"/>
                  </a:cubicBezTo>
                  <a:cubicBezTo>
                    <a:pt x="22628" y="12210"/>
                    <a:pt x="22547" y="12210"/>
                    <a:pt x="22466" y="12210"/>
                  </a:cubicBezTo>
                  <a:lnTo>
                    <a:pt x="18925" y="12861"/>
                  </a:lnTo>
                  <a:cubicBezTo>
                    <a:pt x="18803" y="12901"/>
                    <a:pt x="18681" y="12983"/>
                    <a:pt x="18640" y="13105"/>
                  </a:cubicBezTo>
                  <a:cubicBezTo>
                    <a:pt x="18599" y="13227"/>
                    <a:pt x="18640" y="13349"/>
                    <a:pt x="18721" y="13431"/>
                  </a:cubicBezTo>
                  <a:cubicBezTo>
                    <a:pt x="18721" y="13431"/>
                    <a:pt x="19251" y="14000"/>
                    <a:pt x="19861" y="14611"/>
                  </a:cubicBezTo>
                  <a:cubicBezTo>
                    <a:pt x="20471" y="15262"/>
                    <a:pt x="21163" y="15954"/>
                    <a:pt x="21530" y="16239"/>
                  </a:cubicBezTo>
                  <a:cubicBezTo>
                    <a:pt x="21692" y="16361"/>
                    <a:pt x="21896" y="16483"/>
                    <a:pt x="22181" y="16605"/>
                  </a:cubicBezTo>
                  <a:cubicBezTo>
                    <a:pt x="22547" y="16808"/>
                    <a:pt x="22995" y="17012"/>
                    <a:pt x="23280" y="17215"/>
                  </a:cubicBezTo>
                  <a:cubicBezTo>
                    <a:pt x="23442" y="17337"/>
                    <a:pt x="23605" y="17419"/>
                    <a:pt x="23646" y="17500"/>
                  </a:cubicBezTo>
                  <a:lnTo>
                    <a:pt x="23722" y="17576"/>
                  </a:lnTo>
                  <a:lnTo>
                    <a:pt x="23722" y="17576"/>
                  </a:lnTo>
                  <a:cubicBezTo>
                    <a:pt x="23714" y="17588"/>
                    <a:pt x="23694" y="17598"/>
                    <a:pt x="23646" y="17622"/>
                  </a:cubicBezTo>
                  <a:cubicBezTo>
                    <a:pt x="23280" y="17867"/>
                    <a:pt x="22995" y="17948"/>
                    <a:pt x="22710" y="17948"/>
                  </a:cubicBezTo>
                  <a:cubicBezTo>
                    <a:pt x="22466" y="17948"/>
                    <a:pt x="22221" y="17907"/>
                    <a:pt x="21896" y="17744"/>
                  </a:cubicBezTo>
                  <a:cubicBezTo>
                    <a:pt x="21611" y="17622"/>
                    <a:pt x="21285" y="17419"/>
                    <a:pt x="20878" y="17134"/>
                  </a:cubicBezTo>
                  <a:cubicBezTo>
                    <a:pt x="20187" y="16646"/>
                    <a:pt x="19128" y="16076"/>
                    <a:pt x="18152" y="15587"/>
                  </a:cubicBezTo>
                  <a:cubicBezTo>
                    <a:pt x="17704" y="15343"/>
                    <a:pt x="17216" y="15140"/>
                    <a:pt x="16849" y="14977"/>
                  </a:cubicBezTo>
                  <a:cubicBezTo>
                    <a:pt x="16646" y="14896"/>
                    <a:pt x="16483" y="14814"/>
                    <a:pt x="16361" y="14774"/>
                  </a:cubicBezTo>
                  <a:cubicBezTo>
                    <a:pt x="16198" y="14733"/>
                    <a:pt x="16076" y="14692"/>
                    <a:pt x="15954" y="14692"/>
                  </a:cubicBezTo>
                  <a:cubicBezTo>
                    <a:pt x="15791" y="14692"/>
                    <a:pt x="15669" y="14774"/>
                    <a:pt x="15547" y="14814"/>
                  </a:cubicBezTo>
                  <a:cubicBezTo>
                    <a:pt x="15344" y="14936"/>
                    <a:pt x="15140" y="15099"/>
                    <a:pt x="14855" y="15303"/>
                  </a:cubicBezTo>
                  <a:cubicBezTo>
                    <a:pt x="14123" y="15913"/>
                    <a:pt x="12983" y="16849"/>
                    <a:pt x="11518" y="17337"/>
                  </a:cubicBezTo>
                  <a:cubicBezTo>
                    <a:pt x="10379" y="17744"/>
                    <a:pt x="8913" y="17907"/>
                    <a:pt x="7733" y="18029"/>
                  </a:cubicBezTo>
                  <a:cubicBezTo>
                    <a:pt x="7163" y="18070"/>
                    <a:pt x="6675" y="18111"/>
                    <a:pt x="6309" y="18111"/>
                  </a:cubicBezTo>
                  <a:lnTo>
                    <a:pt x="5698" y="18111"/>
                  </a:lnTo>
                  <a:cubicBezTo>
                    <a:pt x="5617" y="18111"/>
                    <a:pt x="5536" y="18151"/>
                    <a:pt x="5454" y="18233"/>
                  </a:cubicBezTo>
                  <a:lnTo>
                    <a:pt x="5088" y="18599"/>
                  </a:lnTo>
                  <a:lnTo>
                    <a:pt x="1384" y="14163"/>
                  </a:lnTo>
                  <a:lnTo>
                    <a:pt x="1344" y="14122"/>
                  </a:lnTo>
                  <a:lnTo>
                    <a:pt x="815" y="13715"/>
                  </a:lnTo>
                  <a:lnTo>
                    <a:pt x="2239" y="12291"/>
                  </a:lnTo>
                  <a:lnTo>
                    <a:pt x="2239" y="12291"/>
                  </a:lnTo>
                  <a:lnTo>
                    <a:pt x="2239" y="12291"/>
                  </a:lnTo>
                  <a:cubicBezTo>
                    <a:pt x="2280" y="12250"/>
                    <a:pt x="5698" y="9402"/>
                    <a:pt x="7326" y="6431"/>
                  </a:cubicBezTo>
                  <a:cubicBezTo>
                    <a:pt x="8018" y="5169"/>
                    <a:pt x="8588" y="4314"/>
                    <a:pt x="9117" y="3785"/>
                  </a:cubicBezTo>
                  <a:cubicBezTo>
                    <a:pt x="9605" y="3297"/>
                    <a:pt x="10012" y="3134"/>
                    <a:pt x="10419" y="3134"/>
                  </a:cubicBezTo>
                  <a:cubicBezTo>
                    <a:pt x="10541" y="3134"/>
                    <a:pt x="10623" y="3134"/>
                    <a:pt x="10745" y="3175"/>
                  </a:cubicBezTo>
                  <a:cubicBezTo>
                    <a:pt x="11966" y="3419"/>
                    <a:pt x="12902" y="3419"/>
                    <a:pt x="12942" y="3419"/>
                  </a:cubicBezTo>
                  <a:lnTo>
                    <a:pt x="13105" y="3378"/>
                  </a:lnTo>
                  <a:cubicBezTo>
                    <a:pt x="13105" y="3378"/>
                    <a:pt x="13349" y="3256"/>
                    <a:pt x="13756" y="3012"/>
                  </a:cubicBezTo>
                  <a:cubicBezTo>
                    <a:pt x="14408" y="2646"/>
                    <a:pt x="15344" y="2117"/>
                    <a:pt x="16280" y="1628"/>
                  </a:cubicBezTo>
                  <a:cubicBezTo>
                    <a:pt x="17175" y="1140"/>
                    <a:pt x="18111" y="733"/>
                    <a:pt x="18518" y="692"/>
                  </a:cubicBezTo>
                  <a:lnTo>
                    <a:pt x="18599" y="652"/>
                  </a:lnTo>
                  <a:close/>
                  <a:moveTo>
                    <a:pt x="18355" y="0"/>
                  </a:moveTo>
                  <a:cubicBezTo>
                    <a:pt x="17989" y="82"/>
                    <a:pt x="17460" y="285"/>
                    <a:pt x="16890" y="570"/>
                  </a:cubicBezTo>
                  <a:cubicBezTo>
                    <a:pt x="15315" y="1303"/>
                    <a:pt x="13246" y="2530"/>
                    <a:pt x="12818" y="2768"/>
                  </a:cubicBezTo>
                  <a:lnTo>
                    <a:pt x="12780" y="2768"/>
                  </a:lnTo>
                  <a:cubicBezTo>
                    <a:pt x="12495" y="2727"/>
                    <a:pt x="11762" y="2686"/>
                    <a:pt x="10908" y="2524"/>
                  </a:cubicBezTo>
                  <a:cubicBezTo>
                    <a:pt x="10745" y="2483"/>
                    <a:pt x="10582" y="2442"/>
                    <a:pt x="10419" y="2442"/>
                  </a:cubicBezTo>
                  <a:cubicBezTo>
                    <a:pt x="9809" y="2442"/>
                    <a:pt x="9198" y="2727"/>
                    <a:pt x="8629" y="3338"/>
                  </a:cubicBezTo>
                  <a:cubicBezTo>
                    <a:pt x="8018" y="3907"/>
                    <a:pt x="7448" y="4803"/>
                    <a:pt x="6716" y="6105"/>
                  </a:cubicBezTo>
                  <a:cubicBezTo>
                    <a:pt x="5983" y="7489"/>
                    <a:pt x="4722" y="8913"/>
                    <a:pt x="3704" y="9971"/>
                  </a:cubicBezTo>
                  <a:cubicBezTo>
                    <a:pt x="3175" y="10500"/>
                    <a:pt x="2687" y="10948"/>
                    <a:pt x="2361" y="11274"/>
                  </a:cubicBezTo>
                  <a:cubicBezTo>
                    <a:pt x="2198" y="11436"/>
                    <a:pt x="2076" y="11558"/>
                    <a:pt x="1954" y="11640"/>
                  </a:cubicBezTo>
                  <a:cubicBezTo>
                    <a:pt x="1873" y="11721"/>
                    <a:pt x="1832" y="11762"/>
                    <a:pt x="1832" y="11762"/>
                  </a:cubicBezTo>
                  <a:lnTo>
                    <a:pt x="1791" y="11803"/>
                  </a:lnTo>
                  <a:lnTo>
                    <a:pt x="82" y="13471"/>
                  </a:lnTo>
                  <a:cubicBezTo>
                    <a:pt x="41" y="13553"/>
                    <a:pt x="1" y="13634"/>
                    <a:pt x="1" y="13756"/>
                  </a:cubicBezTo>
                  <a:cubicBezTo>
                    <a:pt x="1" y="13838"/>
                    <a:pt x="41" y="13919"/>
                    <a:pt x="123" y="14000"/>
                  </a:cubicBezTo>
                  <a:lnTo>
                    <a:pt x="896" y="14611"/>
                  </a:lnTo>
                  <a:lnTo>
                    <a:pt x="4803" y="19332"/>
                  </a:lnTo>
                  <a:cubicBezTo>
                    <a:pt x="4844" y="19413"/>
                    <a:pt x="4925" y="19454"/>
                    <a:pt x="5047" y="19454"/>
                  </a:cubicBezTo>
                  <a:cubicBezTo>
                    <a:pt x="5129" y="19454"/>
                    <a:pt x="5210" y="19413"/>
                    <a:pt x="5291" y="19332"/>
                  </a:cubicBezTo>
                  <a:lnTo>
                    <a:pt x="5822" y="18801"/>
                  </a:lnTo>
                  <a:lnTo>
                    <a:pt x="5822" y="18801"/>
                  </a:lnTo>
                  <a:cubicBezTo>
                    <a:pt x="6107" y="18797"/>
                    <a:pt x="6862" y="18776"/>
                    <a:pt x="7815" y="18680"/>
                  </a:cubicBezTo>
                  <a:cubicBezTo>
                    <a:pt x="8995" y="18599"/>
                    <a:pt x="10501" y="18396"/>
                    <a:pt x="11722" y="17989"/>
                  </a:cubicBezTo>
                  <a:cubicBezTo>
                    <a:pt x="12942" y="17582"/>
                    <a:pt x="13960" y="16890"/>
                    <a:pt x="14692" y="16320"/>
                  </a:cubicBezTo>
                  <a:cubicBezTo>
                    <a:pt x="15059" y="16035"/>
                    <a:pt x="15344" y="15791"/>
                    <a:pt x="15588" y="15628"/>
                  </a:cubicBezTo>
                  <a:cubicBezTo>
                    <a:pt x="15710" y="15506"/>
                    <a:pt x="15791" y="15465"/>
                    <a:pt x="15873" y="15425"/>
                  </a:cubicBezTo>
                  <a:lnTo>
                    <a:pt x="15954" y="15384"/>
                  </a:lnTo>
                  <a:cubicBezTo>
                    <a:pt x="16035" y="15384"/>
                    <a:pt x="16361" y="15506"/>
                    <a:pt x="16687" y="15628"/>
                  </a:cubicBezTo>
                  <a:cubicBezTo>
                    <a:pt x="17785" y="16076"/>
                    <a:pt x="19576" y="17053"/>
                    <a:pt x="20471" y="17663"/>
                  </a:cubicBezTo>
                  <a:cubicBezTo>
                    <a:pt x="20878" y="17989"/>
                    <a:pt x="21285" y="18192"/>
                    <a:pt x="21611" y="18355"/>
                  </a:cubicBezTo>
                  <a:cubicBezTo>
                    <a:pt x="21977" y="18518"/>
                    <a:pt x="22343" y="18640"/>
                    <a:pt x="22710" y="18640"/>
                  </a:cubicBezTo>
                  <a:cubicBezTo>
                    <a:pt x="23157" y="18640"/>
                    <a:pt x="23564" y="18477"/>
                    <a:pt x="24012" y="18233"/>
                  </a:cubicBezTo>
                  <a:cubicBezTo>
                    <a:pt x="24134" y="18151"/>
                    <a:pt x="24216" y="18070"/>
                    <a:pt x="24297" y="17948"/>
                  </a:cubicBezTo>
                  <a:cubicBezTo>
                    <a:pt x="24378" y="17867"/>
                    <a:pt x="24419" y="17704"/>
                    <a:pt x="24419" y="17582"/>
                  </a:cubicBezTo>
                  <a:cubicBezTo>
                    <a:pt x="24419" y="17419"/>
                    <a:pt x="24338" y="17297"/>
                    <a:pt x="24297" y="17175"/>
                  </a:cubicBezTo>
                  <a:cubicBezTo>
                    <a:pt x="24134" y="16971"/>
                    <a:pt x="23971" y="16849"/>
                    <a:pt x="23727" y="16686"/>
                  </a:cubicBezTo>
                  <a:cubicBezTo>
                    <a:pt x="23442" y="16483"/>
                    <a:pt x="23035" y="16320"/>
                    <a:pt x="22710" y="16157"/>
                  </a:cubicBezTo>
                  <a:cubicBezTo>
                    <a:pt x="22384" y="15954"/>
                    <a:pt x="22059" y="15791"/>
                    <a:pt x="21937" y="15710"/>
                  </a:cubicBezTo>
                  <a:cubicBezTo>
                    <a:pt x="21652" y="15465"/>
                    <a:pt x="20960" y="14774"/>
                    <a:pt x="20349" y="14163"/>
                  </a:cubicBezTo>
                  <a:cubicBezTo>
                    <a:pt x="20094" y="13891"/>
                    <a:pt x="19853" y="13640"/>
                    <a:pt x="19659" y="13440"/>
                  </a:cubicBezTo>
                  <a:lnTo>
                    <a:pt x="19659" y="13440"/>
                  </a:lnTo>
                  <a:lnTo>
                    <a:pt x="22486" y="12920"/>
                  </a:lnTo>
                  <a:lnTo>
                    <a:pt x="22486" y="12920"/>
                  </a:lnTo>
                  <a:cubicBezTo>
                    <a:pt x="22662" y="13041"/>
                    <a:pt x="22985" y="13256"/>
                    <a:pt x="23361" y="13471"/>
                  </a:cubicBezTo>
                  <a:cubicBezTo>
                    <a:pt x="23646" y="13593"/>
                    <a:pt x="23971" y="13756"/>
                    <a:pt x="24256" y="13919"/>
                  </a:cubicBezTo>
                  <a:cubicBezTo>
                    <a:pt x="24541" y="14041"/>
                    <a:pt x="24826" y="14163"/>
                    <a:pt x="25070" y="14204"/>
                  </a:cubicBezTo>
                  <a:cubicBezTo>
                    <a:pt x="25274" y="14244"/>
                    <a:pt x="25436" y="14244"/>
                    <a:pt x="25599" y="14244"/>
                  </a:cubicBezTo>
                  <a:cubicBezTo>
                    <a:pt x="25843" y="14244"/>
                    <a:pt x="26047" y="14204"/>
                    <a:pt x="26210" y="14082"/>
                  </a:cubicBezTo>
                  <a:cubicBezTo>
                    <a:pt x="26372" y="14000"/>
                    <a:pt x="26535" y="13919"/>
                    <a:pt x="26739" y="13756"/>
                  </a:cubicBezTo>
                  <a:cubicBezTo>
                    <a:pt x="26820" y="13715"/>
                    <a:pt x="26902" y="13634"/>
                    <a:pt x="26942" y="13553"/>
                  </a:cubicBezTo>
                  <a:cubicBezTo>
                    <a:pt x="26983" y="13471"/>
                    <a:pt x="26983" y="13390"/>
                    <a:pt x="26983" y="13308"/>
                  </a:cubicBezTo>
                  <a:cubicBezTo>
                    <a:pt x="26983" y="13105"/>
                    <a:pt x="26942" y="12942"/>
                    <a:pt x="26820" y="12779"/>
                  </a:cubicBezTo>
                  <a:cubicBezTo>
                    <a:pt x="26657" y="12494"/>
                    <a:pt x="26413" y="12169"/>
                    <a:pt x="26088" y="11843"/>
                  </a:cubicBezTo>
                  <a:cubicBezTo>
                    <a:pt x="25599" y="11314"/>
                    <a:pt x="24989" y="10785"/>
                    <a:pt x="24460" y="10338"/>
                  </a:cubicBezTo>
                  <a:cubicBezTo>
                    <a:pt x="24175" y="10093"/>
                    <a:pt x="23890" y="9890"/>
                    <a:pt x="23646" y="9727"/>
                  </a:cubicBezTo>
                  <a:cubicBezTo>
                    <a:pt x="23402" y="9564"/>
                    <a:pt x="23198" y="9442"/>
                    <a:pt x="23035" y="9361"/>
                  </a:cubicBezTo>
                  <a:cubicBezTo>
                    <a:pt x="22750" y="9239"/>
                    <a:pt x="22343" y="9157"/>
                    <a:pt x="21896" y="9117"/>
                  </a:cubicBezTo>
                  <a:cubicBezTo>
                    <a:pt x="21202" y="9015"/>
                    <a:pt x="20376" y="8964"/>
                    <a:pt x="19719" y="8938"/>
                  </a:cubicBezTo>
                  <a:lnTo>
                    <a:pt x="19719" y="8938"/>
                  </a:lnTo>
                  <a:cubicBezTo>
                    <a:pt x="19893" y="8826"/>
                    <a:pt x="20079" y="8707"/>
                    <a:pt x="20268" y="8588"/>
                  </a:cubicBezTo>
                  <a:cubicBezTo>
                    <a:pt x="20675" y="8343"/>
                    <a:pt x="21082" y="8099"/>
                    <a:pt x="21448" y="7896"/>
                  </a:cubicBezTo>
                  <a:cubicBezTo>
                    <a:pt x="21814" y="7692"/>
                    <a:pt x="22099" y="7529"/>
                    <a:pt x="22262" y="7489"/>
                  </a:cubicBezTo>
                  <a:cubicBezTo>
                    <a:pt x="22262" y="7489"/>
                    <a:pt x="22303" y="7448"/>
                    <a:pt x="22384" y="7448"/>
                  </a:cubicBezTo>
                  <a:cubicBezTo>
                    <a:pt x="22588" y="7448"/>
                    <a:pt x="22995" y="7611"/>
                    <a:pt x="23361" y="7774"/>
                  </a:cubicBezTo>
                  <a:cubicBezTo>
                    <a:pt x="23564" y="7855"/>
                    <a:pt x="23727" y="7977"/>
                    <a:pt x="23931" y="8018"/>
                  </a:cubicBezTo>
                  <a:cubicBezTo>
                    <a:pt x="24093" y="8099"/>
                    <a:pt x="24297" y="8140"/>
                    <a:pt x="24460" y="8181"/>
                  </a:cubicBezTo>
                  <a:cubicBezTo>
                    <a:pt x="24489" y="8175"/>
                    <a:pt x="24520" y="8172"/>
                    <a:pt x="24554" y="8172"/>
                  </a:cubicBezTo>
                  <a:cubicBezTo>
                    <a:pt x="24758" y="8172"/>
                    <a:pt x="25047" y="8262"/>
                    <a:pt x="25396" y="8262"/>
                  </a:cubicBezTo>
                  <a:cubicBezTo>
                    <a:pt x="25599" y="8262"/>
                    <a:pt x="25803" y="8221"/>
                    <a:pt x="26047" y="8140"/>
                  </a:cubicBezTo>
                  <a:cubicBezTo>
                    <a:pt x="26250" y="8018"/>
                    <a:pt x="26454" y="7855"/>
                    <a:pt x="26617" y="7611"/>
                  </a:cubicBezTo>
                  <a:cubicBezTo>
                    <a:pt x="26657" y="7529"/>
                    <a:pt x="26698" y="7407"/>
                    <a:pt x="26698" y="7285"/>
                  </a:cubicBezTo>
                  <a:cubicBezTo>
                    <a:pt x="26698" y="7041"/>
                    <a:pt x="26617" y="6838"/>
                    <a:pt x="26495" y="6634"/>
                  </a:cubicBezTo>
                  <a:cubicBezTo>
                    <a:pt x="26250" y="6268"/>
                    <a:pt x="25925" y="5902"/>
                    <a:pt x="25518" y="5495"/>
                  </a:cubicBezTo>
                  <a:cubicBezTo>
                    <a:pt x="24370" y="4347"/>
                    <a:pt x="22792" y="3128"/>
                    <a:pt x="22606" y="2985"/>
                  </a:cubicBezTo>
                  <a:lnTo>
                    <a:pt x="22606" y="2985"/>
                  </a:lnTo>
                  <a:cubicBezTo>
                    <a:pt x="22489" y="2847"/>
                    <a:pt x="21931" y="2197"/>
                    <a:pt x="21245" y="1547"/>
                  </a:cubicBezTo>
                  <a:cubicBezTo>
                    <a:pt x="20838" y="1140"/>
                    <a:pt x="20390" y="774"/>
                    <a:pt x="19942" y="489"/>
                  </a:cubicBezTo>
                  <a:cubicBezTo>
                    <a:pt x="19495" y="204"/>
                    <a:pt x="19047" y="0"/>
                    <a:pt x="18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35"/>
            <p:cNvSpPr/>
            <p:nvPr/>
          </p:nvSpPr>
          <p:spPr>
            <a:xfrm>
              <a:off x="4208800" y="4389225"/>
              <a:ext cx="212675" cy="101775"/>
            </a:xfrm>
            <a:custGeom>
              <a:avLst/>
              <a:gdLst/>
              <a:ahLst/>
              <a:cxnLst/>
              <a:rect l="l" t="t" r="r" b="b"/>
              <a:pathLst>
                <a:path w="8507" h="4071" extrusionOk="0">
                  <a:moveTo>
                    <a:pt x="6756" y="1"/>
                  </a:moveTo>
                  <a:cubicBezTo>
                    <a:pt x="6512" y="1"/>
                    <a:pt x="6268" y="41"/>
                    <a:pt x="6024" y="123"/>
                  </a:cubicBezTo>
                  <a:cubicBezTo>
                    <a:pt x="5617" y="367"/>
                    <a:pt x="4152" y="1181"/>
                    <a:pt x="2809" y="1954"/>
                  </a:cubicBezTo>
                  <a:cubicBezTo>
                    <a:pt x="1466" y="2727"/>
                    <a:pt x="204" y="3419"/>
                    <a:pt x="204" y="3419"/>
                  </a:cubicBezTo>
                  <a:cubicBezTo>
                    <a:pt x="41" y="3541"/>
                    <a:pt x="1" y="3745"/>
                    <a:pt x="82" y="3908"/>
                  </a:cubicBezTo>
                  <a:cubicBezTo>
                    <a:pt x="164" y="4016"/>
                    <a:pt x="281" y="4070"/>
                    <a:pt x="399" y="4070"/>
                  </a:cubicBezTo>
                  <a:cubicBezTo>
                    <a:pt x="457" y="4070"/>
                    <a:pt x="516" y="4057"/>
                    <a:pt x="571" y="4030"/>
                  </a:cubicBezTo>
                  <a:cubicBezTo>
                    <a:pt x="571" y="4030"/>
                    <a:pt x="855" y="3826"/>
                    <a:pt x="1344" y="3582"/>
                  </a:cubicBezTo>
                  <a:cubicBezTo>
                    <a:pt x="2076" y="3134"/>
                    <a:pt x="3175" y="2524"/>
                    <a:pt x="4152" y="1954"/>
                  </a:cubicBezTo>
                  <a:cubicBezTo>
                    <a:pt x="5169" y="1384"/>
                    <a:pt x="6024" y="896"/>
                    <a:pt x="6309" y="733"/>
                  </a:cubicBezTo>
                  <a:cubicBezTo>
                    <a:pt x="6431" y="693"/>
                    <a:pt x="6594" y="652"/>
                    <a:pt x="6756" y="652"/>
                  </a:cubicBezTo>
                  <a:cubicBezTo>
                    <a:pt x="7041" y="652"/>
                    <a:pt x="7326" y="733"/>
                    <a:pt x="7570" y="815"/>
                  </a:cubicBezTo>
                  <a:cubicBezTo>
                    <a:pt x="7693" y="855"/>
                    <a:pt x="7815" y="937"/>
                    <a:pt x="7855" y="937"/>
                  </a:cubicBezTo>
                  <a:lnTo>
                    <a:pt x="7937" y="977"/>
                  </a:lnTo>
                  <a:lnTo>
                    <a:pt x="7977" y="1018"/>
                  </a:lnTo>
                  <a:cubicBezTo>
                    <a:pt x="8021" y="1040"/>
                    <a:pt x="8068" y="1050"/>
                    <a:pt x="8114" y="1050"/>
                  </a:cubicBezTo>
                  <a:cubicBezTo>
                    <a:pt x="8240" y="1050"/>
                    <a:pt x="8365" y="974"/>
                    <a:pt x="8425" y="855"/>
                  </a:cubicBezTo>
                  <a:cubicBezTo>
                    <a:pt x="8506" y="693"/>
                    <a:pt x="8466" y="489"/>
                    <a:pt x="8303" y="408"/>
                  </a:cubicBezTo>
                  <a:cubicBezTo>
                    <a:pt x="8262" y="408"/>
                    <a:pt x="7570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35"/>
            <p:cNvSpPr/>
            <p:nvPr/>
          </p:nvSpPr>
          <p:spPr>
            <a:xfrm>
              <a:off x="4107075" y="4395325"/>
              <a:ext cx="78350" cy="56000"/>
            </a:xfrm>
            <a:custGeom>
              <a:avLst/>
              <a:gdLst/>
              <a:ahLst/>
              <a:cxnLst/>
              <a:rect l="l" t="t" r="r" b="b"/>
              <a:pathLst>
                <a:path w="3134" h="2240" extrusionOk="0">
                  <a:moveTo>
                    <a:pt x="2736" y="1"/>
                  </a:moveTo>
                  <a:cubicBezTo>
                    <a:pt x="2677" y="1"/>
                    <a:pt x="2618" y="14"/>
                    <a:pt x="2564" y="42"/>
                  </a:cubicBezTo>
                  <a:lnTo>
                    <a:pt x="204" y="1629"/>
                  </a:lnTo>
                  <a:cubicBezTo>
                    <a:pt x="41" y="1710"/>
                    <a:pt x="0" y="1954"/>
                    <a:pt x="122" y="2076"/>
                  </a:cubicBezTo>
                  <a:cubicBezTo>
                    <a:pt x="176" y="2185"/>
                    <a:pt x="285" y="2239"/>
                    <a:pt x="399" y="2239"/>
                  </a:cubicBezTo>
                  <a:cubicBezTo>
                    <a:pt x="457" y="2239"/>
                    <a:pt x="516" y="2226"/>
                    <a:pt x="570" y="2199"/>
                  </a:cubicBezTo>
                  <a:lnTo>
                    <a:pt x="2930" y="611"/>
                  </a:lnTo>
                  <a:cubicBezTo>
                    <a:pt x="3093" y="530"/>
                    <a:pt x="3134" y="286"/>
                    <a:pt x="3052" y="164"/>
                  </a:cubicBezTo>
                  <a:cubicBezTo>
                    <a:pt x="2971" y="55"/>
                    <a:pt x="2853" y="1"/>
                    <a:pt x="27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35"/>
            <p:cNvSpPr/>
            <p:nvPr/>
          </p:nvSpPr>
          <p:spPr>
            <a:xfrm>
              <a:off x="3132375" y="4321475"/>
              <a:ext cx="590625" cy="357750"/>
            </a:xfrm>
            <a:custGeom>
              <a:avLst/>
              <a:gdLst/>
              <a:ahLst/>
              <a:cxnLst/>
              <a:rect l="l" t="t" r="r" b="b"/>
              <a:pathLst>
                <a:path w="23625" h="14310" extrusionOk="0">
                  <a:moveTo>
                    <a:pt x="14225" y="1"/>
                  </a:moveTo>
                  <a:cubicBezTo>
                    <a:pt x="14163" y="1"/>
                    <a:pt x="14101" y="8"/>
                    <a:pt x="14041" y="25"/>
                  </a:cubicBezTo>
                  <a:cubicBezTo>
                    <a:pt x="12983" y="269"/>
                    <a:pt x="12209" y="1042"/>
                    <a:pt x="12209" y="1042"/>
                  </a:cubicBezTo>
                  <a:cubicBezTo>
                    <a:pt x="12209" y="1042"/>
                    <a:pt x="11762" y="795"/>
                    <a:pt x="11144" y="795"/>
                  </a:cubicBezTo>
                  <a:cubicBezTo>
                    <a:pt x="10757" y="795"/>
                    <a:pt x="10303" y="892"/>
                    <a:pt x="9849" y="1205"/>
                  </a:cubicBezTo>
                  <a:cubicBezTo>
                    <a:pt x="8669" y="1978"/>
                    <a:pt x="7489" y="2222"/>
                    <a:pt x="6186" y="3280"/>
                  </a:cubicBezTo>
                  <a:cubicBezTo>
                    <a:pt x="4884" y="4339"/>
                    <a:pt x="1058" y="6821"/>
                    <a:pt x="529" y="7757"/>
                  </a:cubicBezTo>
                  <a:cubicBezTo>
                    <a:pt x="0" y="8652"/>
                    <a:pt x="7244" y="14309"/>
                    <a:pt x="7244" y="14309"/>
                  </a:cubicBezTo>
                  <a:cubicBezTo>
                    <a:pt x="7244" y="14309"/>
                    <a:pt x="15872" y="14187"/>
                    <a:pt x="17215" y="13373"/>
                  </a:cubicBezTo>
                  <a:cubicBezTo>
                    <a:pt x="18517" y="12600"/>
                    <a:pt x="21651" y="10362"/>
                    <a:pt x="21814" y="9466"/>
                  </a:cubicBezTo>
                  <a:cubicBezTo>
                    <a:pt x="21903" y="8786"/>
                    <a:pt x="21497" y="8320"/>
                    <a:pt x="20768" y="8320"/>
                  </a:cubicBezTo>
                  <a:cubicBezTo>
                    <a:pt x="20494" y="8320"/>
                    <a:pt x="20175" y="8386"/>
                    <a:pt x="19820" y="8530"/>
                  </a:cubicBezTo>
                  <a:cubicBezTo>
                    <a:pt x="18517" y="9059"/>
                    <a:pt x="15099" y="10362"/>
                    <a:pt x="14570" y="10362"/>
                  </a:cubicBezTo>
                  <a:cubicBezTo>
                    <a:pt x="14041" y="10362"/>
                    <a:pt x="11802" y="9589"/>
                    <a:pt x="11802" y="9589"/>
                  </a:cubicBezTo>
                  <a:cubicBezTo>
                    <a:pt x="11802" y="9589"/>
                    <a:pt x="15628" y="6170"/>
                    <a:pt x="17215" y="5275"/>
                  </a:cubicBezTo>
                  <a:cubicBezTo>
                    <a:pt x="17887" y="4868"/>
                    <a:pt x="18589" y="4715"/>
                    <a:pt x="19245" y="4715"/>
                  </a:cubicBezTo>
                  <a:cubicBezTo>
                    <a:pt x="20100" y="4715"/>
                    <a:pt x="20877" y="4975"/>
                    <a:pt x="21407" y="5275"/>
                  </a:cubicBezTo>
                  <a:cubicBezTo>
                    <a:pt x="21515" y="5334"/>
                    <a:pt x="21632" y="5361"/>
                    <a:pt x="21752" y="5361"/>
                  </a:cubicBezTo>
                  <a:cubicBezTo>
                    <a:pt x="22618" y="5361"/>
                    <a:pt x="23624" y="3945"/>
                    <a:pt x="22587" y="3158"/>
                  </a:cubicBezTo>
                  <a:cubicBezTo>
                    <a:pt x="21503" y="2298"/>
                    <a:pt x="19971" y="1679"/>
                    <a:pt x="18719" y="1679"/>
                  </a:cubicBezTo>
                  <a:cubicBezTo>
                    <a:pt x="18609" y="1679"/>
                    <a:pt x="18501" y="1683"/>
                    <a:pt x="18395" y="1693"/>
                  </a:cubicBezTo>
                  <a:cubicBezTo>
                    <a:pt x="17052" y="1856"/>
                    <a:pt x="16564" y="2100"/>
                    <a:pt x="16564" y="2100"/>
                  </a:cubicBezTo>
                  <a:cubicBezTo>
                    <a:pt x="16564" y="2100"/>
                    <a:pt x="15261" y="1"/>
                    <a:pt x="142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35"/>
            <p:cNvSpPr/>
            <p:nvPr/>
          </p:nvSpPr>
          <p:spPr>
            <a:xfrm>
              <a:off x="3136450" y="4312925"/>
              <a:ext cx="579950" cy="374425"/>
            </a:xfrm>
            <a:custGeom>
              <a:avLst/>
              <a:gdLst/>
              <a:ahLst/>
              <a:cxnLst/>
              <a:rect l="l" t="t" r="r" b="b"/>
              <a:pathLst>
                <a:path w="23198" h="14977" extrusionOk="0">
                  <a:moveTo>
                    <a:pt x="14041" y="652"/>
                  </a:moveTo>
                  <a:cubicBezTo>
                    <a:pt x="14203" y="652"/>
                    <a:pt x="14407" y="733"/>
                    <a:pt x="14651" y="936"/>
                  </a:cubicBezTo>
                  <a:cubicBezTo>
                    <a:pt x="15017" y="1181"/>
                    <a:pt x="15384" y="1628"/>
                    <a:pt x="15628" y="1995"/>
                  </a:cubicBezTo>
                  <a:cubicBezTo>
                    <a:pt x="15791" y="2157"/>
                    <a:pt x="15913" y="2320"/>
                    <a:pt x="15953" y="2442"/>
                  </a:cubicBezTo>
                  <a:lnTo>
                    <a:pt x="16075" y="2564"/>
                  </a:lnTo>
                  <a:lnTo>
                    <a:pt x="16075" y="2605"/>
                  </a:lnTo>
                  <a:cubicBezTo>
                    <a:pt x="16165" y="2724"/>
                    <a:pt x="16276" y="2800"/>
                    <a:pt x="16393" y="2800"/>
                  </a:cubicBezTo>
                  <a:cubicBezTo>
                    <a:pt x="16436" y="2800"/>
                    <a:pt x="16479" y="2790"/>
                    <a:pt x="16523" y="2768"/>
                  </a:cubicBezTo>
                  <a:cubicBezTo>
                    <a:pt x="16564" y="2727"/>
                    <a:pt x="17052" y="2524"/>
                    <a:pt x="18232" y="2402"/>
                  </a:cubicBezTo>
                  <a:cubicBezTo>
                    <a:pt x="18354" y="2361"/>
                    <a:pt x="18477" y="2361"/>
                    <a:pt x="18558" y="2361"/>
                  </a:cubicBezTo>
                  <a:cubicBezTo>
                    <a:pt x="19697" y="2361"/>
                    <a:pt x="21203" y="2971"/>
                    <a:pt x="22221" y="3785"/>
                  </a:cubicBezTo>
                  <a:cubicBezTo>
                    <a:pt x="22465" y="3948"/>
                    <a:pt x="22506" y="4152"/>
                    <a:pt x="22506" y="4355"/>
                  </a:cubicBezTo>
                  <a:cubicBezTo>
                    <a:pt x="22546" y="4558"/>
                    <a:pt x="22424" y="4843"/>
                    <a:pt x="22221" y="5047"/>
                  </a:cubicBezTo>
                  <a:cubicBezTo>
                    <a:pt x="22017" y="5250"/>
                    <a:pt x="21773" y="5372"/>
                    <a:pt x="21610" y="5372"/>
                  </a:cubicBezTo>
                  <a:cubicBezTo>
                    <a:pt x="21529" y="5372"/>
                    <a:pt x="21488" y="5332"/>
                    <a:pt x="21407" y="5291"/>
                  </a:cubicBezTo>
                  <a:cubicBezTo>
                    <a:pt x="20837" y="4965"/>
                    <a:pt x="20023" y="4721"/>
                    <a:pt x="19087" y="4721"/>
                  </a:cubicBezTo>
                  <a:cubicBezTo>
                    <a:pt x="18395" y="4721"/>
                    <a:pt x="17622" y="4884"/>
                    <a:pt x="16849" y="5291"/>
                  </a:cubicBezTo>
                  <a:cubicBezTo>
                    <a:pt x="16035" y="5779"/>
                    <a:pt x="14692" y="6878"/>
                    <a:pt x="13552" y="7855"/>
                  </a:cubicBezTo>
                  <a:cubicBezTo>
                    <a:pt x="12372" y="8832"/>
                    <a:pt x="11436" y="9686"/>
                    <a:pt x="11436" y="9686"/>
                  </a:cubicBezTo>
                  <a:cubicBezTo>
                    <a:pt x="11355" y="9768"/>
                    <a:pt x="11314" y="9890"/>
                    <a:pt x="11314" y="10012"/>
                  </a:cubicBezTo>
                  <a:cubicBezTo>
                    <a:pt x="11355" y="10093"/>
                    <a:pt x="11436" y="10215"/>
                    <a:pt x="11558" y="10256"/>
                  </a:cubicBezTo>
                  <a:cubicBezTo>
                    <a:pt x="11558" y="10256"/>
                    <a:pt x="12087" y="10460"/>
                    <a:pt x="12738" y="10663"/>
                  </a:cubicBezTo>
                  <a:cubicBezTo>
                    <a:pt x="13064" y="10744"/>
                    <a:pt x="13389" y="10826"/>
                    <a:pt x="13674" y="10907"/>
                  </a:cubicBezTo>
                  <a:cubicBezTo>
                    <a:pt x="13959" y="10989"/>
                    <a:pt x="14203" y="11070"/>
                    <a:pt x="14407" y="11070"/>
                  </a:cubicBezTo>
                  <a:cubicBezTo>
                    <a:pt x="14529" y="11070"/>
                    <a:pt x="14651" y="11029"/>
                    <a:pt x="14814" y="10989"/>
                  </a:cubicBezTo>
                  <a:cubicBezTo>
                    <a:pt x="15343" y="10867"/>
                    <a:pt x="16320" y="10500"/>
                    <a:pt x="17256" y="10175"/>
                  </a:cubicBezTo>
                  <a:cubicBezTo>
                    <a:pt x="18232" y="9808"/>
                    <a:pt x="19209" y="9442"/>
                    <a:pt x="19779" y="9198"/>
                  </a:cubicBezTo>
                  <a:cubicBezTo>
                    <a:pt x="20104" y="9076"/>
                    <a:pt x="20389" y="8994"/>
                    <a:pt x="20593" y="8994"/>
                  </a:cubicBezTo>
                  <a:cubicBezTo>
                    <a:pt x="20878" y="8994"/>
                    <a:pt x="21040" y="9076"/>
                    <a:pt x="21163" y="9157"/>
                  </a:cubicBezTo>
                  <a:cubicBezTo>
                    <a:pt x="21244" y="9279"/>
                    <a:pt x="21285" y="9401"/>
                    <a:pt x="21325" y="9605"/>
                  </a:cubicBezTo>
                  <a:lnTo>
                    <a:pt x="21285" y="9768"/>
                  </a:lnTo>
                  <a:cubicBezTo>
                    <a:pt x="21285" y="9768"/>
                    <a:pt x="21244" y="9890"/>
                    <a:pt x="21163" y="10012"/>
                  </a:cubicBezTo>
                  <a:cubicBezTo>
                    <a:pt x="20878" y="10460"/>
                    <a:pt x="20064" y="11192"/>
                    <a:pt x="19209" y="11843"/>
                  </a:cubicBezTo>
                  <a:cubicBezTo>
                    <a:pt x="18354" y="12494"/>
                    <a:pt x="17418" y="13105"/>
                    <a:pt x="16849" y="13430"/>
                  </a:cubicBezTo>
                  <a:cubicBezTo>
                    <a:pt x="16767" y="13512"/>
                    <a:pt x="16523" y="13593"/>
                    <a:pt x="16157" y="13675"/>
                  </a:cubicBezTo>
                  <a:cubicBezTo>
                    <a:pt x="14936" y="13919"/>
                    <a:pt x="12657" y="14082"/>
                    <a:pt x="10663" y="14204"/>
                  </a:cubicBezTo>
                  <a:cubicBezTo>
                    <a:pt x="9686" y="14244"/>
                    <a:pt x="8791" y="14285"/>
                    <a:pt x="8139" y="14285"/>
                  </a:cubicBezTo>
                  <a:cubicBezTo>
                    <a:pt x="7739" y="14310"/>
                    <a:pt x="7416" y="14320"/>
                    <a:pt x="7226" y="14323"/>
                  </a:cubicBezTo>
                  <a:lnTo>
                    <a:pt x="7226" y="14323"/>
                  </a:lnTo>
                  <a:cubicBezTo>
                    <a:pt x="7086" y="14220"/>
                    <a:pt x="6707" y="13937"/>
                    <a:pt x="6227" y="13553"/>
                  </a:cubicBezTo>
                  <a:cubicBezTo>
                    <a:pt x="5291" y="12779"/>
                    <a:pt x="3866" y="11599"/>
                    <a:pt x="2686" y="10541"/>
                  </a:cubicBezTo>
                  <a:cubicBezTo>
                    <a:pt x="2116" y="9971"/>
                    <a:pt x="1587" y="9442"/>
                    <a:pt x="1221" y="9035"/>
                  </a:cubicBezTo>
                  <a:cubicBezTo>
                    <a:pt x="1017" y="8791"/>
                    <a:pt x="895" y="8628"/>
                    <a:pt x="814" y="8465"/>
                  </a:cubicBezTo>
                  <a:cubicBezTo>
                    <a:pt x="733" y="8384"/>
                    <a:pt x="733" y="8343"/>
                    <a:pt x="692" y="8262"/>
                  </a:cubicBezTo>
                  <a:lnTo>
                    <a:pt x="692" y="8221"/>
                  </a:lnTo>
                  <a:lnTo>
                    <a:pt x="674" y="8221"/>
                  </a:lnTo>
                  <a:cubicBezTo>
                    <a:pt x="784" y="8048"/>
                    <a:pt x="1093" y="7745"/>
                    <a:pt x="1506" y="7407"/>
                  </a:cubicBezTo>
                  <a:cubicBezTo>
                    <a:pt x="2157" y="6838"/>
                    <a:pt x="3093" y="6186"/>
                    <a:pt x="3988" y="5535"/>
                  </a:cubicBezTo>
                  <a:cubicBezTo>
                    <a:pt x="4884" y="4884"/>
                    <a:pt x="5698" y="4314"/>
                    <a:pt x="6227" y="3907"/>
                  </a:cubicBezTo>
                  <a:cubicBezTo>
                    <a:pt x="7488" y="2890"/>
                    <a:pt x="8628" y="2646"/>
                    <a:pt x="9889" y="1791"/>
                  </a:cubicBezTo>
                  <a:cubicBezTo>
                    <a:pt x="10256" y="1547"/>
                    <a:pt x="10622" y="1465"/>
                    <a:pt x="10948" y="1465"/>
                  </a:cubicBezTo>
                  <a:cubicBezTo>
                    <a:pt x="11232" y="1465"/>
                    <a:pt x="11477" y="1547"/>
                    <a:pt x="11639" y="1588"/>
                  </a:cubicBezTo>
                  <a:cubicBezTo>
                    <a:pt x="11721" y="1628"/>
                    <a:pt x="11802" y="1628"/>
                    <a:pt x="11843" y="1669"/>
                  </a:cubicBezTo>
                  <a:lnTo>
                    <a:pt x="11884" y="1669"/>
                  </a:lnTo>
                  <a:lnTo>
                    <a:pt x="11884" y="1710"/>
                  </a:lnTo>
                  <a:cubicBezTo>
                    <a:pt x="11928" y="1725"/>
                    <a:pt x="11978" y="1734"/>
                    <a:pt x="12030" y="1734"/>
                  </a:cubicBezTo>
                  <a:cubicBezTo>
                    <a:pt x="12119" y="1734"/>
                    <a:pt x="12213" y="1706"/>
                    <a:pt x="12291" y="1628"/>
                  </a:cubicBezTo>
                  <a:cubicBezTo>
                    <a:pt x="12372" y="1547"/>
                    <a:pt x="13105" y="896"/>
                    <a:pt x="13959" y="692"/>
                  </a:cubicBezTo>
                  <a:lnTo>
                    <a:pt x="14041" y="652"/>
                  </a:lnTo>
                  <a:close/>
                  <a:moveTo>
                    <a:pt x="13796" y="0"/>
                  </a:moveTo>
                  <a:cubicBezTo>
                    <a:pt x="12945" y="244"/>
                    <a:pt x="12275" y="760"/>
                    <a:pt x="11974" y="1005"/>
                  </a:cubicBezTo>
                  <a:lnTo>
                    <a:pt x="11974" y="1005"/>
                  </a:lnTo>
                  <a:cubicBezTo>
                    <a:pt x="11756" y="922"/>
                    <a:pt x="11398" y="814"/>
                    <a:pt x="10948" y="814"/>
                  </a:cubicBezTo>
                  <a:cubicBezTo>
                    <a:pt x="10500" y="814"/>
                    <a:pt x="10012" y="896"/>
                    <a:pt x="9482" y="1262"/>
                  </a:cubicBezTo>
                  <a:cubicBezTo>
                    <a:pt x="8384" y="1995"/>
                    <a:pt x="7163" y="2279"/>
                    <a:pt x="5820" y="3378"/>
                  </a:cubicBezTo>
                  <a:cubicBezTo>
                    <a:pt x="5169" y="3867"/>
                    <a:pt x="3866" y="4762"/>
                    <a:pt x="2686" y="5617"/>
                  </a:cubicBezTo>
                  <a:cubicBezTo>
                    <a:pt x="2116" y="6064"/>
                    <a:pt x="1547" y="6512"/>
                    <a:pt x="1058" y="6878"/>
                  </a:cubicBezTo>
                  <a:cubicBezTo>
                    <a:pt x="610" y="7285"/>
                    <a:pt x="244" y="7611"/>
                    <a:pt x="81" y="7936"/>
                  </a:cubicBezTo>
                  <a:cubicBezTo>
                    <a:pt x="41" y="8018"/>
                    <a:pt x="0" y="8099"/>
                    <a:pt x="0" y="8221"/>
                  </a:cubicBezTo>
                  <a:cubicBezTo>
                    <a:pt x="0" y="8343"/>
                    <a:pt x="41" y="8506"/>
                    <a:pt x="122" y="8628"/>
                  </a:cubicBezTo>
                  <a:cubicBezTo>
                    <a:pt x="326" y="9076"/>
                    <a:pt x="855" y="9686"/>
                    <a:pt x="1547" y="10337"/>
                  </a:cubicBezTo>
                  <a:cubicBezTo>
                    <a:pt x="3541" y="12332"/>
                    <a:pt x="6837" y="14896"/>
                    <a:pt x="6837" y="14936"/>
                  </a:cubicBezTo>
                  <a:cubicBezTo>
                    <a:pt x="6919" y="14977"/>
                    <a:pt x="7000" y="14977"/>
                    <a:pt x="7081" y="14977"/>
                  </a:cubicBezTo>
                  <a:cubicBezTo>
                    <a:pt x="7081" y="14977"/>
                    <a:pt x="9238" y="14977"/>
                    <a:pt x="11558" y="14814"/>
                  </a:cubicBezTo>
                  <a:cubicBezTo>
                    <a:pt x="12738" y="14773"/>
                    <a:pt x="13959" y="14651"/>
                    <a:pt x="14977" y="14529"/>
                  </a:cubicBezTo>
                  <a:cubicBezTo>
                    <a:pt x="15465" y="14489"/>
                    <a:pt x="15913" y="14407"/>
                    <a:pt x="16320" y="14326"/>
                  </a:cubicBezTo>
                  <a:cubicBezTo>
                    <a:pt x="16686" y="14244"/>
                    <a:pt x="16971" y="14163"/>
                    <a:pt x="17215" y="14041"/>
                  </a:cubicBezTo>
                  <a:cubicBezTo>
                    <a:pt x="17866" y="13634"/>
                    <a:pt x="19006" y="12861"/>
                    <a:pt x="19982" y="12087"/>
                  </a:cubicBezTo>
                  <a:cubicBezTo>
                    <a:pt x="20471" y="11680"/>
                    <a:pt x="20918" y="11274"/>
                    <a:pt x="21285" y="10907"/>
                  </a:cubicBezTo>
                  <a:cubicBezTo>
                    <a:pt x="21447" y="10744"/>
                    <a:pt x="21610" y="10541"/>
                    <a:pt x="21732" y="10378"/>
                  </a:cubicBezTo>
                  <a:cubicBezTo>
                    <a:pt x="21854" y="10215"/>
                    <a:pt x="21936" y="10053"/>
                    <a:pt x="21976" y="9849"/>
                  </a:cubicBezTo>
                  <a:cubicBezTo>
                    <a:pt x="21976" y="9768"/>
                    <a:pt x="21976" y="9686"/>
                    <a:pt x="21976" y="9605"/>
                  </a:cubicBezTo>
                  <a:cubicBezTo>
                    <a:pt x="21976" y="9239"/>
                    <a:pt x="21854" y="8913"/>
                    <a:pt x="21610" y="8669"/>
                  </a:cubicBezTo>
                  <a:cubicBezTo>
                    <a:pt x="21366" y="8425"/>
                    <a:pt x="21000" y="8343"/>
                    <a:pt x="20593" y="8343"/>
                  </a:cubicBezTo>
                  <a:cubicBezTo>
                    <a:pt x="20267" y="8343"/>
                    <a:pt x="19942" y="8425"/>
                    <a:pt x="19535" y="8547"/>
                  </a:cubicBezTo>
                  <a:cubicBezTo>
                    <a:pt x="18883" y="8832"/>
                    <a:pt x="17703" y="9279"/>
                    <a:pt x="16645" y="9686"/>
                  </a:cubicBezTo>
                  <a:cubicBezTo>
                    <a:pt x="16075" y="9890"/>
                    <a:pt x="15587" y="10053"/>
                    <a:pt x="15180" y="10175"/>
                  </a:cubicBezTo>
                  <a:cubicBezTo>
                    <a:pt x="14977" y="10256"/>
                    <a:pt x="14773" y="10297"/>
                    <a:pt x="14651" y="10337"/>
                  </a:cubicBezTo>
                  <a:cubicBezTo>
                    <a:pt x="14529" y="10378"/>
                    <a:pt x="14407" y="10378"/>
                    <a:pt x="14407" y="10378"/>
                  </a:cubicBezTo>
                  <a:cubicBezTo>
                    <a:pt x="14366" y="10378"/>
                    <a:pt x="14122" y="10337"/>
                    <a:pt x="13837" y="10256"/>
                  </a:cubicBezTo>
                  <a:cubicBezTo>
                    <a:pt x="13430" y="10175"/>
                    <a:pt x="12901" y="10012"/>
                    <a:pt x="12494" y="9849"/>
                  </a:cubicBezTo>
                  <a:cubicBezTo>
                    <a:pt x="12435" y="9831"/>
                    <a:pt x="12378" y="9814"/>
                    <a:pt x="12323" y="9796"/>
                  </a:cubicBezTo>
                  <a:lnTo>
                    <a:pt x="12323" y="9796"/>
                  </a:lnTo>
                  <a:cubicBezTo>
                    <a:pt x="12376" y="9750"/>
                    <a:pt x="12434" y="9699"/>
                    <a:pt x="12494" y="9646"/>
                  </a:cubicBezTo>
                  <a:cubicBezTo>
                    <a:pt x="13064" y="9117"/>
                    <a:pt x="13959" y="8384"/>
                    <a:pt x="14854" y="7651"/>
                  </a:cubicBezTo>
                  <a:cubicBezTo>
                    <a:pt x="15750" y="6919"/>
                    <a:pt x="16645" y="6227"/>
                    <a:pt x="17215" y="5901"/>
                  </a:cubicBezTo>
                  <a:cubicBezTo>
                    <a:pt x="17825" y="5535"/>
                    <a:pt x="18477" y="5372"/>
                    <a:pt x="19087" y="5372"/>
                  </a:cubicBezTo>
                  <a:cubicBezTo>
                    <a:pt x="19860" y="5372"/>
                    <a:pt x="20593" y="5617"/>
                    <a:pt x="21081" y="5901"/>
                  </a:cubicBezTo>
                  <a:cubicBezTo>
                    <a:pt x="21244" y="5983"/>
                    <a:pt x="21447" y="6024"/>
                    <a:pt x="21610" y="6024"/>
                  </a:cubicBezTo>
                  <a:cubicBezTo>
                    <a:pt x="22058" y="6024"/>
                    <a:pt x="22424" y="5820"/>
                    <a:pt x="22709" y="5495"/>
                  </a:cubicBezTo>
                  <a:cubicBezTo>
                    <a:pt x="22994" y="5210"/>
                    <a:pt x="23197" y="4803"/>
                    <a:pt x="23197" y="4355"/>
                  </a:cubicBezTo>
                  <a:cubicBezTo>
                    <a:pt x="23197" y="3948"/>
                    <a:pt x="23035" y="3541"/>
                    <a:pt x="22628" y="3215"/>
                  </a:cubicBezTo>
                  <a:cubicBezTo>
                    <a:pt x="21488" y="2361"/>
                    <a:pt x="19942" y="1710"/>
                    <a:pt x="18558" y="1710"/>
                  </a:cubicBezTo>
                  <a:lnTo>
                    <a:pt x="18192" y="1710"/>
                  </a:lnTo>
                  <a:cubicBezTo>
                    <a:pt x="17337" y="1787"/>
                    <a:pt x="16796" y="1931"/>
                    <a:pt x="16504" y="2036"/>
                  </a:cubicBezTo>
                  <a:lnTo>
                    <a:pt x="16504" y="2036"/>
                  </a:lnTo>
                  <a:cubicBezTo>
                    <a:pt x="16359" y="1821"/>
                    <a:pt x="16137" y="1493"/>
                    <a:pt x="15872" y="1181"/>
                  </a:cubicBezTo>
                  <a:cubicBezTo>
                    <a:pt x="15628" y="896"/>
                    <a:pt x="15343" y="611"/>
                    <a:pt x="15058" y="367"/>
                  </a:cubicBezTo>
                  <a:cubicBezTo>
                    <a:pt x="14773" y="163"/>
                    <a:pt x="14448" y="0"/>
                    <a:pt x="140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35"/>
            <p:cNvSpPr/>
            <p:nvPr/>
          </p:nvSpPr>
          <p:spPr>
            <a:xfrm>
              <a:off x="3444725" y="4365825"/>
              <a:ext cx="110925" cy="69225"/>
            </a:xfrm>
            <a:custGeom>
              <a:avLst/>
              <a:gdLst/>
              <a:ahLst/>
              <a:cxnLst/>
              <a:rect l="l" t="t" r="r" b="b"/>
              <a:pathLst>
                <a:path w="4437" h="2769" extrusionOk="0">
                  <a:moveTo>
                    <a:pt x="4038" y="1"/>
                  </a:moveTo>
                  <a:cubicBezTo>
                    <a:pt x="3980" y="1"/>
                    <a:pt x="3921" y="14"/>
                    <a:pt x="3866" y="41"/>
                  </a:cubicBezTo>
                  <a:lnTo>
                    <a:pt x="204" y="2158"/>
                  </a:lnTo>
                  <a:cubicBezTo>
                    <a:pt x="41" y="2239"/>
                    <a:pt x="0" y="2442"/>
                    <a:pt x="82" y="2605"/>
                  </a:cubicBezTo>
                  <a:cubicBezTo>
                    <a:pt x="136" y="2714"/>
                    <a:pt x="244" y="2768"/>
                    <a:pt x="359" y="2768"/>
                  </a:cubicBezTo>
                  <a:cubicBezTo>
                    <a:pt x="416" y="2768"/>
                    <a:pt x="475" y="2754"/>
                    <a:pt x="529" y="2727"/>
                  </a:cubicBezTo>
                  <a:lnTo>
                    <a:pt x="4233" y="611"/>
                  </a:lnTo>
                  <a:cubicBezTo>
                    <a:pt x="4396" y="530"/>
                    <a:pt x="4436" y="326"/>
                    <a:pt x="4355" y="163"/>
                  </a:cubicBezTo>
                  <a:cubicBezTo>
                    <a:pt x="4273" y="55"/>
                    <a:pt x="4156" y="1"/>
                    <a:pt x="40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35"/>
            <p:cNvSpPr/>
            <p:nvPr/>
          </p:nvSpPr>
          <p:spPr>
            <a:xfrm>
              <a:off x="3362300" y="4339625"/>
              <a:ext cx="85500" cy="62600"/>
            </a:xfrm>
            <a:custGeom>
              <a:avLst/>
              <a:gdLst/>
              <a:ahLst/>
              <a:cxnLst/>
              <a:rect l="l" t="t" r="r" b="b"/>
              <a:pathLst>
                <a:path w="3420" h="2504" extrusionOk="0">
                  <a:moveTo>
                    <a:pt x="3013" y="1"/>
                  </a:moveTo>
                  <a:cubicBezTo>
                    <a:pt x="2944" y="1"/>
                    <a:pt x="2873" y="24"/>
                    <a:pt x="2809" y="72"/>
                  </a:cubicBezTo>
                  <a:lnTo>
                    <a:pt x="204" y="1903"/>
                  </a:lnTo>
                  <a:cubicBezTo>
                    <a:pt x="41" y="1985"/>
                    <a:pt x="1" y="2188"/>
                    <a:pt x="123" y="2351"/>
                  </a:cubicBezTo>
                  <a:cubicBezTo>
                    <a:pt x="172" y="2450"/>
                    <a:pt x="281" y="2503"/>
                    <a:pt x="387" y="2503"/>
                  </a:cubicBezTo>
                  <a:cubicBezTo>
                    <a:pt x="455" y="2503"/>
                    <a:pt x="522" y="2481"/>
                    <a:pt x="571" y="2432"/>
                  </a:cubicBezTo>
                  <a:lnTo>
                    <a:pt x="3216" y="601"/>
                  </a:lnTo>
                  <a:cubicBezTo>
                    <a:pt x="3379" y="520"/>
                    <a:pt x="3419" y="275"/>
                    <a:pt x="3297" y="153"/>
                  </a:cubicBezTo>
                  <a:cubicBezTo>
                    <a:pt x="3223" y="55"/>
                    <a:pt x="3120" y="1"/>
                    <a:pt x="3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35"/>
            <p:cNvSpPr/>
            <p:nvPr/>
          </p:nvSpPr>
          <p:spPr>
            <a:xfrm>
              <a:off x="2535150" y="3264975"/>
              <a:ext cx="1519025" cy="2054400"/>
            </a:xfrm>
            <a:custGeom>
              <a:avLst/>
              <a:gdLst/>
              <a:ahLst/>
              <a:cxnLst/>
              <a:rect l="l" t="t" r="r" b="b"/>
              <a:pathLst>
                <a:path w="60761" h="82176" extrusionOk="0">
                  <a:moveTo>
                    <a:pt x="12494" y="0"/>
                  </a:moveTo>
                  <a:lnTo>
                    <a:pt x="6064" y="11680"/>
                  </a:lnTo>
                  <a:cubicBezTo>
                    <a:pt x="6064" y="11680"/>
                    <a:pt x="2360" y="16686"/>
                    <a:pt x="1180" y="20593"/>
                  </a:cubicBezTo>
                  <a:cubicBezTo>
                    <a:pt x="0" y="24541"/>
                    <a:pt x="1465" y="30198"/>
                    <a:pt x="1831" y="31500"/>
                  </a:cubicBezTo>
                  <a:cubicBezTo>
                    <a:pt x="2238" y="32802"/>
                    <a:pt x="23238" y="74151"/>
                    <a:pt x="25476" y="78220"/>
                  </a:cubicBezTo>
                  <a:cubicBezTo>
                    <a:pt x="27137" y="81239"/>
                    <a:pt x="28931" y="82175"/>
                    <a:pt x="30495" y="82175"/>
                  </a:cubicBezTo>
                  <a:cubicBezTo>
                    <a:pt x="31039" y="82175"/>
                    <a:pt x="31556" y="82062"/>
                    <a:pt x="32029" y="81883"/>
                  </a:cubicBezTo>
                  <a:cubicBezTo>
                    <a:pt x="33860" y="81232"/>
                    <a:pt x="54982" y="66133"/>
                    <a:pt x="55796" y="65360"/>
                  </a:cubicBezTo>
                  <a:cubicBezTo>
                    <a:pt x="56569" y="64587"/>
                    <a:pt x="60110" y="61575"/>
                    <a:pt x="60110" y="61575"/>
                  </a:cubicBezTo>
                  <a:cubicBezTo>
                    <a:pt x="60110" y="61575"/>
                    <a:pt x="60761" y="57343"/>
                    <a:pt x="57871" y="55145"/>
                  </a:cubicBezTo>
                  <a:cubicBezTo>
                    <a:pt x="56465" y="54056"/>
                    <a:pt x="55406" y="53776"/>
                    <a:pt x="54689" y="53776"/>
                  </a:cubicBezTo>
                  <a:cubicBezTo>
                    <a:pt x="53933" y="53776"/>
                    <a:pt x="53557" y="54087"/>
                    <a:pt x="53557" y="54087"/>
                  </a:cubicBezTo>
                  <a:lnTo>
                    <a:pt x="35203" y="59052"/>
                  </a:lnTo>
                  <a:cubicBezTo>
                    <a:pt x="35203" y="59052"/>
                    <a:pt x="24825" y="23360"/>
                    <a:pt x="23645" y="16523"/>
                  </a:cubicBezTo>
                  <a:cubicBezTo>
                    <a:pt x="22465" y="9727"/>
                    <a:pt x="24296" y="10093"/>
                    <a:pt x="20633" y="6430"/>
                  </a:cubicBezTo>
                  <a:cubicBezTo>
                    <a:pt x="16930" y="2768"/>
                    <a:pt x="12494" y="0"/>
                    <a:pt x="124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35"/>
            <p:cNvSpPr/>
            <p:nvPr/>
          </p:nvSpPr>
          <p:spPr>
            <a:xfrm>
              <a:off x="2553450" y="3316850"/>
              <a:ext cx="1490550" cy="2002325"/>
            </a:xfrm>
            <a:custGeom>
              <a:avLst/>
              <a:gdLst/>
              <a:ahLst/>
              <a:cxnLst/>
              <a:rect l="l" t="t" r="r" b="b"/>
              <a:pathLst>
                <a:path w="59622" h="80093" extrusionOk="0">
                  <a:moveTo>
                    <a:pt x="10623" y="1"/>
                  </a:moveTo>
                  <a:lnTo>
                    <a:pt x="5332" y="9605"/>
                  </a:lnTo>
                  <a:cubicBezTo>
                    <a:pt x="5332" y="9605"/>
                    <a:pt x="1628" y="14611"/>
                    <a:pt x="448" y="18518"/>
                  </a:cubicBezTo>
                  <a:cubicBezTo>
                    <a:pt x="123" y="19658"/>
                    <a:pt x="1" y="20878"/>
                    <a:pt x="1" y="22099"/>
                  </a:cubicBezTo>
                  <a:cubicBezTo>
                    <a:pt x="1" y="25314"/>
                    <a:pt x="815" y="28489"/>
                    <a:pt x="1099" y="29425"/>
                  </a:cubicBezTo>
                  <a:cubicBezTo>
                    <a:pt x="1222" y="29750"/>
                    <a:pt x="2442" y="32233"/>
                    <a:pt x="4274" y="35936"/>
                  </a:cubicBezTo>
                  <a:cubicBezTo>
                    <a:pt x="4477" y="36303"/>
                    <a:pt x="4640" y="36710"/>
                    <a:pt x="4844" y="37076"/>
                  </a:cubicBezTo>
                  <a:cubicBezTo>
                    <a:pt x="5088" y="37524"/>
                    <a:pt x="5291" y="38012"/>
                    <a:pt x="5535" y="38460"/>
                  </a:cubicBezTo>
                  <a:cubicBezTo>
                    <a:pt x="5576" y="38582"/>
                    <a:pt x="5658" y="38663"/>
                    <a:pt x="5698" y="38785"/>
                  </a:cubicBezTo>
                  <a:cubicBezTo>
                    <a:pt x="7977" y="43384"/>
                    <a:pt x="10907" y="49082"/>
                    <a:pt x="13716" y="54698"/>
                  </a:cubicBezTo>
                  <a:lnTo>
                    <a:pt x="13878" y="54576"/>
                  </a:lnTo>
                  <a:cubicBezTo>
                    <a:pt x="13878" y="54576"/>
                    <a:pt x="14163" y="55308"/>
                    <a:pt x="14652" y="56489"/>
                  </a:cubicBezTo>
                  <a:cubicBezTo>
                    <a:pt x="19291" y="65645"/>
                    <a:pt x="23605" y="74029"/>
                    <a:pt x="24663" y="76023"/>
                  </a:cubicBezTo>
                  <a:cubicBezTo>
                    <a:pt x="26006" y="77855"/>
                    <a:pt x="27308" y="79279"/>
                    <a:pt x="28448" y="79889"/>
                  </a:cubicBezTo>
                  <a:cubicBezTo>
                    <a:pt x="28936" y="80052"/>
                    <a:pt x="29343" y="80093"/>
                    <a:pt x="29791" y="80093"/>
                  </a:cubicBezTo>
                  <a:cubicBezTo>
                    <a:pt x="29994" y="80093"/>
                    <a:pt x="30198" y="80093"/>
                    <a:pt x="30361" y="80052"/>
                  </a:cubicBezTo>
                  <a:cubicBezTo>
                    <a:pt x="30401" y="80052"/>
                    <a:pt x="30442" y="80052"/>
                    <a:pt x="30442" y="80012"/>
                  </a:cubicBezTo>
                  <a:cubicBezTo>
                    <a:pt x="35814" y="76634"/>
                    <a:pt x="54372" y="63977"/>
                    <a:pt x="55064" y="63285"/>
                  </a:cubicBezTo>
                  <a:cubicBezTo>
                    <a:pt x="55308" y="63041"/>
                    <a:pt x="55878" y="62512"/>
                    <a:pt x="56529" y="61942"/>
                  </a:cubicBezTo>
                  <a:cubicBezTo>
                    <a:pt x="56773" y="61738"/>
                    <a:pt x="57058" y="61494"/>
                    <a:pt x="57302" y="61250"/>
                  </a:cubicBezTo>
                  <a:cubicBezTo>
                    <a:pt x="57750" y="60884"/>
                    <a:pt x="58157" y="60558"/>
                    <a:pt x="58482" y="60273"/>
                  </a:cubicBezTo>
                  <a:cubicBezTo>
                    <a:pt x="58849" y="59948"/>
                    <a:pt x="59133" y="59704"/>
                    <a:pt x="59296" y="59582"/>
                  </a:cubicBezTo>
                  <a:cubicBezTo>
                    <a:pt x="59337" y="59500"/>
                    <a:pt x="59378" y="59500"/>
                    <a:pt x="59378" y="59500"/>
                  </a:cubicBezTo>
                  <a:cubicBezTo>
                    <a:pt x="59378" y="59459"/>
                    <a:pt x="59622" y="58035"/>
                    <a:pt x="59215" y="56407"/>
                  </a:cubicBezTo>
                  <a:cubicBezTo>
                    <a:pt x="51849" y="59337"/>
                    <a:pt x="36709" y="65401"/>
                    <a:pt x="35814" y="66297"/>
                  </a:cubicBezTo>
                  <a:cubicBezTo>
                    <a:pt x="35570" y="66541"/>
                    <a:pt x="35407" y="66622"/>
                    <a:pt x="35285" y="66622"/>
                  </a:cubicBezTo>
                  <a:cubicBezTo>
                    <a:pt x="34837" y="66622"/>
                    <a:pt x="35244" y="64954"/>
                    <a:pt x="35244" y="63081"/>
                  </a:cubicBezTo>
                  <a:cubicBezTo>
                    <a:pt x="35244" y="62715"/>
                    <a:pt x="35163" y="62552"/>
                    <a:pt x="35000" y="62552"/>
                  </a:cubicBezTo>
                  <a:cubicBezTo>
                    <a:pt x="34227" y="62552"/>
                    <a:pt x="31622" y="67395"/>
                    <a:pt x="31134" y="68616"/>
                  </a:cubicBezTo>
                  <a:cubicBezTo>
                    <a:pt x="31052" y="68779"/>
                    <a:pt x="30971" y="68861"/>
                    <a:pt x="30890" y="68861"/>
                  </a:cubicBezTo>
                  <a:cubicBezTo>
                    <a:pt x="30239" y="68861"/>
                    <a:pt x="29180" y="64221"/>
                    <a:pt x="28773" y="62186"/>
                  </a:cubicBezTo>
                  <a:cubicBezTo>
                    <a:pt x="28366" y="59907"/>
                    <a:pt x="21489" y="42285"/>
                    <a:pt x="19413" y="34105"/>
                  </a:cubicBezTo>
                  <a:cubicBezTo>
                    <a:pt x="17378" y="25884"/>
                    <a:pt x="13756" y="6105"/>
                    <a:pt x="11518" y="1629"/>
                  </a:cubicBezTo>
                  <a:cubicBezTo>
                    <a:pt x="11274" y="1100"/>
                    <a:pt x="10948" y="571"/>
                    <a:pt x="10623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35"/>
            <p:cNvSpPr/>
            <p:nvPr/>
          </p:nvSpPr>
          <p:spPr>
            <a:xfrm>
              <a:off x="2545325" y="3256325"/>
              <a:ext cx="1502750" cy="2072025"/>
            </a:xfrm>
            <a:custGeom>
              <a:avLst/>
              <a:gdLst/>
              <a:ahLst/>
              <a:cxnLst/>
              <a:rect l="l" t="t" r="r" b="b"/>
              <a:pathLst>
                <a:path w="60110" h="82881" extrusionOk="0">
                  <a:moveTo>
                    <a:pt x="12072" y="1"/>
                  </a:moveTo>
                  <a:cubicBezTo>
                    <a:pt x="11960" y="1"/>
                    <a:pt x="11855" y="63"/>
                    <a:pt x="11802" y="143"/>
                  </a:cubicBezTo>
                  <a:cubicBezTo>
                    <a:pt x="11680" y="306"/>
                    <a:pt x="11721" y="509"/>
                    <a:pt x="11884" y="631"/>
                  </a:cubicBezTo>
                  <a:cubicBezTo>
                    <a:pt x="11884" y="631"/>
                    <a:pt x="11965" y="672"/>
                    <a:pt x="12087" y="753"/>
                  </a:cubicBezTo>
                  <a:cubicBezTo>
                    <a:pt x="12982" y="1323"/>
                    <a:pt x="16767" y="3846"/>
                    <a:pt x="19982" y="7021"/>
                  </a:cubicBezTo>
                  <a:cubicBezTo>
                    <a:pt x="20878" y="7916"/>
                    <a:pt x="21447" y="8567"/>
                    <a:pt x="21773" y="9137"/>
                  </a:cubicBezTo>
                  <a:cubicBezTo>
                    <a:pt x="22017" y="9544"/>
                    <a:pt x="22180" y="9910"/>
                    <a:pt x="22261" y="10276"/>
                  </a:cubicBezTo>
                  <a:cubicBezTo>
                    <a:pt x="22506" y="11457"/>
                    <a:pt x="22221" y="13084"/>
                    <a:pt x="22912" y="16951"/>
                  </a:cubicBezTo>
                  <a:cubicBezTo>
                    <a:pt x="23197" y="18660"/>
                    <a:pt x="24052" y="22201"/>
                    <a:pt x="25192" y="26515"/>
                  </a:cubicBezTo>
                  <a:cubicBezTo>
                    <a:pt x="28610" y="39416"/>
                    <a:pt x="34470" y="59520"/>
                    <a:pt x="34470" y="59520"/>
                  </a:cubicBezTo>
                  <a:cubicBezTo>
                    <a:pt x="34502" y="59647"/>
                    <a:pt x="34608" y="59749"/>
                    <a:pt x="34750" y="59749"/>
                  </a:cubicBezTo>
                  <a:cubicBezTo>
                    <a:pt x="34790" y="59749"/>
                    <a:pt x="34833" y="59741"/>
                    <a:pt x="34877" y="59723"/>
                  </a:cubicBezTo>
                  <a:lnTo>
                    <a:pt x="53232" y="54758"/>
                  </a:lnTo>
                  <a:lnTo>
                    <a:pt x="53354" y="54677"/>
                  </a:lnTo>
                  <a:cubicBezTo>
                    <a:pt x="53395" y="54677"/>
                    <a:pt x="53720" y="54433"/>
                    <a:pt x="54290" y="54433"/>
                  </a:cubicBezTo>
                  <a:cubicBezTo>
                    <a:pt x="54941" y="54433"/>
                    <a:pt x="55918" y="54677"/>
                    <a:pt x="57261" y="55735"/>
                  </a:cubicBezTo>
                  <a:cubicBezTo>
                    <a:pt x="58197" y="56468"/>
                    <a:pt x="58726" y="57404"/>
                    <a:pt x="59051" y="58340"/>
                  </a:cubicBezTo>
                  <a:cubicBezTo>
                    <a:pt x="59377" y="59276"/>
                    <a:pt x="59418" y="60212"/>
                    <a:pt x="59418" y="60863"/>
                  </a:cubicBezTo>
                  <a:cubicBezTo>
                    <a:pt x="59418" y="61148"/>
                    <a:pt x="59418" y="61433"/>
                    <a:pt x="59418" y="61596"/>
                  </a:cubicBezTo>
                  <a:cubicBezTo>
                    <a:pt x="59418" y="61642"/>
                    <a:pt x="59404" y="61689"/>
                    <a:pt x="59393" y="61728"/>
                  </a:cubicBezTo>
                  <a:lnTo>
                    <a:pt x="59393" y="61728"/>
                  </a:lnTo>
                  <a:cubicBezTo>
                    <a:pt x="59128" y="61957"/>
                    <a:pt x="58403" y="62585"/>
                    <a:pt x="57627" y="63264"/>
                  </a:cubicBezTo>
                  <a:cubicBezTo>
                    <a:pt x="56650" y="64119"/>
                    <a:pt x="55552" y="65055"/>
                    <a:pt x="55145" y="65462"/>
                  </a:cubicBezTo>
                  <a:cubicBezTo>
                    <a:pt x="55104" y="65502"/>
                    <a:pt x="54982" y="65584"/>
                    <a:pt x="54778" y="65747"/>
                  </a:cubicBezTo>
                  <a:cubicBezTo>
                    <a:pt x="53313" y="66886"/>
                    <a:pt x="47901" y="70793"/>
                    <a:pt x="42651" y="74497"/>
                  </a:cubicBezTo>
                  <a:cubicBezTo>
                    <a:pt x="40005" y="76328"/>
                    <a:pt x="37441" y="78119"/>
                    <a:pt x="35406" y="79502"/>
                  </a:cubicBezTo>
                  <a:cubicBezTo>
                    <a:pt x="34389" y="80194"/>
                    <a:pt x="33494" y="80764"/>
                    <a:pt x="32843" y="81171"/>
                  </a:cubicBezTo>
                  <a:cubicBezTo>
                    <a:pt x="32476" y="81374"/>
                    <a:pt x="32191" y="81578"/>
                    <a:pt x="31988" y="81700"/>
                  </a:cubicBezTo>
                  <a:cubicBezTo>
                    <a:pt x="31744" y="81822"/>
                    <a:pt x="31581" y="81903"/>
                    <a:pt x="31500" y="81944"/>
                  </a:cubicBezTo>
                  <a:cubicBezTo>
                    <a:pt x="31093" y="82066"/>
                    <a:pt x="30604" y="82188"/>
                    <a:pt x="30116" y="82188"/>
                  </a:cubicBezTo>
                  <a:cubicBezTo>
                    <a:pt x="29383" y="82188"/>
                    <a:pt x="28610" y="81985"/>
                    <a:pt x="27796" y="81415"/>
                  </a:cubicBezTo>
                  <a:cubicBezTo>
                    <a:pt x="27023" y="80845"/>
                    <a:pt x="26168" y="79909"/>
                    <a:pt x="25354" y="78404"/>
                  </a:cubicBezTo>
                  <a:cubicBezTo>
                    <a:pt x="24255" y="76369"/>
                    <a:pt x="18436" y="65014"/>
                    <a:pt x="12860" y="54026"/>
                  </a:cubicBezTo>
                  <a:cubicBezTo>
                    <a:pt x="10093" y="48532"/>
                    <a:pt x="7366" y="43119"/>
                    <a:pt x="5291" y="38968"/>
                  </a:cubicBezTo>
                  <a:cubicBezTo>
                    <a:pt x="4273" y="36933"/>
                    <a:pt x="3378" y="35183"/>
                    <a:pt x="2767" y="33921"/>
                  </a:cubicBezTo>
                  <a:cubicBezTo>
                    <a:pt x="2483" y="33270"/>
                    <a:pt x="2238" y="32782"/>
                    <a:pt x="2035" y="32416"/>
                  </a:cubicBezTo>
                  <a:cubicBezTo>
                    <a:pt x="1953" y="32212"/>
                    <a:pt x="1913" y="32049"/>
                    <a:pt x="1831" y="31968"/>
                  </a:cubicBezTo>
                  <a:cubicBezTo>
                    <a:pt x="1791" y="31846"/>
                    <a:pt x="1750" y="31765"/>
                    <a:pt x="1750" y="31765"/>
                  </a:cubicBezTo>
                  <a:cubicBezTo>
                    <a:pt x="1506" y="30828"/>
                    <a:pt x="651" y="27654"/>
                    <a:pt x="651" y="24520"/>
                  </a:cubicBezTo>
                  <a:cubicBezTo>
                    <a:pt x="651" y="23299"/>
                    <a:pt x="773" y="22119"/>
                    <a:pt x="1099" y="21061"/>
                  </a:cubicBezTo>
                  <a:cubicBezTo>
                    <a:pt x="1669" y="19148"/>
                    <a:pt x="2890" y="16910"/>
                    <a:pt x="3948" y="15201"/>
                  </a:cubicBezTo>
                  <a:cubicBezTo>
                    <a:pt x="4477" y="14346"/>
                    <a:pt x="4965" y="13573"/>
                    <a:pt x="5331" y="13044"/>
                  </a:cubicBezTo>
                  <a:cubicBezTo>
                    <a:pt x="5494" y="12800"/>
                    <a:pt x="5657" y="12596"/>
                    <a:pt x="5779" y="12433"/>
                  </a:cubicBezTo>
                  <a:cubicBezTo>
                    <a:pt x="5860" y="12311"/>
                    <a:pt x="5901" y="12230"/>
                    <a:pt x="5901" y="12230"/>
                  </a:cubicBezTo>
                  <a:cubicBezTo>
                    <a:pt x="6023" y="12067"/>
                    <a:pt x="5983" y="11864"/>
                    <a:pt x="5860" y="11741"/>
                  </a:cubicBezTo>
                  <a:cubicBezTo>
                    <a:pt x="5793" y="11708"/>
                    <a:pt x="5719" y="11688"/>
                    <a:pt x="5646" y="11688"/>
                  </a:cubicBezTo>
                  <a:cubicBezTo>
                    <a:pt x="5543" y="11688"/>
                    <a:pt x="5444" y="11728"/>
                    <a:pt x="5372" y="11823"/>
                  </a:cubicBezTo>
                  <a:cubicBezTo>
                    <a:pt x="5372" y="11823"/>
                    <a:pt x="1669" y="16829"/>
                    <a:pt x="448" y="20858"/>
                  </a:cubicBezTo>
                  <a:cubicBezTo>
                    <a:pt x="122" y="21997"/>
                    <a:pt x="0" y="23259"/>
                    <a:pt x="0" y="24520"/>
                  </a:cubicBezTo>
                  <a:cubicBezTo>
                    <a:pt x="0" y="27776"/>
                    <a:pt x="814" y="30991"/>
                    <a:pt x="1099" y="31927"/>
                  </a:cubicBezTo>
                  <a:cubicBezTo>
                    <a:pt x="1140" y="32009"/>
                    <a:pt x="1180" y="32090"/>
                    <a:pt x="1221" y="32212"/>
                  </a:cubicBezTo>
                  <a:cubicBezTo>
                    <a:pt x="1628" y="33148"/>
                    <a:pt x="3174" y="36241"/>
                    <a:pt x="5291" y="40474"/>
                  </a:cubicBezTo>
                  <a:cubicBezTo>
                    <a:pt x="11599" y="53131"/>
                    <a:pt x="23157" y="75758"/>
                    <a:pt x="24785" y="78729"/>
                  </a:cubicBezTo>
                  <a:cubicBezTo>
                    <a:pt x="25598" y="80276"/>
                    <a:pt x="26494" y="81293"/>
                    <a:pt x="27430" y="81944"/>
                  </a:cubicBezTo>
                  <a:cubicBezTo>
                    <a:pt x="28325" y="82595"/>
                    <a:pt x="29261" y="82880"/>
                    <a:pt x="30116" y="82880"/>
                  </a:cubicBezTo>
                  <a:cubicBezTo>
                    <a:pt x="30686" y="82880"/>
                    <a:pt x="31255" y="82758"/>
                    <a:pt x="31744" y="82555"/>
                  </a:cubicBezTo>
                  <a:cubicBezTo>
                    <a:pt x="31907" y="82514"/>
                    <a:pt x="32110" y="82392"/>
                    <a:pt x="32354" y="82270"/>
                  </a:cubicBezTo>
                  <a:cubicBezTo>
                    <a:pt x="33331" y="81700"/>
                    <a:pt x="35203" y="80438"/>
                    <a:pt x="37523" y="78892"/>
                  </a:cubicBezTo>
                  <a:cubicBezTo>
                    <a:pt x="40982" y="76531"/>
                    <a:pt x="45337" y="73438"/>
                    <a:pt x="48918" y="70875"/>
                  </a:cubicBezTo>
                  <a:cubicBezTo>
                    <a:pt x="50709" y="69572"/>
                    <a:pt x="52296" y="68433"/>
                    <a:pt x="53517" y="67578"/>
                  </a:cubicBezTo>
                  <a:cubicBezTo>
                    <a:pt x="54086" y="67130"/>
                    <a:pt x="54575" y="66764"/>
                    <a:pt x="54941" y="66520"/>
                  </a:cubicBezTo>
                  <a:cubicBezTo>
                    <a:pt x="55104" y="66357"/>
                    <a:pt x="55267" y="66235"/>
                    <a:pt x="55389" y="66154"/>
                  </a:cubicBezTo>
                  <a:cubicBezTo>
                    <a:pt x="55470" y="66072"/>
                    <a:pt x="55552" y="65991"/>
                    <a:pt x="55633" y="65950"/>
                  </a:cubicBezTo>
                  <a:cubicBezTo>
                    <a:pt x="55999" y="65584"/>
                    <a:pt x="57098" y="64607"/>
                    <a:pt x="58075" y="63753"/>
                  </a:cubicBezTo>
                  <a:cubicBezTo>
                    <a:pt x="59051" y="62898"/>
                    <a:pt x="59947" y="62165"/>
                    <a:pt x="59947" y="62165"/>
                  </a:cubicBezTo>
                  <a:cubicBezTo>
                    <a:pt x="59988" y="62125"/>
                    <a:pt x="60028" y="62043"/>
                    <a:pt x="60028" y="61962"/>
                  </a:cubicBezTo>
                  <a:cubicBezTo>
                    <a:pt x="60069" y="61962"/>
                    <a:pt x="60110" y="61514"/>
                    <a:pt x="60110" y="60863"/>
                  </a:cubicBezTo>
                  <a:cubicBezTo>
                    <a:pt x="60110" y="60130"/>
                    <a:pt x="60028" y="59154"/>
                    <a:pt x="59703" y="58096"/>
                  </a:cubicBezTo>
                  <a:cubicBezTo>
                    <a:pt x="59336" y="57078"/>
                    <a:pt x="58726" y="56020"/>
                    <a:pt x="57708" y="55206"/>
                  </a:cubicBezTo>
                  <a:cubicBezTo>
                    <a:pt x="56243" y="54107"/>
                    <a:pt x="55104" y="53782"/>
                    <a:pt x="54290" y="53782"/>
                  </a:cubicBezTo>
                  <a:cubicBezTo>
                    <a:pt x="53490" y="53782"/>
                    <a:pt x="53047" y="54067"/>
                    <a:pt x="52960" y="54137"/>
                  </a:cubicBezTo>
                  <a:lnTo>
                    <a:pt x="52960" y="54137"/>
                  </a:lnTo>
                  <a:lnTo>
                    <a:pt x="35024" y="58978"/>
                  </a:lnTo>
                  <a:lnTo>
                    <a:pt x="35024" y="58978"/>
                  </a:lnTo>
                  <a:cubicBezTo>
                    <a:pt x="34948" y="58714"/>
                    <a:pt x="34829" y="58302"/>
                    <a:pt x="34674" y="57770"/>
                  </a:cubicBezTo>
                  <a:cubicBezTo>
                    <a:pt x="33657" y="54311"/>
                    <a:pt x="31133" y="45561"/>
                    <a:pt x="28732" y="36933"/>
                  </a:cubicBezTo>
                  <a:cubicBezTo>
                    <a:pt x="26331" y="28305"/>
                    <a:pt x="24052" y="19759"/>
                    <a:pt x="23564" y="16829"/>
                  </a:cubicBezTo>
                  <a:cubicBezTo>
                    <a:pt x="22994" y="13451"/>
                    <a:pt x="23157" y="11904"/>
                    <a:pt x="22994" y="10602"/>
                  </a:cubicBezTo>
                  <a:cubicBezTo>
                    <a:pt x="22912" y="9991"/>
                    <a:pt x="22750" y="9381"/>
                    <a:pt x="22343" y="8771"/>
                  </a:cubicBezTo>
                  <a:cubicBezTo>
                    <a:pt x="21976" y="8160"/>
                    <a:pt x="21366" y="7468"/>
                    <a:pt x="20430" y="6532"/>
                  </a:cubicBezTo>
                  <a:cubicBezTo>
                    <a:pt x="16727" y="2829"/>
                    <a:pt x="12250" y="61"/>
                    <a:pt x="12250" y="61"/>
                  </a:cubicBezTo>
                  <a:cubicBezTo>
                    <a:pt x="12193" y="19"/>
                    <a:pt x="12131" y="1"/>
                    <a:pt x="12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35"/>
            <p:cNvSpPr/>
            <p:nvPr/>
          </p:nvSpPr>
          <p:spPr>
            <a:xfrm>
              <a:off x="3802850" y="4638300"/>
              <a:ext cx="175025" cy="233225"/>
            </a:xfrm>
            <a:custGeom>
              <a:avLst/>
              <a:gdLst/>
              <a:ahLst/>
              <a:cxnLst/>
              <a:rect l="l" t="t" r="r" b="b"/>
              <a:pathLst>
                <a:path w="7001" h="9329" extrusionOk="0">
                  <a:moveTo>
                    <a:pt x="331" y="1"/>
                  </a:moveTo>
                  <a:cubicBezTo>
                    <a:pt x="164" y="1"/>
                    <a:pt x="36" y="116"/>
                    <a:pt x="1" y="293"/>
                  </a:cubicBezTo>
                  <a:cubicBezTo>
                    <a:pt x="1" y="456"/>
                    <a:pt x="123" y="619"/>
                    <a:pt x="326" y="660"/>
                  </a:cubicBezTo>
                  <a:cubicBezTo>
                    <a:pt x="448" y="700"/>
                    <a:pt x="1913" y="904"/>
                    <a:pt x="3297" y="2084"/>
                  </a:cubicBezTo>
                  <a:cubicBezTo>
                    <a:pt x="4721" y="3224"/>
                    <a:pt x="6146" y="5258"/>
                    <a:pt x="6309" y="9003"/>
                  </a:cubicBezTo>
                  <a:cubicBezTo>
                    <a:pt x="6309" y="9206"/>
                    <a:pt x="6471" y="9328"/>
                    <a:pt x="6675" y="9328"/>
                  </a:cubicBezTo>
                  <a:cubicBezTo>
                    <a:pt x="6838" y="9328"/>
                    <a:pt x="7001" y="9165"/>
                    <a:pt x="7001" y="8962"/>
                  </a:cubicBezTo>
                  <a:cubicBezTo>
                    <a:pt x="6838" y="4933"/>
                    <a:pt x="5210" y="2654"/>
                    <a:pt x="3582" y="1433"/>
                  </a:cubicBezTo>
                  <a:cubicBezTo>
                    <a:pt x="1995" y="212"/>
                    <a:pt x="448" y="8"/>
                    <a:pt x="408" y="8"/>
                  </a:cubicBezTo>
                  <a:cubicBezTo>
                    <a:pt x="381" y="3"/>
                    <a:pt x="356" y="1"/>
                    <a:pt x="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35"/>
            <p:cNvSpPr/>
            <p:nvPr/>
          </p:nvSpPr>
          <p:spPr>
            <a:xfrm>
              <a:off x="975425" y="2808800"/>
              <a:ext cx="1312500" cy="2649775"/>
            </a:xfrm>
            <a:custGeom>
              <a:avLst/>
              <a:gdLst/>
              <a:ahLst/>
              <a:cxnLst/>
              <a:rect l="l" t="t" r="r" b="b"/>
              <a:pathLst>
                <a:path w="52500" h="105991" extrusionOk="0">
                  <a:moveTo>
                    <a:pt x="1258" y="1"/>
                  </a:moveTo>
                  <a:cubicBezTo>
                    <a:pt x="1053" y="1"/>
                    <a:pt x="936" y="15"/>
                    <a:pt x="936" y="15"/>
                  </a:cubicBezTo>
                  <a:lnTo>
                    <a:pt x="0" y="2579"/>
                  </a:lnTo>
                  <a:lnTo>
                    <a:pt x="15180" y="44009"/>
                  </a:lnTo>
                  <a:lnTo>
                    <a:pt x="49488" y="105990"/>
                  </a:lnTo>
                  <a:lnTo>
                    <a:pt x="52500" y="105990"/>
                  </a:lnTo>
                  <a:cubicBezTo>
                    <a:pt x="47860" y="97281"/>
                    <a:pt x="22140" y="49218"/>
                    <a:pt x="21244" y="47061"/>
                  </a:cubicBezTo>
                  <a:cubicBezTo>
                    <a:pt x="20308" y="44660"/>
                    <a:pt x="18843" y="44660"/>
                    <a:pt x="18355" y="43683"/>
                  </a:cubicBezTo>
                  <a:cubicBezTo>
                    <a:pt x="17907" y="42747"/>
                    <a:pt x="18518" y="38555"/>
                    <a:pt x="18355" y="35869"/>
                  </a:cubicBezTo>
                  <a:cubicBezTo>
                    <a:pt x="18233" y="33142"/>
                    <a:pt x="9401" y="7869"/>
                    <a:pt x="7000" y="3718"/>
                  </a:cubicBezTo>
                  <a:cubicBezTo>
                    <a:pt x="5059" y="304"/>
                    <a:pt x="2208" y="1"/>
                    <a:pt x="12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35"/>
            <p:cNvSpPr/>
            <p:nvPr/>
          </p:nvSpPr>
          <p:spPr>
            <a:xfrm>
              <a:off x="966275" y="2801025"/>
              <a:ext cx="1330800" cy="2666700"/>
            </a:xfrm>
            <a:custGeom>
              <a:avLst/>
              <a:gdLst/>
              <a:ahLst/>
              <a:cxnLst/>
              <a:rect l="l" t="t" r="r" b="b"/>
              <a:pathLst>
                <a:path w="53232" h="106668" extrusionOk="0">
                  <a:moveTo>
                    <a:pt x="1669" y="651"/>
                  </a:moveTo>
                  <a:cubicBezTo>
                    <a:pt x="2116" y="651"/>
                    <a:pt x="3012" y="733"/>
                    <a:pt x="4029" y="1221"/>
                  </a:cubicBezTo>
                  <a:cubicBezTo>
                    <a:pt x="5006" y="1669"/>
                    <a:pt x="6145" y="2564"/>
                    <a:pt x="7081" y="4192"/>
                  </a:cubicBezTo>
                  <a:cubicBezTo>
                    <a:pt x="7651" y="5169"/>
                    <a:pt x="8669" y="7570"/>
                    <a:pt x="9849" y="10541"/>
                  </a:cubicBezTo>
                  <a:cubicBezTo>
                    <a:pt x="11558" y="15018"/>
                    <a:pt x="13674" y="20959"/>
                    <a:pt x="15384" y="26006"/>
                  </a:cubicBezTo>
                  <a:cubicBezTo>
                    <a:pt x="16238" y="28529"/>
                    <a:pt x="16971" y="30849"/>
                    <a:pt x="17500" y="32639"/>
                  </a:cubicBezTo>
                  <a:cubicBezTo>
                    <a:pt x="17785" y="33535"/>
                    <a:pt x="17988" y="34308"/>
                    <a:pt x="18151" y="34919"/>
                  </a:cubicBezTo>
                  <a:cubicBezTo>
                    <a:pt x="18314" y="35529"/>
                    <a:pt x="18395" y="35977"/>
                    <a:pt x="18395" y="36180"/>
                  </a:cubicBezTo>
                  <a:cubicBezTo>
                    <a:pt x="18436" y="36506"/>
                    <a:pt x="18436" y="36831"/>
                    <a:pt x="18436" y="37157"/>
                  </a:cubicBezTo>
                  <a:cubicBezTo>
                    <a:pt x="18436" y="38948"/>
                    <a:pt x="18232" y="41064"/>
                    <a:pt x="18232" y="42529"/>
                  </a:cubicBezTo>
                  <a:cubicBezTo>
                    <a:pt x="18232" y="42854"/>
                    <a:pt x="18232" y="43180"/>
                    <a:pt x="18273" y="43465"/>
                  </a:cubicBezTo>
                  <a:cubicBezTo>
                    <a:pt x="18314" y="43709"/>
                    <a:pt x="18355" y="43953"/>
                    <a:pt x="18436" y="44157"/>
                  </a:cubicBezTo>
                  <a:cubicBezTo>
                    <a:pt x="18599" y="44442"/>
                    <a:pt x="18802" y="44686"/>
                    <a:pt x="19046" y="44849"/>
                  </a:cubicBezTo>
                  <a:cubicBezTo>
                    <a:pt x="19413" y="45134"/>
                    <a:pt x="19779" y="45378"/>
                    <a:pt x="20186" y="45744"/>
                  </a:cubicBezTo>
                  <a:cubicBezTo>
                    <a:pt x="20552" y="46110"/>
                    <a:pt x="20959" y="46639"/>
                    <a:pt x="21285" y="47494"/>
                  </a:cubicBezTo>
                  <a:cubicBezTo>
                    <a:pt x="21366" y="47657"/>
                    <a:pt x="21529" y="47942"/>
                    <a:pt x="21773" y="48430"/>
                  </a:cubicBezTo>
                  <a:cubicBezTo>
                    <a:pt x="25248" y="55420"/>
                    <a:pt x="47383" y="96750"/>
                    <a:pt x="52319" y="105976"/>
                  </a:cubicBezTo>
                  <a:lnTo>
                    <a:pt x="50049" y="105976"/>
                  </a:lnTo>
                  <a:lnTo>
                    <a:pt x="15872" y="44197"/>
                  </a:lnTo>
                  <a:lnTo>
                    <a:pt x="692" y="2890"/>
                  </a:lnTo>
                  <a:lnTo>
                    <a:pt x="1547" y="659"/>
                  </a:lnTo>
                  <a:lnTo>
                    <a:pt x="1547" y="659"/>
                  </a:lnTo>
                  <a:cubicBezTo>
                    <a:pt x="1584" y="654"/>
                    <a:pt x="1625" y="651"/>
                    <a:pt x="1669" y="651"/>
                  </a:cubicBezTo>
                  <a:close/>
                  <a:moveTo>
                    <a:pt x="1262" y="0"/>
                  </a:moveTo>
                  <a:cubicBezTo>
                    <a:pt x="1140" y="41"/>
                    <a:pt x="1018" y="122"/>
                    <a:pt x="977" y="204"/>
                  </a:cubicBezTo>
                  <a:lnTo>
                    <a:pt x="41" y="2768"/>
                  </a:lnTo>
                  <a:cubicBezTo>
                    <a:pt x="0" y="2849"/>
                    <a:pt x="0" y="2931"/>
                    <a:pt x="41" y="3012"/>
                  </a:cubicBezTo>
                  <a:lnTo>
                    <a:pt x="15221" y="44442"/>
                  </a:lnTo>
                  <a:lnTo>
                    <a:pt x="15262" y="44482"/>
                  </a:lnTo>
                  <a:lnTo>
                    <a:pt x="49529" y="106464"/>
                  </a:lnTo>
                  <a:cubicBezTo>
                    <a:pt x="49610" y="106586"/>
                    <a:pt x="49732" y="106668"/>
                    <a:pt x="49854" y="106668"/>
                  </a:cubicBezTo>
                  <a:lnTo>
                    <a:pt x="52866" y="106668"/>
                  </a:lnTo>
                  <a:cubicBezTo>
                    <a:pt x="52988" y="106668"/>
                    <a:pt x="53110" y="106586"/>
                    <a:pt x="53191" y="106464"/>
                  </a:cubicBezTo>
                  <a:cubicBezTo>
                    <a:pt x="53232" y="106383"/>
                    <a:pt x="53232" y="106261"/>
                    <a:pt x="53191" y="106139"/>
                  </a:cubicBezTo>
                  <a:cubicBezTo>
                    <a:pt x="50872" y="101784"/>
                    <a:pt x="43261" y="87621"/>
                    <a:pt x="36139" y="74232"/>
                  </a:cubicBezTo>
                  <a:cubicBezTo>
                    <a:pt x="32558" y="67558"/>
                    <a:pt x="29139" y="61046"/>
                    <a:pt x="26535" y="56122"/>
                  </a:cubicBezTo>
                  <a:cubicBezTo>
                    <a:pt x="25232" y="53639"/>
                    <a:pt x="24134" y="51564"/>
                    <a:pt x="23320" y="50017"/>
                  </a:cubicBezTo>
                  <a:cubicBezTo>
                    <a:pt x="22913" y="49244"/>
                    <a:pt x="22587" y="48593"/>
                    <a:pt x="22384" y="48145"/>
                  </a:cubicBezTo>
                  <a:cubicBezTo>
                    <a:pt x="22139" y="47657"/>
                    <a:pt x="21977" y="47331"/>
                    <a:pt x="21936" y="47250"/>
                  </a:cubicBezTo>
                  <a:cubicBezTo>
                    <a:pt x="21448" y="45988"/>
                    <a:pt x="20796" y="45296"/>
                    <a:pt x="20227" y="44889"/>
                  </a:cubicBezTo>
                  <a:cubicBezTo>
                    <a:pt x="19942" y="44645"/>
                    <a:pt x="19657" y="44482"/>
                    <a:pt x="19453" y="44320"/>
                  </a:cubicBezTo>
                  <a:cubicBezTo>
                    <a:pt x="19250" y="44157"/>
                    <a:pt x="19128" y="44035"/>
                    <a:pt x="19046" y="43831"/>
                  </a:cubicBezTo>
                  <a:cubicBezTo>
                    <a:pt x="19006" y="43791"/>
                    <a:pt x="18965" y="43628"/>
                    <a:pt x="18924" y="43384"/>
                  </a:cubicBezTo>
                  <a:cubicBezTo>
                    <a:pt x="18924" y="43139"/>
                    <a:pt x="18884" y="42854"/>
                    <a:pt x="18884" y="42529"/>
                  </a:cubicBezTo>
                  <a:cubicBezTo>
                    <a:pt x="18884" y="41105"/>
                    <a:pt x="19087" y="38988"/>
                    <a:pt x="19087" y="37157"/>
                  </a:cubicBezTo>
                  <a:cubicBezTo>
                    <a:pt x="19087" y="36831"/>
                    <a:pt x="19087" y="36465"/>
                    <a:pt x="19087" y="36139"/>
                  </a:cubicBezTo>
                  <a:cubicBezTo>
                    <a:pt x="19046" y="35732"/>
                    <a:pt x="18884" y="35041"/>
                    <a:pt x="18639" y="34105"/>
                  </a:cubicBezTo>
                  <a:cubicBezTo>
                    <a:pt x="17703" y="30727"/>
                    <a:pt x="15506" y="24093"/>
                    <a:pt x="13267" y="17826"/>
                  </a:cubicBezTo>
                  <a:cubicBezTo>
                    <a:pt x="12128" y="14692"/>
                    <a:pt x="11029" y="11680"/>
                    <a:pt x="10052" y="9198"/>
                  </a:cubicBezTo>
                  <a:cubicBezTo>
                    <a:pt x="9035" y="6715"/>
                    <a:pt x="8221" y="4803"/>
                    <a:pt x="7692" y="3867"/>
                  </a:cubicBezTo>
                  <a:cubicBezTo>
                    <a:pt x="6674" y="2117"/>
                    <a:pt x="5413" y="1140"/>
                    <a:pt x="4314" y="611"/>
                  </a:cubicBezTo>
                  <a:cubicBezTo>
                    <a:pt x="3175" y="82"/>
                    <a:pt x="2198" y="0"/>
                    <a:pt x="16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35"/>
            <p:cNvSpPr/>
            <p:nvPr/>
          </p:nvSpPr>
          <p:spPr>
            <a:xfrm>
              <a:off x="474850" y="2774800"/>
              <a:ext cx="1737800" cy="2683775"/>
            </a:xfrm>
            <a:custGeom>
              <a:avLst/>
              <a:gdLst/>
              <a:ahLst/>
              <a:cxnLst/>
              <a:rect l="l" t="t" r="r" b="b"/>
              <a:pathLst>
                <a:path w="69512" h="107351" extrusionOk="0">
                  <a:moveTo>
                    <a:pt x="12680" y="0"/>
                  </a:moveTo>
                  <a:cubicBezTo>
                    <a:pt x="9524" y="0"/>
                    <a:pt x="6256" y="324"/>
                    <a:pt x="4314" y="927"/>
                  </a:cubicBezTo>
                  <a:cubicBezTo>
                    <a:pt x="163" y="2189"/>
                    <a:pt x="0" y="2677"/>
                    <a:pt x="163" y="5404"/>
                  </a:cubicBezTo>
                  <a:cubicBezTo>
                    <a:pt x="326" y="8090"/>
                    <a:pt x="3663" y="33404"/>
                    <a:pt x="9931" y="47933"/>
                  </a:cubicBezTo>
                  <a:cubicBezTo>
                    <a:pt x="16239" y="62502"/>
                    <a:pt x="34186" y="103362"/>
                    <a:pt x="35692" y="107350"/>
                  </a:cubicBezTo>
                  <a:lnTo>
                    <a:pt x="69511" y="107350"/>
                  </a:lnTo>
                  <a:cubicBezTo>
                    <a:pt x="65523" y="100228"/>
                    <a:pt x="41918" y="57578"/>
                    <a:pt x="36953" y="44107"/>
                  </a:cubicBezTo>
                  <a:cubicBezTo>
                    <a:pt x="31541" y="29375"/>
                    <a:pt x="23035" y="3166"/>
                    <a:pt x="20959" y="1375"/>
                  </a:cubicBezTo>
                  <a:cubicBezTo>
                    <a:pt x="19845" y="435"/>
                    <a:pt x="16338" y="0"/>
                    <a:pt x="126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35"/>
            <p:cNvSpPr/>
            <p:nvPr/>
          </p:nvSpPr>
          <p:spPr>
            <a:xfrm>
              <a:off x="469775" y="2766425"/>
              <a:ext cx="1751000" cy="2701300"/>
            </a:xfrm>
            <a:custGeom>
              <a:avLst/>
              <a:gdLst/>
              <a:ahLst/>
              <a:cxnLst/>
              <a:rect l="l" t="t" r="r" b="b"/>
              <a:pathLst>
                <a:path w="70040" h="108052" extrusionOk="0">
                  <a:moveTo>
                    <a:pt x="12820" y="692"/>
                  </a:moveTo>
                  <a:cubicBezTo>
                    <a:pt x="14651" y="692"/>
                    <a:pt x="16442" y="774"/>
                    <a:pt x="17907" y="1018"/>
                  </a:cubicBezTo>
                  <a:cubicBezTo>
                    <a:pt x="18639" y="1140"/>
                    <a:pt x="19290" y="1262"/>
                    <a:pt x="19819" y="1425"/>
                  </a:cubicBezTo>
                  <a:cubicBezTo>
                    <a:pt x="20349" y="1588"/>
                    <a:pt x="20715" y="1791"/>
                    <a:pt x="20959" y="1995"/>
                  </a:cubicBezTo>
                  <a:cubicBezTo>
                    <a:pt x="21040" y="2035"/>
                    <a:pt x="21162" y="2239"/>
                    <a:pt x="21325" y="2524"/>
                  </a:cubicBezTo>
                  <a:cubicBezTo>
                    <a:pt x="21976" y="3541"/>
                    <a:pt x="22953" y="5861"/>
                    <a:pt x="24133" y="8954"/>
                  </a:cubicBezTo>
                  <a:cubicBezTo>
                    <a:pt x="27674" y="18152"/>
                    <a:pt x="33005" y="34186"/>
                    <a:pt x="36831" y="44564"/>
                  </a:cubicBezTo>
                  <a:cubicBezTo>
                    <a:pt x="39354" y="51320"/>
                    <a:pt x="46476" y="65360"/>
                    <a:pt x="53517" y="78587"/>
                  </a:cubicBezTo>
                  <a:cubicBezTo>
                    <a:pt x="60228" y="91267"/>
                    <a:pt x="66826" y="103237"/>
                    <a:pt x="69117" y="107360"/>
                  </a:cubicBezTo>
                  <a:lnTo>
                    <a:pt x="36104" y="107360"/>
                  </a:lnTo>
                  <a:cubicBezTo>
                    <a:pt x="35648" y="106153"/>
                    <a:pt x="34312" y="102978"/>
                    <a:pt x="32436" y="98651"/>
                  </a:cubicBezTo>
                  <a:cubicBezTo>
                    <a:pt x="26453" y="84773"/>
                    <a:pt x="15180" y="59093"/>
                    <a:pt x="10459" y="48145"/>
                  </a:cubicBezTo>
                  <a:cubicBezTo>
                    <a:pt x="7325" y="40901"/>
                    <a:pt x="4924" y="30971"/>
                    <a:pt x="3296" y="22506"/>
                  </a:cubicBezTo>
                  <a:cubicBezTo>
                    <a:pt x="2483" y="18274"/>
                    <a:pt x="1872" y="14407"/>
                    <a:pt x="1424" y="11437"/>
                  </a:cubicBezTo>
                  <a:cubicBezTo>
                    <a:pt x="977" y="8466"/>
                    <a:pt x="773" y="6349"/>
                    <a:pt x="733" y="5698"/>
                  </a:cubicBezTo>
                  <a:cubicBezTo>
                    <a:pt x="692" y="5332"/>
                    <a:pt x="692" y="5006"/>
                    <a:pt x="692" y="4721"/>
                  </a:cubicBezTo>
                  <a:cubicBezTo>
                    <a:pt x="692" y="4274"/>
                    <a:pt x="733" y="3908"/>
                    <a:pt x="814" y="3663"/>
                  </a:cubicBezTo>
                  <a:cubicBezTo>
                    <a:pt x="936" y="3256"/>
                    <a:pt x="1221" y="2971"/>
                    <a:pt x="1791" y="2646"/>
                  </a:cubicBezTo>
                  <a:cubicBezTo>
                    <a:pt x="2401" y="2320"/>
                    <a:pt x="3296" y="1995"/>
                    <a:pt x="4639" y="1588"/>
                  </a:cubicBezTo>
                  <a:cubicBezTo>
                    <a:pt x="6471" y="1018"/>
                    <a:pt x="9727" y="692"/>
                    <a:pt x="12820" y="692"/>
                  </a:cubicBezTo>
                  <a:close/>
                  <a:moveTo>
                    <a:pt x="12820" y="1"/>
                  </a:moveTo>
                  <a:cubicBezTo>
                    <a:pt x="9645" y="1"/>
                    <a:pt x="6430" y="326"/>
                    <a:pt x="4436" y="937"/>
                  </a:cubicBezTo>
                  <a:cubicBezTo>
                    <a:pt x="2645" y="1466"/>
                    <a:pt x="1546" y="1873"/>
                    <a:pt x="895" y="2442"/>
                  </a:cubicBezTo>
                  <a:cubicBezTo>
                    <a:pt x="529" y="2727"/>
                    <a:pt x="285" y="3053"/>
                    <a:pt x="163" y="3419"/>
                  </a:cubicBezTo>
                  <a:cubicBezTo>
                    <a:pt x="41" y="3826"/>
                    <a:pt x="0" y="4233"/>
                    <a:pt x="0" y="4721"/>
                  </a:cubicBezTo>
                  <a:cubicBezTo>
                    <a:pt x="0" y="5006"/>
                    <a:pt x="0" y="5373"/>
                    <a:pt x="41" y="5739"/>
                  </a:cubicBezTo>
                  <a:cubicBezTo>
                    <a:pt x="81" y="6431"/>
                    <a:pt x="326" y="8547"/>
                    <a:pt x="733" y="11518"/>
                  </a:cubicBezTo>
                  <a:cubicBezTo>
                    <a:pt x="2035" y="20471"/>
                    <a:pt x="5087" y="37442"/>
                    <a:pt x="9849" y="48390"/>
                  </a:cubicBezTo>
                  <a:cubicBezTo>
                    <a:pt x="12982" y="55715"/>
                    <a:pt x="19046" y="69552"/>
                    <a:pt x="24500" y="82087"/>
                  </a:cubicBezTo>
                  <a:cubicBezTo>
                    <a:pt x="27226" y="88354"/>
                    <a:pt x="29831" y="94296"/>
                    <a:pt x="31825" y="98895"/>
                  </a:cubicBezTo>
                  <a:cubicBezTo>
                    <a:pt x="33779" y="103534"/>
                    <a:pt x="35203" y="106831"/>
                    <a:pt x="35569" y="107808"/>
                  </a:cubicBezTo>
                  <a:cubicBezTo>
                    <a:pt x="35610" y="107930"/>
                    <a:pt x="35732" y="108052"/>
                    <a:pt x="35895" y="108052"/>
                  </a:cubicBezTo>
                  <a:lnTo>
                    <a:pt x="69714" y="108052"/>
                  </a:lnTo>
                  <a:cubicBezTo>
                    <a:pt x="69795" y="108052"/>
                    <a:pt x="69918" y="107970"/>
                    <a:pt x="69999" y="107848"/>
                  </a:cubicBezTo>
                  <a:cubicBezTo>
                    <a:pt x="70040" y="107767"/>
                    <a:pt x="70040" y="107645"/>
                    <a:pt x="69999" y="107523"/>
                  </a:cubicBezTo>
                  <a:cubicBezTo>
                    <a:pt x="68005" y="103941"/>
                    <a:pt x="61127" y="91488"/>
                    <a:pt x="54086" y="78261"/>
                  </a:cubicBezTo>
                  <a:cubicBezTo>
                    <a:pt x="47087" y="65035"/>
                    <a:pt x="39965" y="50994"/>
                    <a:pt x="37482" y="44320"/>
                  </a:cubicBezTo>
                  <a:cubicBezTo>
                    <a:pt x="34755" y="36954"/>
                    <a:pt x="31296" y="26739"/>
                    <a:pt x="28244" y="18111"/>
                  </a:cubicBezTo>
                  <a:cubicBezTo>
                    <a:pt x="26697" y="13797"/>
                    <a:pt x="25273" y="9890"/>
                    <a:pt x="24093" y="6960"/>
                  </a:cubicBezTo>
                  <a:cubicBezTo>
                    <a:pt x="23523" y="5454"/>
                    <a:pt x="22994" y="4233"/>
                    <a:pt x="22546" y="3297"/>
                  </a:cubicBezTo>
                  <a:cubicBezTo>
                    <a:pt x="22302" y="2849"/>
                    <a:pt x="22099" y="2483"/>
                    <a:pt x="21936" y="2158"/>
                  </a:cubicBezTo>
                  <a:cubicBezTo>
                    <a:pt x="21732" y="1832"/>
                    <a:pt x="21569" y="1628"/>
                    <a:pt x="21407" y="1466"/>
                  </a:cubicBezTo>
                  <a:cubicBezTo>
                    <a:pt x="21040" y="1181"/>
                    <a:pt x="20593" y="977"/>
                    <a:pt x="20023" y="774"/>
                  </a:cubicBezTo>
                  <a:cubicBezTo>
                    <a:pt x="18314" y="245"/>
                    <a:pt x="15587" y="1"/>
                    <a:pt x="128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35"/>
            <p:cNvSpPr/>
            <p:nvPr/>
          </p:nvSpPr>
          <p:spPr>
            <a:xfrm>
              <a:off x="1026300" y="5458550"/>
              <a:ext cx="6114750" cy="25"/>
            </a:xfrm>
            <a:custGeom>
              <a:avLst/>
              <a:gdLst/>
              <a:ahLst/>
              <a:cxnLst/>
              <a:rect l="l" t="t" r="r" b="b"/>
              <a:pathLst>
                <a:path w="244590" h="1" extrusionOk="0">
                  <a:moveTo>
                    <a:pt x="0" y="0"/>
                  </a:moveTo>
                  <a:lnTo>
                    <a:pt x="24459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35"/>
            <p:cNvSpPr/>
            <p:nvPr/>
          </p:nvSpPr>
          <p:spPr>
            <a:xfrm>
              <a:off x="1017150" y="5450400"/>
              <a:ext cx="6132050" cy="17325"/>
            </a:xfrm>
            <a:custGeom>
              <a:avLst/>
              <a:gdLst/>
              <a:ahLst/>
              <a:cxnLst/>
              <a:rect l="l" t="t" r="r" b="b"/>
              <a:pathLst>
                <a:path w="245282" h="693" extrusionOk="0">
                  <a:moveTo>
                    <a:pt x="366" y="1"/>
                  </a:moveTo>
                  <a:cubicBezTo>
                    <a:pt x="163" y="1"/>
                    <a:pt x="0" y="164"/>
                    <a:pt x="0" y="326"/>
                  </a:cubicBezTo>
                  <a:cubicBezTo>
                    <a:pt x="0" y="530"/>
                    <a:pt x="163" y="693"/>
                    <a:pt x="366" y="693"/>
                  </a:cubicBezTo>
                  <a:lnTo>
                    <a:pt x="244956" y="693"/>
                  </a:lnTo>
                  <a:cubicBezTo>
                    <a:pt x="245159" y="693"/>
                    <a:pt x="245281" y="530"/>
                    <a:pt x="245281" y="326"/>
                  </a:cubicBezTo>
                  <a:cubicBezTo>
                    <a:pt x="245281" y="164"/>
                    <a:pt x="245159" y="1"/>
                    <a:pt x="2449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84" name="Google Shape;1884;p35"/>
          <p:cNvSpPr txBox="1">
            <a:spLocks noGrp="1"/>
          </p:cNvSpPr>
          <p:nvPr>
            <p:ph type="ctrTitle"/>
          </p:nvPr>
        </p:nvSpPr>
        <p:spPr>
          <a:xfrm>
            <a:off x="5018390" y="1698500"/>
            <a:ext cx="4061118" cy="234042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 smtClean="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GLOBAL SUPER STORE 2016</a:t>
            </a:r>
            <a:endParaRPr sz="5000" dirty="0">
              <a:solidFill>
                <a:schemeClr val="dk2"/>
              </a:solidFill>
              <a:latin typeface="Cascadia Code SemiBold" panose="020B0609020000020004" pitchFamily="49" charset="0"/>
              <a:ea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  <p:sp>
        <p:nvSpPr>
          <p:cNvPr id="1885" name="Google Shape;1885;p35"/>
          <p:cNvSpPr txBox="1">
            <a:spLocks noGrp="1"/>
          </p:cNvSpPr>
          <p:nvPr>
            <p:ph type="subTitle" idx="1"/>
          </p:nvPr>
        </p:nvSpPr>
        <p:spPr>
          <a:xfrm>
            <a:off x="5416410" y="3772959"/>
            <a:ext cx="3264300" cy="8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300" dirty="0" smtClean="0"/>
              <a:t>Vũ Văn An</a:t>
            </a:r>
            <a:endParaRPr sz="2300" dirty="0">
              <a:solidFill>
                <a:schemeClr val="accent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300" dirty="0">
              <a:solidFill>
                <a:schemeClr val="accent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23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8" name="Google Shape;2178;p39"/>
          <p:cNvSpPr txBox="1">
            <a:spLocks noGrp="1"/>
          </p:cNvSpPr>
          <p:nvPr>
            <p:ph type="subTitle" idx="1"/>
          </p:nvPr>
        </p:nvSpPr>
        <p:spPr>
          <a:xfrm>
            <a:off x="1063256" y="253612"/>
            <a:ext cx="2839024" cy="60950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 smtClean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DASHBOARD</a:t>
            </a:r>
            <a:endParaRPr sz="28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  <a:sym typeface="Barlow Semi Condensed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63256" y="1020413"/>
            <a:ext cx="309394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 err="1" smtClean="0"/>
              <a:t>Trên</a:t>
            </a:r>
            <a:r>
              <a:rPr lang="en-US" sz="1600" dirty="0" smtClean="0"/>
              <a:t> </a:t>
            </a:r>
            <a:r>
              <a:rPr lang="en-US" sz="1600" dirty="0" err="1" smtClean="0"/>
              <a:t>đây</a:t>
            </a:r>
            <a:r>
              <a:rPr lang="en-US" sz="1600" dirty="0" smtClean="0"/>
              <a:t> </a:t>
            </a:r>
            <a:r>
              <a:rPr lang="en-US" sz="1600" dirty="0" err="1" smtClean="0"/>
              <a:t>là</a:t>
            </a:r>
            <a:r>
              <a:rPr lang="en-US" sz="1600" dirty="0" smtClean="0"/>
              <a:t> </a:t>
            </a:r>
            <a:r>
              <a:rPr lang="en-US" sz="1600" dirty="0" err="1" smtClean="0"/>
              <a:t>thống</a:t>
            </a:r>
            <a:r>
              <a:rPr lang="en-US" sz="1600" dirty="0" smtClean="0"/>
              <a:t> </a:t>
            </a:r>
            <a:r>
              <a:rPr lang="en-US" sz="1600" dirty="0" err="1" smtClean="0"/>
              <a:t>kê</a:t>
            </a:r>
            <a:r>
              <a:rPr lang="en-US" sz="1600" dirty="0" smtClean="0"/>
              <a:t> </a:t>
            </a:r>
            <a:r>
              <a:rPr lang="en-US" sz="1600" dirty="0" err="1" smtClean="0"/>
              <a:t>về</a:t>
            </a:r>
            <a:r>
              <a:rPr lang="en-US" sz="1600" dirty="0" smtClean="0"/>
              <a:t> </a:t>
            </a:r>
            <a:r>
              <a:rPr lang="en-US" sz="1600" b="1" dirty="0" err="1" smtClean="0"/>
              <a:t>tổng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tiền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hàng</a:t>
            </a:r>
            <a:r>
              <a:rPr lang="en-US" sz="1600" b="1" dirty="0" smtClean="0"/>
              <a:t> </a:t>
            </a:r>
            <a:r>
              <a:rPr lang="en-US" sz="1600" dirty="0" err="1" smtClean="0"/>
              <a:t>của</a:t>
            </a:r>
            <a:r>
              <a:rPr lang="en-US" sz="1600" dirty="0" smtClean="0"/>
              <a:t> </a:t>
            </a:r>
            <a:r>
              <a:rPr lang="en-US" sz="1600" dirty="0" err="1" smtClean="0"/>
              <a:t>cửa</a:t>
            </a:r>
            <a:r>
              <a:rPr lang="en-US" sz="1600" dirty="0" smtClean="0"/>
              <a:t> </a:t>
            </a:r>
            <a:r>
              <a:rPr lang="en-US" sz="1600" dirty="0" err="1" smtClean="0"/>
              <a:t>hàng</a:t>
            </a:r>
            <a:r>
              <a:rPr lang="en-US" sz="1600" dirty="0" smtClean="0"/>
              <a:t> </a:t>
            </a:r>
            <a:r>
              <a:rPr lang="en-US" sz="1600" dirty="0" err="1" smtClean="0"/>
              <a:t>theo</a:t>
            </a:r>
            <a:r>
              <a:rPr lang="en-US" sz="1600" dirty="0" smtClean="0"/>
              <a:t> </a:t>
            </a:r>
            <a:r>
              <a:rPr lang="en-US" sz="1600" dirty="0" err="1" smtClean="0"/>
              <a:t>từng</a:t>
            </a:r>
            <a:r>
              <a:rPr lang="en-US" sz="1600" dirty="0" smtClean="0"/>
              <a:t> </a:t>
            </a:r>
            <a:r>
              <a:rPr lang="en-US" sz="1600" dirty="0" err="1" smtClean="0"/>
              <a:t>năm</a:t>
            </a:r>
            <a:r>
              <a:rPr lang="en-US" sz="1600" dirty="0" smtClean="0"/>
              <a:t>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err="1" smtClean="0"/>
              <a:t>Có</a:t>
            </a:r>
            <a:r>
              <a:rPr lang="en-US" sz="1600" dirty="0" smtClean="0"/>
              <a:t> </a:t>
            </a:r>
            <a:r>
              <a:rPr lang="en-US" sz="1600" dirty="0" err="1" smtClean="0"/>
              <a:t>thể</a:t>
            </a:r>
            <a:r>
              <a:rPr lang="en-US" sz="1600" dirty="0" smtClean="0"/>
              <a:t> </a:t>
            </a:r>
            <a:r>
              <a:rPr lang="en-US" sz="1600" dirty="0" err="1" smtClean="0"/>
              <a:t>thấy</a:t>
            </a:r>
            <a:r>
              <a:rPr lang="en-US" sz="1600" dirty="0" smtClean="0"/>
              <a:t> </a:t>
            </a:r>
            <a:r>
              <a:rPr lang="en-US" sz="1600" dirty="0" err="1" smtClean="0"/>
              <a:t>trong</a:t>
            </a:r>
            <a:r>
              <a:rPr lang="en-US" sz="1600" dirty="0" smtClean="0"/>
              <a:t> </a:t>
            </a:r>
            <a:r>
              <a:rPr lang="en-US" sz="1600" b="1" dirty="0" err="1" smtClean="0"/>
              <a:t>năm</a:t>
            </a:r>
            <a:r>
              <a:rPr lang="en-US" sz="1600" b="1" dirty="0" smtClean="0"/>
              <a:t> 2015</a:t>
            </a:r>
            <a:r>
              <a:rPr lang="en-US" sz="1600" dirty="0" smtClean="0"/>
              <a:t>, </a:t>
            </a:r>
            <a:r>
              <a:rPr lang="en-US" sz="1600" b="1" dirty="0" err="1" smtClean="0"/>
              <a:t>tổng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tiền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hàng</a:t>
            </a:r>
            <a:r>
              <a:rPr lang="en-US" sz="1600" b="1" dirty="0" smtClean="0"/>
              <a:t> </a:t>
            </a:r>
            <a:r>
              <a:rPr lang="en-US" sz="1600" dirty="0" err="1" smtClean="0"/>
              <a:t>của</a:t>
            </a:r>
            <a:r>
              <a:rPr lang="en-US" sz="1600" dirty="0" smtClean="0"/>
              <a:t> </a:t>
            </a:r>
            <a:r>
              <a:rPr lang="en-US" sz="1600" dirty="0" err="1" smtClean="0"/>
              <a:t>cửa</a:t>
            </a:r>
            <a:r>
              <a:rPr lang="en-US" sz="1600" dirty="0" smtClean="0"/>
              <a:t> hang </a:t>
            </a:r>
            <a:r>
              <a:rPr lang="en-US" sz="1600" dirty="0" err="1" smtClean="0"/>
              <a:t>đã</a:t>
            </a:r>
            <a:r>
              <a:rPr lang="en-US" sz="1600" dirty="0" smtClean="0"/>
              <a:t> </a:t>
            </a:r>
            <a:r>
              <a:rPr lang="en-US" sz="1600" dirty="0" err="1" smtClean="0"/>
              <a:t>đạt</a:t>
            </a:r>
            <a:r>
              <a:rPr lang="en-US" sz="1600" dirty="0" smtClean="0"/>
              <a:t> </a:t>
            </a:r>
            <a:r>
              <a:rPr lang="en-US" sz="1600" dirty="0" err="1" smtClean="0"/>
              <a:t>đỉnh</a:t>
            </a:r>
            <a:r>
              <a:rPr lang="en-US" sz="1600" dirty="0" smtClean="0"/>
              <a:t> </a:t>
            </a:r>
            <a:r>
              <a:rPr lang="en-US" sz="1600" dirty="0" err="1" smtClean="0"/>
              <a:t>với</a:t>
            </a:r>
            <a:r>
              <a:rPr lang="en-US" sz="1600" dirty="0" smtClean="0"/>
              <a:t> </a:t>
            </a:r>
            <a:r>
              <a:rPr lang="en-US" sz="1600" b="1" dirty="0" smtClean="0"/>
              <a:t>4,292,495.28</a:t>
            </a:r>
          </a:p>
          <a:p>
            <a:pPr>
              <a:lnSpc>
                <a:spcPct val="150000"/>
              </a:lnSpc>
            </a:pPr>
            <a:endParaRPr lang="en-US" sz="1600" b="1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3134" y="1532873"/>
            <a:ext cx="3971613" cy="2022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286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8" name="Google Shape;2178;p39"/>
          <p:cNvSpPr txBox="1">
            <a:spLocks noGrp="1"/>
          </p:cNvSpPr>
          <p:nvPr>
            <p:ph type="subTitle" idx="1"/>
          </p:nvPr>
        </p:nvSpPr>
        <p:spPr>
          <a:xfrm>
            <a:off x="1063256" y="253612"/>
            <a:ext cx="2839024" cy="60950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 smtClean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DASHBOARD</a:t>
            </a:r>
            <a:endParaRPr sz="28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  <a:sym typeface="Barlow Semi Condensed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63256" y="1020413"/>
            <a:ext cx="336513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 err="1" smtClean="0"/>
              <a:t>Trên</a:t>
            </a:r>
            <a:r>
              <a:rPr lang="en-US" sz="1600" dirty="0" smtClean="0"/>
              <a:t> </a:t>
            </a:r>
            <a:r>
              <a:rPr lang="en-US" sz="1600" dirty="0" err="1" smtClean="0"/>
              <a:t>đây</a:t>
            </a:r>
            <a:r>
              <a:rPr lang="en-US" sz="1600" dirty="0" smtClean="0"/>
              <a:t> </a:t>
            </a:r>
            <a:r>
              <a:rPr lang="en-US" sz="1600" dirty="0" err="1" smtClean="0"/>
              <a:t>là</a:t>
            </a:r>
            <a:r>
              <a:rPr lang="en-US" sz="1600" dirty="0" smtClean="0"/>
              <a:t> </a:t>
            </a:r>
            <a:r>
              <a:rPr lang="en-US" sz="1600" dirty="0" err="1" smtClean="0"/>
              <a:t>thống</a:t>
            </a:r>
            <a:r>
              <a:rPr lang="en-US" sz="1600" dirty="0" smtClean="0"/>
              <a:t> </a:t>
            </a:r>
            <a:r>
              <a:rPr lang="en-US" sz="1600" dirty="0" err="1" smtClean="0"/>
              <a:t>kê</a:t>
            </a:r>
            <a:r>
              <a:rPr lang="en-US" sz="1600" dirty="0" smtClean="0"/>
              <a:t> </a:t>
            </a:r>
            <a:r>
              <a:rPr lang="en-US" sz="1600" dirty="0" err="1" smtClean="0"/>
              <a:t>về</a:t>
            </a:r>
            <a:r>
              <a:rPr lang="en-US" sz="1600" dirty="0" smtClean="0"/>
              <a:t> </a:t>
            </a:r>
            <a:r>
              <a:rPr lang="en-US" sz="1600" b="1" dirty="0" err="1" smtClean="0"/>
              <a:t>tổng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tiền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hàng</a:t>
            </a:r>
            <a:r>
              <a:rPr lang="en-US" sz="1600" b="1" dirty="0" smtClean="0"/>
              <a:t> </a:t>
            </a:r>
            <a:r>
              <a:rPr lang="en-US" sz="1600" dirty="0" err="1" smtClean="0"/>
              <a:t>của</a:t>
            </a:r>
            <a:r>
              <a:rPr lang="en-US" sz="1600" dirty="0" smtClean="0"/>
              <a:t> </a:t>
            </a:r>
            <a:r>
              <a:rPr lang="en-US" sz="1600" dirty="0" err="1" smtClean="0"/>
              <a:t>cửa</a:t>
            </a:r>
            <a:r>
              <a:rPr lang="en-US" sz="1600" dirty="0" smtClean="0"/>
              <a:t> </a:t>
            </a:r>
            <a:r>
              <a:rPr lang="en-US" sz="1600" dirty="0" err="1" smtClean="0"/>
              <a:t>hàng</a:t>
            </a:r>
            <a:r>
              <a:rPr lang="en-US" sz="1600" dirty="0" smtClean="0"/>
              <a:t> </a:t>
            </a:r>
            <a:r>
              <a:rPr lang="en-US" sz="1600" dirty="0" err="1" smtClean="0"/>
              <a:t>theo</a:t>
            </a:r>
            <a:r>
              <a:rPr lang="en-US" sz="1600" dirty="0" smtClean="0"/>
              <a:t> </a:t>
            </a:r>
            <a:r>
              <a:rPr lang="en-US" sz="1600" dirty="0" err="1" smtClean="0"/>
              <a:t>từng</a:t>
            </a:r>
            <a:r>
              <a:rPr lang="en-US" sz="1600" dirty="0"/>
              <a:t> </a:t>
            </a:r>
            <a:r>
              <a:rPr lang="en-US" sz="1600" dirty="0" err="1" smtClean="0"/>
              <a:t>khu</a:t>
            </a:r>
            <a:r>
              <a:rPr lang="en-US" sz="1600" dirty="0" smtClean="0"/>
              <a:t> </a:t>
            </a:r>
            <a:r>
              <a:rPr lang="en-US" sz="1600" dirty="0" err="1" smtClean="0"/>
              <a:t>vực</a:t>
            </a:r>
            <a:r>
              <a:rPr lang="en-US" sz="1600" dirty="0" smtClean="0"/>
              <a:t>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err="1" smtClean="0"/>
              <a:t>Có</a:t>
            </a:r>
            <a:r>
              <a:rPr lang="en-US" sz="1600" dirty="0" smtClean="0"/>
              <a:t> </a:t>
            </a:r>
            <a:r>
              <a:rPr lang="en-US" sz="1600" dirty="0" err="1" smtClean="0"/>
              <a:t>thể</a:t>
            </a:r>
            <a:r>
              <a:rPr lang="en-US" sz="1600" dirty="0" smtClean="0"/>
              <a:t> </a:t>
            </a:r>
            <a:r>
              <a:rPr lang="en-US" sz="1600" dirty="0" err="1" smtClean="0"/>
              <a:t>thấy</a:t>
            </a:r>
            <a:r>
              <a:rPr lang="en-US" sz="1600" dirty="0" smtClean="0"/>
              <a:t> 5 </a:t>
            </a:r>
            <a:r>
              <a:rPr lang="en-US" sz="1600" b="1" dirty="0" err="1" smtClean="0"/>
              <a:t>khu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vực</a:t>
            </a:r>
            <a:r>
              <a:rPr lang="en-US" sz="1600" b="1" dirty="0" smtClean="0"/>
              <a:t> </a:t>
            </a:r>
            <a:r>
              <a:rPr lang="en-US" sz="1600" dirty="0" err="1" smtClean="0"/>
              <a:t>dẫn</a:t>
            </a:r>
            <a:r>
              <a:rPr lang="en-US" sz="1600" dirty="0" smtClean="0"/>
              <a:t> </a:t>
            </a:r>
            <a:r>
              <a:rPr lang="en-US" sz="1600" dirty="0" err="1" smtClean="0"/>
              <a:t>đầu</a:t>
            </a:r>
            <a:r>
              <a:rPr lang="en-US" sz="1600" dirty="0" smtClean="0"/>
              <a:t> </a:t>
            </a:r>
            <a:r>
              <a:rPr lang="en-US" sz="1600" dirty="0" err="1" smtClean="0"/>
              <a:t>là</a:t>
            </a:r>
            <a:r>
              <a:rPr lang="en-US" sz="1600" dirty="0" smtClean="0"/>
              <a:t> </a:t>
            </a:r>
            <a:r>
              <a:rPr lang="en-US" sz="1600" b="1" dirty="0" err="1" smtClean="0"/>
              <a:t>Westen</a:t>
            </a:r>
            <a:r>
              <a:rPr lang="en-US" sz="1600" b="1" dirty="0" smtClean="0"/>
              <a:t> Europe, Central America, Oceania, Southeastern Asia </a:t>
            </a:r>
            <a:r>
              <a:rPr lang="en-US" sz="1600" b="1" dirty="0" err="1" smtClean="0"/>
              <a:t>và</a:t>
            </a:r>
            <a:r>
              <a:rPr lang="en-US" sz="1600" b="1" dirty="0" smtClean="0"/>
              <a:t> Southern Asia</a:t>
            </a:r>
          </a:p>
          <a:p>
            <a:pPr>
              <a:lnSpc>
                <a:spcPct val="150000"/>
              </a:lnSpc>
            </a:pPr>
            <a:endParaRPr lang="en-US" sz="1600" b="1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8395" y="1509185"/>
            <a:ext cx="3928796" cy="1991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451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8" name="Google Shape;2178;p39"/>
          <p:cNvSpPr txBox="1">
            <a:spLocks noGrp="1"/>
          </p:cNvSpPr>
          <p:nvPr>
            <p:ph type="subTitle" idx="1"/>
          </p:nvPr>
        </p:nvSpPr>
        <p:spPr>
          <a:xfrm>
            <a:off x="1063256" y="253612"/>
            <a:ext cx="2839024" cy="60950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 smtClean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DASHBOARD</a:t>
            </a:r>
            <a:endParaRPr sz="28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  <a:sym typeface="Barlow Semi Condensed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63256" y="1020413"/>
            <a:ext cx="336513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 err="1" smtClean="0"/>
              <a:t>Trên</a:t>
            </a:r>
            <a:r>
              <a:rPr lang="en-US" sz="1600" dirty="0" smtClean="0"/>
              <a:t> </a:t>
            </a:r>
            <a:r>
              <a:rPr lang="en-US" sz="1600" dirty="0" err="1" smtClean="0"/>
              <a:t>đây</a:t>
            </a:r>
            <a:r>
              <a:rPr lang="en-US" sz="1600" dirty="0" smtClean="0"/>
              <a:t> </a:t>
            </a:r>
            <a:r>
              <a:rPr lang="en-US" sz="1600" dirty="0" err="1" smtClean="0"/>
              <a:t>là</a:t>
            </a:r>
            <a:r>
              <a:rPr lang="en-US" sz="1600" dirty="0" smtClean="0"/>
              <a:t> </a:t>
            </a:r>
            <a:r>
              <a:rPr lang="en-US" sz="1600" dirty="0" err="1" smtClean="0"/>
              <a:t>thống</a:t>
            </a:r>
            <a:r>
              <a:rPr lang="en-US" sz="1600" dirty="0" smtClean="0"/>
              <a:t> </a:t>
            </a:r>
            <a:r>
              <a:rPr lang="en-US" sz="1600" dirty="0" err="1" smtClean="0"/>
              <a:t>kê</a:t>
            </a:r>
            <a:r>
              <a:rPr lang="en-US" sz="1600" dirty="0" smtClean="0"/>
              <a:t> </a:t>
            </a:r>
            <a:r>
              <a:rPr lang="en-US" sz="1600" dirty="0" err="1" smtClean="0"/>
              <a:t>về</a:t>
            </a:r>
            <a:r>
              <a:rPr lang="en-US" sz="1600" dirty="0" smtClean="0"/>
              <a:t> </a:t>
            </a:r>
            <a:r>
              <a:rPr lang="en-US" sz="1600" b="1" dirty="0" err="1" smtClean="0"/>
              <a:t>tổng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tiền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hàng</a:t>
            </a:r>
            <a:r>
              <a:rPr lang="en-US" sz="1600" b="1" dirty="0" smtClean="0"/>
              <a:t>  </a:t>
            </a:r>
            <a:r>
              <a:rPr lang="en-US" sz="1600" dirty="0" err="1" smtClean="0"/>
              <a:t>và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tổng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lợi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nhuận</a:t>
            </a:r>
            <a:r>
              <a:rPr lang="en-US" sz="1600" b="1" dirty="0" smtClean="0"/>
              <a:t> </a:t>
            </a:r>
            <a:r>
              <a:rPr lang="en-US" sz="1600" dirty="0" err="1" smtClean="0"/>
              <a:t>của</a:t>
            </a:r>
            <a:r>
              <a:rPr lang="en-US" sz="1600" dirty="0" smtClean="0"/>
              <a:t> </a:t>
            </a:r>
            <a:r>
              <a:rPr lang="en-US" sz="1600" dirty="0" err="1" smtClean="0"/>
              <a:t>cửa</a:t>
            </a:r>
            <a:r>
              <a:rPr lang="en-US" sz="1600" dirty="0" smtClean="0"/>
              <a:t> </a:t>
            </a:r>
            <a:r>
              <a:rPr lang="en-US" sz="1600" dirty="0" err="1" smtClean="0"/>
              <a:t>hàng</a:t>
            </a:r>
            <a:r>
              <a:rPr lang="en-US" sz="1600" dirty="0" smtClean="0"/>
              <a:t> </a:t>
            </a:r>
            <a:r>
              <a:rPr lang="en-US" sz="1600" dirty="0" err="1" smtClean="0"/>
              <a:t>theo</a:t>
            </a:r>
            <a:r>
              <a:rPr lang="en-US" sz="1600" dirty="0" smtClean="0"/>
              <a:t> </a:t>
            </a:r>
            <a:r>
              <a:rPr lang="en-US" sz="1600" dirty="0" err="1" smtClean="0"/>
              <a:t>từng</a:t>
            </a:r>
            <a:r>
              <a:rPr lang="en-US" sz="1600" dirty="0" smtClean="0"/>
              <a:t> </a:t>
            </a:r>
            <a:r>
              <a:rPr lang="en-US" sz="1600" b="1" dirty="0" err="1" smtClean="0"/>
              <a:t>tháng</a:t>
            </a:r>
            <a:r>
              <a:rPr lang="en-US" sz="1600" dirty="0" smtClean="0"/>
              <a:t> </a:t>
            </a:r>
            <a:r>
              <a:rPr lang="en-US" sz="1600" dirty="0" err="1" smtClean="0"/>
              <a:t>trong</a:t>
            </a:r>
            <a:r>
              <a:rPr lang="en-US" sz="1600" dirty="0" smtClean="0"/>
              <a:t> </a:t>
            </a:r>
            <a:r>
              <a:rPr lang="en-US" sz="1600" dirty="0" err="1" smtClean="0"/>
              <a:t>năm</a:t>
            </a:r>
            <a:r>
              <a:rPr lang="en-US" sz="1600" dirty="0" smtClean="0"/>
              <a:t>, </a:t>
            </a:r>
            <a:r>
              <a:rPr lang="en-US" sz="1600" dirty="0" err="1" smtClean="0"/>
              <a:t>lấy</a:t>
            </a:r>
            <a:r>
              <a:rPr lang="en-US" sz="1600" dirty="0" smtClean="0"/>
              <a:t> </a:t>
            </a:r>
            <a:r>
              <a:rPr lang="en-US" sz="1600" dirty="0" err="1" smtClean="0"/>
              <a:t>ví</a:t>
            </a:r>
            <a:r>
              <a:rPr lang="en-US" sz="1600" dirty="0" smtClean="0"/>
              <a:t> </a:t>
            </a:r>
            <a:r>
              <a:rPr lang="en-US" sz="1600" dirty="0" err="1" smtClean="0"/>
              <a:t>dụ</a:t>
            </a:r>
            <a:r>
              <a:rPr lang="en-US" sz="1600" dirty="0" smtClean="0"/>
              <a:t> </a:t>
            </a:r>
            <a:r>
              <a:rPr lang="en-US" sz="1600" dirty="0" err="1" smtClean="0"/>
              <a:t>về</a:t>
            </a:r>
            <a:r>
              <a:rPr lang="en-US" sz="1600" dirty="0" smtClean="0"/>
              <a:t> </a:t>
            </a:r>
            <a:r>
              <a:rPr lang="en-US" sz="1600" b="1" dirty="0" err="1" smtClean="0"/>
              <a:t>năm</a:t>
            </a:r>
            <a:r>
              <a:rPr lang="en-US" sz="1600" b="1" dirty="0" smtClean="0"/>
              <a:t> 2015</a:t>
            </a:r>
            <a:r>
              <a:rPr lang="en-US" sz="1600" dirty="0" smtClean="0"/>
              <a:t>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err="1" smtClean="0"/>
              <a:t>Có</a:t>
            </a:r>
            <a:r>
              <a:rPr lang="en-US" sz="1600" dirty="0" smtClean="0"/>
              <a:t> </a:t>
            </a:r>
            <a:r>
              <a:rPr lang="en-US" sz="1600" dirty="0" err="1" smtClean="0"/>
              <a:t>thể</a:t>
            </a:r>
            <a:r>
              <a:rPr lang="en-US" sz="1600" dirty="0" smtClean="0"/>
              <a:t> </a:t>
            </a:r>
            <a:r>
              <a:rPr lang="en-US" sz="1600" dirty="0" err="1" smtClean="0"/>
              <a:t>thấy</a:t>
            </a:r>
            <a:r>
              <a:rPr lang="en-US" sz="1600" dirty="0" smtClean="0"/>
              <a:t> </a:t>
            </a:r>
            <a:r>
              <a:rPr lang="en-US" sz="1600" dirty="0" err="1" smtClean="0"/>
              <a:t>cả</a:t>
            </a:r>
            <a:r>
              <a:rPr lang="en-US" sz="1600" dirty="0" smtClean="0"/>
              <a:t> </a:t>
            </a:r>
            <a:r>
              <a:rPr lang="en-US" sz="1600" b="1" dirty="0" err="1" smtClean="0"/>
              <a:t>tiền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hàng</a:t>
            </a:r>
            <a:r>
              <a:rPr lang="en-US" sz="1600" b="1" dirty="0" smtClean="0"/>
              <a:t> </a:t>
            </a:r>
            <a:r>
              <a:rPr lang="en-US" sz="1600" dirty="0" err="1" smtClean="0"/>
              <a:t>và</a:t>
            </a:r>
            <a:r>
              <a:rPr lang="en-US" sz="1600" dirty="0" smtClean="0"/>
              <a:t> </a:t>
            </a:r>
            <a:r>
              <a:rPr lang="en-US" sz="1600" b="1" dirty="0" err="1" smtClean="0"/>
              <a:t>lợi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nhuận</a:t>
            </a:r>
            <a:r>
              <a:rPr lang="en-US" sz="1600" dirty="0" smtClean="0"/>
              <a:t> </a:t>
            </a:r>
            <a:r>
              <a:rPr lang="en-US" sz="1600" dirty="0" err="1" smtClean="0"/>
              <a:t>có</a:t>
            </a:r>
            <a:r>
              <a:rPr lang="en-US" sz="1600" dirty="0" smtClean="0"/>
              <a:t> </a:t>
            </a:r>
            <a:r>
              <a:rPr lang="en-US" sz="1600" dirty="0" err="1" smtClean="0"/>
              <a:t>xu</a:t>
            </a:r>
            <a:r>
              <a:rPr lang="en-US" sz="1600" dirty="0" smtClean="0"/>
              <a:t> </a:t>
            </a:r>
            <a:r>
              <a:rPr lang="en-US" sz="1600" dirty="0" err="1" smtClean="0"/>
              <a:t>hướng</a:t>
            </a:r>
            <a:r>
              <a:rPr lang="en-US" sz="1600" dirty="0" smtClean="0"/>
              <a:t> </a:t>
            </a:r>
            <a:r>
              <a:rPr lang="en-US" sz="1600" b="1" dirty="0" err="1" smtClean="0"/>
              <a:t>tăng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mạnh</a:t>
            </a:r>
            <a:r>
              <a:rPr lang="en-US" sz="1600" b="1" dirty="0" smtClean="0"/>
              <a:t> </a:t>
            </a:r>
            <a:r>
              <a:rPr lang="en-US" sz="1600" dirty="0" err="1" smtClean="0"/>
              <a:t>vào</a:t>
            </a:r>
            <a:r>
              <a:rPr lang="en-US" sz="1600" dirty="0" smtClean="0"/>
              <a:t> </a:t>
            </a:r>
            <a:r>
              <a:rPr lang="en-US" sz="1600" dirty="0" err="1" smtClean="0"/>
              <a:t>giữa</a:t>
            </a:r>
            <a:r>
              <a:rPr lang="en-US" sz="1600" dirty="0" smtClean="0"/>
              <a:t> </a:t>
            </a:r>
            <a:r>
              <a:rPr lang="en-US" sz="1600" dirty="0" err="1" smtClean="0"/>
              <a:t>năm</a:t>
            </a:r>
            <a:r>
              <a:rPr lang="en-US" sz="1600" dirty="0" smtClean="0"/>
              <a:t> </a:t>
            </a:r>
            <a:r>
              <a:rPr lang="en-US" sz="1600" dirty="0" err="1" smtClean="0"/>
              <a:t>và</a:t>
            </a:r>
            <a:r>
              <a:rPr lang="en-US" sz="1600" dirty="0" smtClean="0"/>
              <a:t> </a:t>
            </a:r>
            <a:r>
              <a:rPr lang="en-US" sz="1600" dirty="0" err="1" smtClean="0"/>
              <a:t>cuối</a:t>
            </a:r>
            <a:r>
              <a:rPr lang="en-US" sz="1600" dirty="0" smtClean="0"/>
              <a:t> </a:t>
            </a:r>
            <a:r>
              <a:rPr lang="en-US" sz="1600" dirty="0" err="1" smtClean="0"/>
              <a:t>năm</a:t>
            </a:r>
            <a:r>
              <a:rPr lang="en-US" sz="1600" dirty="0" smtClean="0"/>
              <a:t> </a:t>
            </a:r>
            <a:r>
              <a:rPr lang="en-US" sz="1600" dirty="0" err="1" smtClean="0"/>
              <a:t>đặc</a:t>
            </a:r>
            <a:r>
              <a:rPr lang="en-US" sz="1600" dirty="0" smtClean="0"/>
              <a:t> </a:t>
            </a:r>
            <a:r>
              <a:rPr lang="en-US" sz="1600" dirty="0" err="1" smtClean="0"/>
              <a:t>biệt</a:t>
            </a:r>
            <a:r>
              <a:rPr lang="en-US" sz="1600" dirty="0" smtClean="0"/>
              <a:t> </a:t>
            </a:r>
            <a:r>
              <a:rPr lang="en-US" sz="1600" dirty="0" err="1" smtClean="0"/>
              <a:t>là</a:t>
            </a:r>
            <a:r>
              <a:rPr lang="en-US" sz="1600" dirty="0" smtClean="0"/>
              <a:t> </a:t>
            </a:r>
            <a:r>
              <a:rPr lang="en-US" sz="1600" dirty="0" err="1" smtClean="0"/>
              <a:t>tháng</a:t>
            </a:r>
            <a:r>
              <a:rPr lang="en-US" sz="1600" dirty="0" smtClean="0"/>
              <a:t> 6, 9, 11, 12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2747" y="1203706"/>
            <a:ext cx="3219899" cy="2991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134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6" name="Google Shape;2156;p38"/>
          <p:cNvSpPr txBox="1">
            <a:spLocks noGrp="1"/>
          </p:cNvSpPr>
          <p:nvPr>
            <p:ph type="title" idx="2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03</a:t>
            </a:r>
            <a:endParaRPr dirty="0"/>
          </a:p>
        </p:txBody>
      </p:sp>
      <p:sp>
        <p:nvSpPr>
          <p:cNvPr id="2157" name="Google Shape;2157;p38"/>
          <p:cNvSpPr txBox="1">
            <a:spLocks noGrp="1"/>
          </p:cNvSpPr>
          <p:nvPr>
            <p:ph type="subTitle" idx="1"/>
          </p:nvPr>
        </p:nvSpPr>
        <p:spPr>
          <a:xfrm>
            <a:off x="2671988" y="2680252"/>
            <a:ext cx="3567223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2400" dirty="0" smtClean="0"/>
              <a:t>ANALYSIS (SALES)</a:t>
            </a:r>
            <a:endParaRPr sz="2400" dirty="0">
              <a:sym typeface="Barlow Semi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9934814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4" name="Google Shape;2224;p41"/>
          <p:cNvSpPr txBox="1">
            <a:spLocks noGrp="1"/>
          </p:cNvSpPr>
          <p:nvPr>
            <p:ph type="title"/>
          </p:nvPr>
        </p:nvSpPr>
        <p:spPr>
          <a:xfrm>
            <a:off x="1850040" y="322476"/>
            <a:ext cx="5565672" cy="5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ANALYSIS (SALES)</a:t>
            </a:r>
            <a:endParaRPr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600187" y="1339702"/>
            <a:ext cx="6065377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 err="1" smtClean="0"/>
              <a:t>Trong</a:t>
            </a:r>
            <a:r>
              <a:rPr lang="en-US" sz="1600" dirty="0" smtClean="0"/>
              <a:t> </a:t>
            </a:r>
            <a:r>
              <a:rPr lang="en-US" sz="1600" dirty="0" err="1" smtClean="0"/>
              <a:t>phần</a:t>
            </a:r>
            <a:r>
              <a:rPr lang="en-US" sz="1600" dirty="0" smtClean="0"/>
              <a:t> </a:t>
            </a:r>
            <a:r>
              <a:rPr lang="en-US" sz="1600" dirty="0" err="1" smtClean="0"/>
              <a:t>này</a:t>
            </a:r>
            <a:r>
              <a:rPr lang="en-US" sz="1600" dirty="0" smtClean="0"/>
              <a:t>, </a:t>
            </a:r>
            <a:r>
              <a:rPr lang="en-US" sz="1600" dirty="0" err="1" smtClean="0"/>
              <a:t>tôi</a:t>
            </a:r>
            <a:r>
              <a:rPr lang="en-US" sz="1600" dirty="0" smtClean="0"/>
              <a:t> </a:t>
            </a:r>
            <a:r>
              <a:rPr lang="en-US" sz="1600" dirty="0" err="1" smtClean="0"/>
              <a:t>sẽ</a:t>
            </a:r>
            <a:r>
              <a:rPr lang="en-US" sz="1600" dirty="0" smtClean="0"/>
              <a:t> </a:t>
            </a:r>
            <a:r>
              <a:rPr lang="en-US" sz="1600" dirty="0" err="1" smtClean="0"/>
              <a:t>trình</a:t>
            </a:r>
            <a:r>
              <a:rPr lang="en-US" sz="1600" dirty="0" smtClean="0"/>
              <a:t> </a:t>
            </a:r>
            <a:r>
              <a:rPr lang="en-US" sz="1600" dirty="0" err="1" smtClean="0"/>
              <a:t>bày</a:t>
            </a:r>
            <a:r>
              <a:rPr lang="en-US" sz="1600" dirty="0" smtClean="0"/>
              <a:t> </a:t>
            </a:r>
            <a:r>
              <a:rPr lang="en-US" sz="1600" dirty="0" err="1" smtClean="0"/>
              <a:t>rõ</a:t>
            </a:r>
            <a:r>
              <a:rPr lang="en-US" sz="1600" dirty="0" smtClean="0"/>
              <a:t> </a:t>
            </a:r>
            <a:r>
              <a:rPr lang="en-US" sz="1600" dirty="0" err="1" smtClean="0"/>
              <a:t>hơn</a:t>
            </a:r>
            <a:r>
              <a:rPr lang="en-US" sz="1600" dirty="0" smtClean="0"/>
              <a:t> </a:t>
            </a:r>
            <a:r>
              <a:rPr lang="en-US" sz="1600" dirty="0" err="1" smtClean="0"/>
              <a:t>về</a:t>
            </a:r>
            <a:r>
              <a:rPr lang="en-US" sz="1600" dirty="0" smtClean="0"/>
              <a:t> </a:t>
            </a:r>
            <a:r>
              <a:rPr lang="en-US" sz="1600" b="1" dirty="0" err="1" smtClean="0"/>
              <a:t>tiền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hàng</a:t>
            </a:r>
            <a:r>
              <a:rPr lang="en-US" sz="1600" b="1" dirty="0" smtClean="0"/>
              <a:t> </a:t>
            </a:r>
            <a:r>
              <a:rPr lang="en-US" sz="1600" dirty="0" err="1" smtClean="0"/>
              <a:t>của</a:t>
            </a:r>
            <a:r>
              <a:rPr lang="en-US" sz="1600" dirty="0" smtClean="0"/>
              <a:t> </a:t>
            </a:r>
            <a:r>
              <a:rPr lang="en-US" sz="1600" dirty="0" err="1" smtClean="0"/>
              <a:t>cửa</a:t>
            </a:r>
            <a:r>
              <a:rPr lang="en-US" sz="1600" dirty="0" smtClean="0"/>
              <a:t> </a:t>
            </a:r>
            <a:r>
              <a:rPr lang="en-US" sz="1600" dirty="0" err="1" smtClean="0"/>
              <a:t>hàng</a:t>
            </a:r>
            <a:r>
              <a:rPr lang="en-US" sz="1600" dirty="0" smtClean="0"/>
              <a:t>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err="1" smtClean="0"/>
              <a:t>Các</a:t>
            </a:r>
            <a:r>
              <a:rPr lang="en-US" sz="1600" dirty="0" smtClean="0"/>
              <a:t> </a:t>
            </a:r>
            <a:r>
              <a:rPr lang="en-US" sz="1600" dirty="0" err="1" smtClean="0"/>
              <a:t>thông</a:t>
            </a:r>
            <a:r>
              <a:rPr lang="en-US" sz="1600" dirty="0" smtClean="0"/>
              <a:t> </a:t>
            </a:r>
            <a:r>
              <a:rPr lang="en-US" sz="1600" dirty="0" err="1" smtClean="0"/>
              <a:t>số</a:t>
            </a:r>
            <a:r>
              <a:rPr lang="en-US" sz="1600" dirty="0" smtClean="0"/>
              <a:t> </a:t>
            </a:r>
            <a:r>
              <a:rPr lang="en-US" sz="1600" dirty="0" err="1" smtClean="0"/>
              <a:t>như</a:t>
            </a:r>
            <a:r>
              <a:rPr lang="en-US" sz="1600" dirty="0" smtClean="0"/>
              <a:t> </a:t>
            </a:r>
            <a:r>
              <a:rPr lang="en-US" sz="1600" b="1" dirty="0" err="1" smtClean="0"/>
              <a:t>tổng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tiền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hàng</a:t>
            </a:r>
            <a:r>
              <a:rPr lang="en-US" sz="1600" b="1" dirty="0" smtClean="0"/>
              <a:t>, </a:t>
            </a:r>
            <a:r>
              <a:rPr lang="en-US" sz="1600" b="1" dirty="0" err="1" smtClean="0"/>
              <a:t>tiền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hàng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trung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bình</a:t>
            </a:r>
            <a:endParaRPr lang="en-US" sz="1600" b="1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err="1" smtClean="0"/>
              <a:t>Các</a:t>
            </a:r>
            <a:r>
              <a:rPr lang="en-US" sz="1600" dirty="0" smtClean="0"/>
              <a:t> </a:t>
            </a:r>
            <a:r>
              <a:rPr lang="en-US" sz="1600" dirty="0" err="1" smtClean="0"/>
              <a:t>thông</a:t>
            </a:r>
            <a:r>
              <a:rPr lang="en-US" sz="1600" dirty="0" smtClean="0"/>
              <a:t> </a:t>
            </a:r>
            <a:r>
              <a:rPr lang="en-US" sz="1600" dirty="0" err="1" smtClean="0"/>
              <a:t>số</a:t>
            </a:r>
            <a:r>
              <a:rPr lang="en-US" sz="1600" dirty="0" smtClean="0"/>
              <a:t> </a:t>
            </a:r>
            <a:r>
              <a:rPr lang="en-US" sz="1600" dirty="0" err="1" smtClean="0"/>
              <a:t>trên</a:t>
            </a:r>
            <a:r>
              <a:rPr lang="en-US" sz="1600" dirty="0" smtClean="0"/>
              <a:t> </a:t>
            </a:r>
            <a:r>
              <a:rPr lang="en-US" sz="1600" dirty="0" err="1" smtClean="0"/>
              <a:t>sẽ</a:t>
            </a:r>
            <a:r>
              <a:rPr lang="en-US" sz="1600" dirty="0" smtClean="0"/>
              <a:t> </a:t>
            </a:r>
            <a:r>
              <a:rPr lang="en-US" sz="1600" dirty="0" err="1" smtClean="0"/>
              <a:t>được</a:t>
            </a:r>
            <a:r>
              <a:rPr lang="en-US" sz="1600" dirty="0" smtClean="0"/>
              <a:t> </a:t>
            </a:r>
            <a:r>
              <a:rPr lang="en-US" sz="1600" dirty="0" err="1" smtClean="0"/>
              <a:t>phân</a:t>
            </a:r>
            <a:r>
              <a:rPr lang="en-US" sz="1600" dirty="0" smtClean="0"/>
              <a:t> </a:t>
            </a:r>
            <a:r>
              <a:rPr lang="en-US" sz="1600" dirty="0" err="1" smtClean="0"/>
              <a:t>tích</a:t>
            </a:r>
            <a:r>
              <a:rPr lang="en-US" sz="1600" dirty="0" smtClean="0"/>
              <a:t> </a:t>
            </a:r>
            <a:r>
              <a:rPr lang="en-US" sz="1600" dirty="0" err="1" smtClean="0"/>
              <a:t>theo</a:t>
            </a:r>
            <a:r>
              <a:rPr lang="en-US" sz="1600" dirty="0" smtClean="0"/>
              <a:t> </a:t>
            </a:r>
            <a:r>
              <a:rPr lang="en-US" sz="1600" dirty="0" err="1" smtClean="0"/>
              <a:t>từng</a:t>
            </a:r>
            <a:r>
              <a:rPr lang="en-US" sz="1600" dirty="0" smtClean="0"/>
              <a:t> </a:t>
            </a:r>
            <a:r>
              <a:rPr lang="en-US" sz="1600" b="1" dirty="0" err="1" smtClean="0"/>
              <a:t>khu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vực</a:t>
            </a:r>
            <a:r>
              <a:rPr lang="en-US" sz="1600" b="1" dirty="0" smtClean="0"/>
              <a:t>, </a:t>
            </a:r>
            <a:r>
              <a:rPr lang="en-US" sz="1600" b="1" dirty="0" err="1" smtClean="0"/>
              <a:t>từng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năm</a:t>
            </a:r>
            <a:r>
              <a:rPr lang="en-US" sz="1600" b="1" dirty="0" smtClean="0"/>
              <a:t>, </a:t>
            </a:r>
            <a:r>
              <a:rPr lang="en-US" sz="1600" b="1" dirty="0" err="1" smtClean="0"/>
              <a:t>từng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loại</a:t>
            </a:r>
            <a:r>
              <a:rPr lang="en-US" sz="1600" b="1" dirty="0" smtClean="0"/>
              <a:t>, </a:t>
            </a:r>
            <a:r>
              <a:rPr lang="en-US" sz="1600" b="1" dirty="0" err="1" smtClean="0"/>
              <a:t>từng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bộ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phận</a:t>
            </a:r>
            <a:r>
              <a:rPr lang="en-US" sz="1600" b="1" dirty="0" smtClean="0"/>
              <a:t>,….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4" name="Google Shape;2224;p41"/>
          <p:cNvSpPr txBox="1">
            <a:spLocks noGrp="1"/>
          </p:cNvSpPr>
          <p:nvPr>
            <p:ph type="title"/>
          </p:nvPr>
        </p:nvSpPr>
        <p:spPr>
          <a:xfrm>
            <a:off x="1850040" y="322476"/>
            <a:ext cx="5565672" cy="5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ANALYSIS (SALES)</a:t>
            </a:r>
            <a:endParaRPr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78785" y="1254642"/>
            <a:ext cx="6480693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 err="1" smtClean="0"/>
              <a:t>Dưới</a:t>
            </a:r>
            <a:r>
              <a:rPr lang="en-US" sz="1600" dirty="0" smtClean="0"/>
              <a:t> </a:t>
            </a:r>
            <a:r>
              <a:rPr lang="en-US" sz="1600" dirty="0" err="1" smtClean="0"/>
              <a:t>đây</a:t>
            </a:r>
            <a:r>
              <a:rPr lang="en-US" sz="1600" dirty="0" smtClean="0"/>
              <a:t> </a:t>
            </a:r>
            <a:r>
              <a:rPr lang="en-US" sz="1600" dirty="0" err="1" smtClean="0"/>
              <a:t>là</a:t>
            </a:r>
            <a:r>
              <a:rPr lang="en-US" sz="1600" dirty="0" smtClean="0"/>
              <a:t> </a:t>
            </a:r>
            <a:r>
              <a:rPr lang="en-US" sz="1600" dirty="0" err="1" smtClean="0"/>
              <a:t>thống</a:t>
            </a:r>
            <a:r>
              <a:rPr lang="en-US" sz="1600" dirty="0" smtClean="0"/>
              <a:t> </a:t>
            </a:r>
            <a:r>
              <a:rPr lang="en-US" sz="1600" dirty="0" err="1" smtClean="0"/>
              <a:t>kê</a:t>
            </a:r>
            <a:r>
              <a:rPr lang="en-US" sz="1600" dirty="0" smtClean="0"/>
              <a:t> </a:t>
            </a:r>
            <a:r>
              <a:rPr lang="en-US" sz="1600" dirty="0" err="1" smtClean="0"/>
              <a:t>về</a:t>
            </a:r>
            <a:r>
              <a:rPr lang="en-US" sz="1600" dirty="0" smtClean="0"/>
              <a:t> </a:t>
            </a:r>
            <a:r>
              <a:rPr lang="en-US" sz="1600" b="1" dirty="0" err="1" smtClean="0"/>
              <a:t>tổng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tiền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hàng</a:t>
            </a:r>
            <a:r>
              <a:rPr lang="en-US" sz="1600" b="1" dirty="0" smtClean="0"/>
              <a:t> </a:t>
            </a:r>
            <a:r>
              <a:rPr lang="en-US" sz="1600" dirty="0" err="1" smtClean="0"/>
              <a:t>và</a:t>
            </a:r>
            <a:r>
              <a:rPr lang="en-US" sz="1600" dirty="0" smtClean="0"/>
              <a:t> </a:t>
            </a:r>
            <a:r>
              <a:rPr lang="en-US" sz="1600" b="1" dirty="0" err="1" smtClean="0"/>
              <a:t>tiền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hàng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trung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bình</a:t>
            </a:r>
            <a:r>
              <a:rPr lang="en-US" sz="1600" dirty="0" smtClean="0"/>
              <a:t>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 err="1" smtClean="0"/>
              <a:t>Tổng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tiền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hàng</a:t>
            </a:r>
            <a:r>
              <a:rPr lang="en-US" sz="1600" b="1" dirty="0" smtClean="0"/>
              <a:t> </a:t>
            </a:r>
            <a:r>
              <a:rPr lang="en-US" sz="1600" dirty="0" err="1" smtClean="0"/>
              <a:t>là</a:t>
            </a:r>
            <a:r>
              <a:rPr lang="en-US" sz="1600" dirty="0" smtClean="0"/>
              <a:t> </a:t>
            </a:r>
            <a:r>
              <a:rPr lang="en-US" sz="1600" b="1" dirty="0" smtClean="0"/>
              <a:t>12,642,501.91</a:t>
            </a:r>
            <a:endParaRPr lang="en-US" sz="16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 err="1" smtClean="0"/>
              <a:t>Tiền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hàng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trung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bình</a:t>
            </a:r>
            <a:r>
              <a:rPr lang="en-US" sz="1600" b="1" dirty="0" smtClean="0"/>
              <a:t> </a:t>
            </a:r>
            <a:r>
              <a:rPr lang="en-US" sz="1600" dirty="0" err="1" smtClean="0"/>
              <a:t>là</a:t>
            </a:r>
            <a:r>
              <a:rPr lang="en-US" sz="1600" dirty="0" smtClean="0"/>
              <a:t> </a:t>
            </a:r>
            <a:r>
              <a:rPr lang="en-US" sz="1600" b="1" dirty="0" smtClean="0"/>
              <a:t>246,49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1288" y="3006780"/>
            <a:ext cx="4055685" cy="125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139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4" name="Google Shape;2224;p41"/>
          <p:cNvSpPr txBox="1">
            <a:spLocks noGrp="1"/>
          </p:cNvSpPr>
          <p:nvPr>
            <p:ph type="title"/>
          </p:nvPr>
        </p:nvSpPr>
        <p:spPr>
          <a:xfrm>
            <a:off x="1850040" y="322476"/>
            <a:ext cx="5565672" cy="5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ANALYSIS (SALES)</a:t>
            </a:r>
            <a:endParaRPr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59989" y="1414130"/>
            <a:ext cx="3359143" cy="7853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 err="1" smtClean="0"/>
              <a:t>Dưới</a:t>
            </a:r>
            <a:r>
              <a:rPr lang="en-US" sz="1600" dirty="0" smtClean="0"/>
              <a:t> </a:t>
            </a:r>
            <a:r>
              <a:rPr lang="en-US" sz="1600" dirty="0" err="1" smtClean="0"/>
              <a:t>đây</a:t>
            </a:r>
            <a:r>
              <a:rPr lang="en-US" sz="1600" dirty="0" smtClean="0"/>
              <a:t> </a:t>
            </a:r>
            <a:r>
              <a:rPr lang="en-US" sz="1600" dirty="0" err="1" smtClean="0"/>
              <a:t>là</a:t>
            </a:r>
            <a:r>
              <a:rPr lang="en-US" sz="1600" dirty="0" smtClean="0"/>
              <a:t> </a:t>
            </a:r>
            <a:r>
              <a:rPr lang="en-US" sz="1600" dirty="0" err="1" smtClean="0"/>
              <a:t>thống</a:t>
            </a:r>
            <a:r>
              <a:rPr lang="en-US" sz="1600" dirty="0" smtClean="0"/>
              <a:t> </a:t>
            </a:r>
            <a:r>
              <a:rPr lang="en-US" sz="1600" dirty="0" err="1" smtClean="0"/>
              <a:t>kê</a:t>
            </a:r>
            <a:r>
              <a:rPr lang="en-US" sz="1600" dirty="0" smtClean="0"/>
              <a:t> </a:t>
            </a:r>
            <a:r>
              <a:rPr lang="en-US" sz="1600" dirty="0" err="1" smtClean="0"/>
              <a:t>về</a:t>
            </a:r>
            <a:r>
              <a:rPr lang="en-US" sz="1600" dirty="0" smtClean="0"/>
              <a:t> </a:t>
            </a:r>
            <a:r>
              <a:rPr lang="en-US" sz="1600" b="1" dirty="0" err="1" smtClean="0"/>
              <a:t>tổng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tiền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hàng</a:t>
            </a:r>
            <a:r>
              <a:rPr lang="en-US" sz="1600" b="1" dirty="0" smtClean="0"/>
              <a:t> </a:t>
            </a:r>
            <a:r>
              <a:rPr lang="en-US" sz="1600" dirty="0" err="1" smtClean="0"/>
              <a:t>theo</a:t>
            </a:r>
            <a:r>
              <a:rPr lang="en-US" sz="1600" dirty="0" smtClean="0"/>
              <a:t> </a:t>
            </a:r>
            <a:r>
              <a:rPr lang="en-US" sz="1600" dirty="0" err="1" smtClean="0"/>
              <a:t>từng</a:t>
            </a:r>
            <a:r>
              <a:rPr lang="en-US" sz="1600" dirty="0" smtClean="0"/>
              <a:t> </a:t>
            </a:r>
            <a:r>
              <a:rPr lang="en-US" sz="1600" b="1" dirty="0" err="1" smtClean="0"/>
              <a:t>bộ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phận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9989" y="3006780"/>
            <a:ext cx="3359142" cy="17175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9131" y="3006780"/>
            <a:ext cx="3373346" cy="171753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940380" y="1414130"/>
            <a:ext cx="3359143" cy="7853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 err="1" smtClean="0"/>
              <a:t>Dưới</a:t>
            </a:r>
            <a:r>
              <a:rPr lang="en-US" sz="1600" dirty="0" smtClean="0"/>
              <a:t> </a:t>
            </a:r>
            <a:r>
              <a:rPr lang="en-US" sz="1600" dirty="0" err="1" smtClean="0"/>
              <a:t>đây</a:t>
            </a:r>
            <a:r>
              <a:rPr lang="en-US" sz="1600" dirty="0" smtClean="0"/>
              <a:t> </a:t>
            </a:r>
            <a:r>
              <a:rPr lang="en-US" sz="1600" dirty="0" err="1" smtClean="0"/>
              <a:t>là</a:t>
            </a:r>
            <a:r>
              <a:rPr lang="en-US" sz="1600" dirty="0" smtClean="0"/>
              <a:t> </a:t>
            </a:r>
            <a:r>
              <a:rPr lang="en-US" sz="1600" dirty="0" err="1" smtClean="0"/>
              <a:t>thống</a:t>
            </a:r>
            <a:r>
              <a:rPr lang="en-US" sz="1600" dirty="0" smtClean="0"/>
              <a:t> </a:t>
            </a:r>
            <a:r>
              <a:rPr lang="en-US" sz="1600" dirty="0" err="1" smtClean="0"/>
              <a:t>kê</a:t>
            </a:r>
            <a:r>
              <a:rPr lang="en-US" sz="1600" dirty="0" smtClean="0"/>
              <a:t> </a:t>
            </a:r>
            <a:r>
              <a:rPr lang="en-US" sz="1600" dirty="0" err="1" smtClean="0"/>
              <a:t>về</a:t>
            </a:r>
            <a:r>
              <a:rPr lang="en-US" sz="1600" dirty="0" smtClean="0"/>
              <a:t> </a:t>
            </a:r>
            <a:r>
              <a:rPr lang="en-US" sz="1600" b="1" dirty="0" err="1" smtClean="0"/>
              <a:t>tổng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tiền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hàng</a:t>
            </a:r>
            <a:r>
              <a:rPr lang="en-US" sz="1600" b="1" dirty="0" smtClean="0"/>
              <a:t> </a:t>
            </a:r>
            <a:r>
              <a:rPr lang="en-US" sz="1600" dirty="0" err="1" smtClean="0"/>
              <a:t>theo</a:t>
            </a:r>
            <a:r>
              <a:rPr lang="en-US" sz="1600" dirty="0" smtClean="0"/>
              <a:t> </a:t>
            </a:r>
            <a:r>
              <a:rPr lang="en-US" sz="1600" dirty="0" err="1" smtClean="0"/>
              <a:t>từng</a:t>
            </a:r>
            <a:r>
              <a:rPr lang="en-US" sz="1600" dirty="0" smtClean="0"/>
              <a:t> </a:t>
            </a:r>
            <a:r>
              <a:rPr lang="en-US" sz="1600" b="1" dirty="0" err="1" smtClean="0"/>
              <a:t>loại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26100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4" name="Google Shape;2224;p41"/>
          <p:cNvSpPr txBox="1">
            <a:spLocks noGrp="1"/>
          </p:cNvSpPr>
          <p:nvPr>
            <p:ph type="title"/>
          </p:nvPr>
        </p:nvSpPr>
        <p:spPr>
          <a:xfrm>
            <a:off x="1850040" y="322476"/>
            <a:ext cx="5565672" cy="5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ANALYSIS (SALES)</a:t>
            </a:r>
            <a:endParaRPr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59989" y="1414130"/>
            <a:ext cx="33591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 err="1" smtClean="0"/>
              <a:t>Dưới</a:t>
            </a:r>
            <a:r>
              <a:rPr lang="en-US" sz="1600" dirty="0" smtClean="0"/>
              <a:t> </a:t>
            </a:r>
            <a:r>
              <a:rPr lang="en-US" sz="1600" dirty="0" err="1" smtClean="0"/>
              <a:t>đây</a:t>
            </a:r>
            <a:r>
              <a:rPr lang="en-US" sz="1600" dirty="0" smtClean="0"/>
              <a:t> </a:t>
            </a:r>
            <a:r>
              <a:rPr lang="en-US" sz="1600" dirty="0" err="1" smtClean="0"/>
              <a:t>là</a:t>
            </a:r>
            <a:r>
              <a:rPr lang="en-US" sz="1600" dirty="0" smtClean="0"/>
              <a:t> </a:t>
            </a:r>
            <a:r>
              <a:rPr lang="en-US" sz="1600" dirty="0" err="1" smtClean="0"/>
              <a:t>thống</a:t>
            </a:r>
            <a:r>
              <a:rPr lang="en-US" sz="1600" dirty="0" smtClean="0"/>
              <a:t> </a:t>
            </a:r>
            <a:r>
              <a:rPr lang="en-US" sz="1600" dirty="0" err="1" smtClean="0"/>
              <a:t>kê</a:t>
            </a:r>
            <a:r>
              <a:rPr lang="en-US" sz="1600" dirty="0" smtClean="0"/>
              <a:t> </a:t>
            </a:r>
            <a:r>
              <a:rPr lang="en-US" sz="1600" dirty="0" err="1" smtClean="0"/>
              <a:t>về</a:t>
            </a:r>
            <a:r>
              <a:rPr lang="en-US" sz="1600" dirty="0" smtClean="0"/>
              <a:t> </a:t>
            </a:r>
            <a:r>
              <a:rPr lang="en-US" sz="1600" b="1" dirty="0" err="1" smtClean="0"/>
              <a:t>tổng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tiền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hàng</a:t>
            </a:r>
            <a:r>
              <a:rPr lang="en-US" sz="1600" b="1" dirty="0" smtClean="0"/>
              <a:t> </a:t>
            </a:r>
            <a:r>
              <a:rPr lang="en-US" sz="1600" dirty="0" err="1" smtClean="0"/>
              <a:t>theo</a:t>
            </a:r>
            <a:r>
              <a:rPr lang="en-US" sz="1600" dirty="0" smtClean="0"/>
              <a:t> </a:t>
            </a:r>
            <a:r>
              <a:rPr lang="en-US" sz="1600" dirty="0" err="1" smtClean="0"/>
              <a:t>từng</a:t>
            </a:r>
            <a:r>
              <a:rPr lang="en-US" sz="1600" dirty="0" smtClean="0"/>
              <a:t> </a:t>
            </a:r>
            <a:r>
              <a:rPr lang="en-US" sz="1600" b="1" dirty="0" err="1" smtClean="0"/>
              <a:t>chế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độ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vận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chuyển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940380" y="1414130"/>
            <a:ext cx="33591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 err="1" smtClean="0"/>
              <a:t>Dưới</a:t>
            </a:r>
            <a:r>
              <a:rPr lang="en-US" sz="1600" dirty="0" smtClean="0"/>
              <a:t> </a:t>
            </a:r>
            <a:r>
              <a:rPr lang="en-US" sz="1600" dirty="0" err="1" smtClean="0"/>
              <a:t>đây</a:t>
            </a:r>
            <a:r>
              <a:rPr lang="en-US" sz="1600" dirty="0" smtClean="0"/>
              <a:t> </a:t>
            </a:r>
            <a:r>
              <a:rPr lang="en-US" sz="1600" dirty="0" err="1" smtClean="0"/>
              <a:t>là</a:t>
            </a:r>
            <a:r>
              <a:rPr lang="en-US" sz="1600" dirty="0" smtClean="0"/>
              <a:t> </a:t>
            </a:r>
            <a:r>
              <a:rPr lang="en-US" sz="1600" dirty="0" err="1" smtClean="0"/>
              <a:t>thống</a:t>
            </a:r>
            <a:r>
              <a:rPr lang="en-US" sz="1600" dirty="0" smtClean="0"/>
              <a:t> </a:t>
            </a:r>
            <a:r>
              <a:rPr lang="en-US" sz="1600" dirty="0" err="1" smtClean="0"/>
              <a:t>kê</a:t>
            </a:r>
            <a:r>
              <a:rPr lang="en-US" sz="1600" dirty="0" smtClean="0"/>
              <a:t> </a:t>
            </a:r>
            <a:r>
              <a:rPr lang="en-US" sz="1600" dirty="0" err="1" smtClean="0"/>
              <a:t>về</a:t>
            </a:r>
            <a:r>
              <a:rPr lang="en-US" sz="1600" dirty="0" smtClean="0"/>
              <a:t> </a:t>
            </a:r>
            <a:r>
              <a:rPr lang="en-US" sz="1600" b="1" dirty="0" err="1" smtClean="0"/>
              <a:t>tổng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tiền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hàng</a:t>
            </a:r>
            <a:r>
              <a:rPr lang="en-US" sz="1600" b="1" dirty="0" smtClean="0"/>
              <a:t> </a:t>
            </a:r>
            <a:r>
              <a:rPr lang="en-US" sz="1600" dirty="0" err="1" smtClean="0"/>
              <a:t>theo</a:t>
            </a:r>
            <a:r>
              <a:rPr lang="en-US" sz="1600" dirty="0" smtClean="0"/>
              <a:t> </a:t>
            </a:r>
            <a:r>
              <a:rPr lang="en-US" sz="1600" dirty="0" err="1" smtClean="0"/>
              <a:t>từng</a:t>
            </a:r>
            <a:r>
              <a:rPr lang="en-US" sz="1600" dirty="0" smtClean="0"/>
              <a:t> </a:t>
            </a:r>
            <a:r>
              <a:rPr lang="en-US" sz="1600" b="1" dirty="0" err="1" smtClean="0"/>
              <a:t>thị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trường</a:t>
            </a:r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3376" y="3005698"/>
            <a:ext cx="3585755" cy="183331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9131" y="2996746"/>
            <a:ext cx="3601855" cy="1827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365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4" name="Google Shape;2224;p41"/>
          <p:cNvSpPr txBox="1">
            <a:spLocks noGrp="1"/>
          </p:cNvSpPr>
          <p:nvPr>
            <p:ph type="title"/>
          </p:nvPr>
        </p:nvSpPr>
        <p:spPr>
          <a:xfrm>
            <a:off x="1850040" y="322476"/>
            <a:ext cx="5565672" cy="5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ANALYSIS (SALES)</a:t>
            </a:r>
            <a:endParaRPr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64386" y="1101523"/>
            <a:ext cx="8086938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 err="1" smtClean="0"/>
              <a:t>Bên</a:t>
            </a:r>
            <a:r>
              <a:rPr lang="en-US" sz="1600" dirty="0" smtClean="0"/>
              <a:t> </a:t>
            </a:r>
            <a:r>
              <a:rPr lang="en-US" sz="1600" dirty="0" err="1" smtClean="0"/>
              <a:t>đây</a:t>
            </a:r>
            <a:r>
              <a:rPr lang="en-US" sz="1600" dirty="0" smtClean="0"/>
              <a:t> </a:t>
            </a:r>
            <a:r>
              <a:rPr lang="en-US" sz="1600" dirty="0" err="1" smtClean="0"/>
              <a:t>là</a:t>
            </a:r>
            <a:r>
              <a:rPr lang="en-US" sz="1600" dirty="0" smtClean="0"/>
              <a:t> </a:t>
            </a:r>
            <a:r>
              <a:rPr lang="en-US" sz="1600" dirty="0" err="1" smtClean="0"/>
              <a:t>thống</a:t>
            </a:r>
            <a:r>
              <a:rPr lang="en-US" sz="1600" dirty="0" smtClean="0"/>
              <a:t> </a:t>
            </a:r>
            <a:r>
              <a:rPr lang="en-US" sz="1600" dirty="0" err="1" smtClean="0"/>
              <a:t>kê</a:t>
            </a:r>
            <a:r>
              <a:rPr lang="en-US" sz="1600" dirty="0" smtClean="0"/>
              <a:t> </a:t>
            </a:r>
            <a:r>
              <a:rPr lang="en-US" sz="1600" dirty="0" err="1" smtClean="0"/>
              <a:t>về</a:t>
            </a:r>
            <a:r>
              <a:rPr lang="en-US" sz="1600" dirty="0" smtClean="0"/>
              <a:t> </a:t>
            </a:r>
            <a:r>
              <a:rPr lang="en-US" sz="1600" b="1" dirty="0" err="1" smtClean="0"/>
              <a:t>tổng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tiền</a:t>
            </a:r>
            <a:r>
              <a:rPr lang="en-US" sz="1600" b="1" dirty="0" smtClean="0"/>
              <a:t> hang, </a:t>
            </a:r>
            <a:r>
              <a:rPr lang="en-US" sz="1600" b="1" dirty="0" err="1" smtClean="0"/>
              <a:t>tổng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tiền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hàng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cùng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phí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vận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chuyển</a:t>
            </a:r>
            <a:r>
              <a:rPr lang="en-US" sz="1600" b="1" dirty="0" smtClean="0"/>
              <a:t>,</a:t>
            </a:r>
            <a:r>
              <a:rPr lang="en-US" sz="1600" dirty="0" smtClean="0"/>
              <a:t> </a:t>
            </a:r>
            <a:r>
              <a:rPr lang="en-US" sz="1600" b="1" dirty="0" err="1" smtClean="0"/>
              <a:t>tiền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hàng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khi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áp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dụng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ưu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đãi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và</a:t>
            </a:r>
            <a:r>
              <a:rPr lang="en-US" sz="1600" b="1" dirty="0" smtClean="0"/>
              <a:t> </a:t>
            </a:r>
            <a:r>
              <a:rPr lang="en-US" sz="1600" b="1" dirty="0" err="1"/>
              <a:t>tổng</a:t>
            </a:r>
            <a:r>
              <a:rPr lang="en-US" sz="1600" b="1" dirty="0"/>
              <a:t> </a:t>
            </a:r>
            <a:r>
              <a:rPr lang="en-US" sz="1600" b="1" dirty="0" err="1"/>
              <a:t>tiền</a:t>
            </a:r>
            <a:r>
              <a:rPr lang="en-US" sz="1600" b="1" dirty="0"/>
              <a:t> </a:t>
            </a:r>
            <a:r>
              <a:rPr lang="en-US" sz="1600" b="1" dirty="0" err="1" smtClean="0"/>
              <a:t>hàng</a:t>
            </a:r>
            <a:r>
              <a:rPr lang="en-US" sz="1600" b="1" dirty="0" smtClean="0"/>
              <a:t> </a:t>
            </a:r>
            <a:r>
              <a:rPr lang="en-US" sz="1600" b="1" dirty="0" err="1"/>
              <a:t>cùng</a:t>
            </a:r>
            <a:r>
              <a:rPr lang="en-US" sz="1600" b="1" dirty="0"/>
              <a:t> </a:t>
            </a:r>
            <a:r>
              <a:rPr lang="en-US" sz="1600" b="1" dirty="0" err="1"/>
              <a:t>phí</a:t>
            </a:r>
            <a:r>
              <a:rPr lang="en-US" sz="1600" b="1" dirty="0"/>
              <a:t> </a:t>
            </a:r>
            <a:r>
              <a:rPr lang="en-US" sz="1600" b="1" dirty="0" err="1"/>
              <a:t>vận</a:t>
            </a:r>
            <a:r>
              <a:rPr lang="en-US" sz="1600" b="1" dirty="0"/>
              <a:t> </a:t>
            </a:r>
            <a:r>
              <a:rPr lang="en-US" sz="1600" b="1" dirty="0" err="1"/>
              <a:t>chuyển</a:t>
            </a:r>
            <a:r>
              <a:rPr lang="en-US" sz="1600" b="1" dirty="0"/>
              <a:t> </a:t>
            </a:r>
            <a:r>
              <a:rPr lang="en-US" sz="1600" b="1" dirty="0" err="1" smtClean="0"/>
              <a:t>khi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áp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dụng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ưu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đãi</a:t>
            </a:r>
            <a:r>
              <a:rPr lang="en-US" sz="1600" dirty="0" smtClean="0"/>
              <a:t>: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9892" y="2424020"/>
            <a:ext cx="4710248" cy="2393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604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4" name="Google Shape;2224;p41"/>
          <p:cNvSpPr txBox="1">
            <a:spLocks noGrp="1"/>
          </p:cNvSpPr>
          <p:nvPr>
            <p:ph type="title"/>
          </p:nvPr>
        </p:nvSpPr>
        <p:spPr>
          <a:xfrm>
            <a:off x="1850040" y="322476"/>
            <a:ext cx="5565672" cy="5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ANALYSIS (SALES)</a:t>
            </a:r>
            <a:endParaRPr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64386" y="1101523"/>
            <a:ext cx="351420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 err="1" smtClean="0"/>
              <a:t>Bên</a:t>
            </a:r>
            <a:r>
              <a:rPr lang="en-US" sz="1600" dirty="0" smtClean="0"/>
              <a:t> </a:t>
            </a:r>
            <a:r>
              <a:rPr lang="en-US" sz="1600" dirty="0" err="1" smtClean="0"/>
              <a:t>đây</a:t>
            </a:r>
            <a:r>
              <a:rPr lang="en-US" sz="1600" dirty="0" smtClean="0"/>
              <a:t> </a:t>
            </a:r>
            <a:r>
              <a:rPr lang="en-US" sz="1600" dirty="0" err="1" smtClean="0"/>
              <a:t>là</a:t>
            </a:r>
            <a:r>
              <a:rPr lang="en-US" sz="1600" dirty="0" smtClean="0"/>
              <a:t> </a:t>
            </a:r>
            <a:r>
              <a:rPr lang="en-US" sz="1600" dirty="0" err="1" smtClean="0"/>
              <a:t>thống</a:t>
            </a:r>
            <a:r>
              <a:rPr lang="en-US" sz="1600" dirty="0" smtClean="0"/>
              <a:t> </a:t>
            </a:r>
            <a:r>
              <a:rPr lang="en-US" sz="1600" dirty="0" err="1" smtClean="0"/>
              <a:t>kê</a:t>
            </a:r>
            <a:r>
              <a:rPr lang="en-US" sz="1600" dirty="0" smtClean="0"/>
              <a:t> </a:t>
            </a:r>
            <a:r>
              <a:rPr lang="en-US" sz="1600" dirty="0" err="1" smtClean="0"/>
              <a:t>về</a:t>
            </a:r>
            <a:r>
              <a:rPr lang="en-US" sz="1600" dirty="0" smtClean="0"/>
              <a:t> 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tiền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hàng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trung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bình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theo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từng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khu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vực</a:t>
            </a:r>
            <a:r>
              <a:rPr lang="en-US" sz="1600" b="1" dirty="0" smtClean="0"/>
              <a:t> </a:t>
            </a:r>
            <a:r>
              <a:rPr lang="en-US" sz="1600" dirty="0" err="1" smtClean="0"/>
              <a:t>trên</a:t>
            </a:r>
            <a:r>
              <a:rPr lang="en-US" sz="1600" dirty="0" smtClean="0"/>
              <a:t> </a:t>
            </a:r>
            <a:r>
              <a:rPr lang="en-US" sz="1600" dirty="0" err="1" smtClean="0"/>
              <a:t>thế</a:t>
            </a:r>
            <a:r>
              <a:rPr lang="en-US" sz="1600" dirty="0" smtClean="0"/>
              <a:t> </a:t>
            </a:r>
            <a:r>
              <a:rPr lang="en-US" sz="1600" dirty="0" err="1" smtClean="0"/>
              <a:t>giới</a:t>
            </a:r>
            <a:r>
              <a:rPr lang="en-US" sz="1600" b="1" dirty="0" smtClean="0"/>
              <a:t>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err="1" smtClean="0"/>
              <a:t>Dễ</a:t>
            </a:r>
            <a:r>
              <a:rPr lang="en-US" sz="1600" dirty="0" smtClean="0"/>
              <a:t> </a:t>
            </a:r>
            <a:r>
              <a:rPr lang="en-US" sz="1600" dirty="0" err="1" smtClean="0"/>
              <a:t>thấy</a:t>
            </a:r>
            <a:r>
              <a:rPr lang="en-US" sz="1600" b="1" dirty="0" smtClean="0"/>
              <a:t> 5 </a:t>
            </a:r>
            <a:r>
              <a:rPr lang="en-US" sz="1600" b="1" dirty="0" err="1" smtClean="0"/>
              <a:t>khu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vực</a:t>
            </a:r>
            <a:r>
              <a:rPr lang="en-US" sz="1600" b="1" dirty="0" smtClean="0"/>
              <a:t> </a:t>
            </a:r>
            <a:r>
              <a:rPr lang="en-US" sz="1600" dirty="0" err="1" smtClean="0"/>
              <a:t>có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tiền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hàng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trung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bình</a:t>
            </a:r>
            <a:r>
              <a:rPr lang="en-US" sz="1600" b="1" dirty="0" smtClean="0"/>
              <a:t> </a:t>
            </a:r>
            <a:r>
              <a:rPr lang="en-US" sz="1600" dirty="0" err="1" smtClean="0"/>
              <a:t>cao</a:t>
            </a:r>
            <a:r>
              <a:rPr lang="en-US" sz="1600" dirty="0" smtClean="0"/>
              <a:t> </a:t>
            </a:r>
            <a:r>
              <a:rPr lang="en-US" sz="1600" dirty="0" err="1" smtClean="0"/>
              <a:t>nhất</a:t>
            </a:r>
            <a:r>
              <a:rPr lang="en-US" sz="1600" dirty="0" smtClean="0"/>
              <a:t> </a:t>
            </a:r>
            <a:r>
              <a:rPr lang="en-US" sz="1600" dirty="0" err="1" smtClean="0"/>
              <a:t>là</a:t>
            </a:r>
            <a:r>
              <a:rPr lang="en-US" sz="1600" dirty="0" smtClean="0"/>
              <a:t> </a:t>
            </a:r>
            <a:r>
              <a:rPr lang="en-US" sz="1600" b="1" dirty="0" smtClean="0"/>
              <a:t>Eastern Asia, Southern Asia, Oceania, Western Europe, Northern Europe </a:t>
            </a:r>
            <a:r>
              <a:rPr lang="en-US" sz="1600" b="1" dirty="0" err="1" smtClean="0"/>
              <a:t>và</a:t>
            </a:r>
            <a:r>
              <a:rPr lang="en-US" sz="1600" b="1" dirty="0" smtClean="0"/>
              <a:t> Southern Europe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6258" y="1648759"/>
            <a:ext cx="4129277" cy="2111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809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6" name="Google Shape;1896;p37"/>
          <p:cNvGrpSpPr/>
          <p:nvPr/>
        </p:nvGrpSpPr>
        <p:grpSpPr>
          <a:xfrm>
            <a:off x="3994598" y="1510458"/>
            <a:ext cx="4430405" cy="3106404"/>
            <a:chOff x="862950" y="825025"/>
            <a:chExt cx="5862650" cy="4111175"/>
          </a:xfrm>
        </p:grpSpPr>
        <p:sp>
          <p:nvSpPr>
            <p:cNvPr id="1897" name="Google Shape;1897;p37"/>
            <p:cNvSpPr/>
            <p:nvPr/>
          </p:nvSpPr>
          <p:spPr>
            <a:xfrm>
              <a:off x="918425" y="825150"/>
              <a:ext cx="5767425" cy="4096250"/>
            </a:xfrm>
            <a:custGeom>
              <a:avLst/>
              <a:gdLst/>
              <a:ahLst/>
              <a:cxnLst/>
              <a:rect l="l" t="t" r="r" b="b"/>
              <a:pathLst>
                <a:path w="230697" h="163850" extrusionOk="0">
                  <a:moveTo>
                    <a:pt x="157748" y="1"/>
                  </a:moveTo>
                  <a:cubicBezTo>
                    <a:pt x="156487" y="1"/>
                    <a:pt x="155194" y="95"/>
                    <a:pt x="153872" y="291"/>
                  </a:cubicBezTo>
                  <a:cubicBezTo>
                    <a:pt x="131689" y="3582"/>
                    <a:pt x="136421" y="27649"/>
                    <a:pt x="125589" y="31421"/>
                  </a:cubicBezTo>
                  <a:cubicBezTo>
                    <a:pt x="124301" y="31860"/>
                    <a:pt x="122988" y="32046"/>
                    <a:pt x="121638" y="32046"/>
                  </a:cubicBezTo>
                  <a:cubicBezTo>
                    <a:pt x="117991" y="32046"/>
                    <a:pt x="114070" y="30689"/>
                    <a:pt x="109618" y="29313"/>
                  </a:cubicBezTo>
                  <a:cubicBezTo>
                    <a:pt x="105161" y="27947"/>
                    <a:pt x="100166" y="26580"/>
                    <a:pt x="94401" y="26580"/>
                  </a:cubicBezTo>
                  <a:cubicBezTo>
                    <a:pt x="90029" y="26580"/>
                    <a:pt x="85215" y="27366"/>
                    <a:pt x="79856" y="29535"/>
                  </a:cubicBezTo>
                  <a:cubicBezTo>
                    <a:pt x="57711" y="38482"/>
                    <a:pt x="59116" y="97413"/>
                    <a:pt x="48727" y="108726"/>
                  </a:cubicBezTo>
                  <a:cubicBezTo>
                    <a:pt x="46581" y="111073"/>
                    <a:pt x="44248" y="111937"/>
                    <a:pt x="41789" y="111937"/>
                  </a:cubicBezTo>
                  <a:cubicBezTo>
                    <a:pt x="38362" y="111937"/>
                    <a:pt x="34691" y="110258"/>
                    <a:pt x="30944" y="108578"/>
                  </a:cubicBezTo>
                  <a:cubicBezTo>
                    <a:pt x="27216" y="106926"/>
                    <a:pt x="23402" y="105261"/>
                    <a:pt x="19663" y="105261"/>
                  </a:cubicBezTo>
                  <a:cubicBezTo>
                    <a:pt x="16878" y="105261"/>
                    <a:pt x="14134" y="106185"/>
                    <a:pt x="11498" y="108726"/>
                  </a:cubicBezTo>
                  <a:cubicBezTo>
                    <a:pt x="0" y="119781"/>
                    <a:pt x="555" y="159117"/>
                    <a:pt x="665" y="163850"/>
                  </a:cubicBezTo>
                  <a:lnTo>
                    <a:pt x="230696" y="163850"/>
                  </a:lnTo>
                  <a:lnTo>
                    <a:pt x="230696" y="157269"/>
                  </a:lnTo>
                  <a:cubicBezTo>
                    <a:pt x="230696" y="152093"/>
                    <a:pt x="226445" y="147361"/>
                    <a:pt x="222193" y="142665"/>
                  </a:cubicBezTo>
                  <a:cubicBezTo>
                    <a:pt x="217979" y="137933"/>
                    <a:pt x="225521" y="112941"/>
                    <a:pt x="225964" y="92200"/>
                  </a:cubicBezTo>
                  <a:cubicBezTo>
                    <a:pt x="226328" y="76521"/>
                    <a:pt x="220754" y="69209"/>
                    <a:pt x="214147" y="69209"/>
                  </a:cubicBezTo>
                  <a:cubicBezTo>
                    <a:pt x="212014" y="69209"/>
                    <a:pt x="209773" y="69971"/>
                    <a:pt x="207590" y="71460"/>
                  </a:cubicBezTo>
                  <a:cubicBezTo>
                    <a:pt x="206669" y="72091"/>
                    <a:pt x="205798" y="72383"/>
                    <a:pt x="204974" y="72383"/>
                  </a:cubicBezTo>
                  <a:cubicBezTo>
                    <a:pt x="197788" y="72383"/>
                    <a:pt x="194148" y="50178"/>
                    <a:pt x="192025" y="37077"/>
                  </a:cubicBezTo>
                  <a:cubicBezTo>
                    <a:pt x="189835" y="23311"/>
                    <a:pt x="177610" y="1"/>
                    <a:pt x="1577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37"/>
            <p:cNvSpPr/>
            <p:nvPr/>
          </p:nvSpPr>
          <p:spPr>
            <a:xfrm>
              <a:off x="934125" y="825025"/>
              <a:ext cx="5751725" cy="4096375"/>
            </a:xfrm>
            <a:custGeom>
              <a:avLst/>
              <a:gdLst/>
              <a:ahLst/>
              <a:cxnLst/>
              <a:rect l="l" t="t" r="r" b="b"/>
              <a:pathLst>
                <a:path w="230069" h="163855" extrusionOk="0">
                  <a:moveTo>
                    <a:pt x="157126" y="0"/>
                  </a:moveTo>
                  <a:cubicBezTo>
                    <a:pt x="155832" y="0"/>
                    <a:pt x="154538" y="111"/>
                    <a:pt x="153244" y="296"/>
                  </a:cubicBezTo>
                  <a:cubicBezTo>
                    <a:pt x="131061" y="3587"/>
                    <a:pt x="135793" y="27654"/>
                    <a:pt x="124961" y="31426"/>
                  </a:cubicBezTo>
                  <a:cubicBezTo>
                    <a:pt x="123667" y="31869"/>
                    <a:pt x="122336" y="32054"/>
                    <a:pt x="121005" y="32054"/>
                  </a:cubicBezTo>
                  <a:cubicBezTo>
                    <a:pt x="117345" y="32054"/>
                    <a:pt x="113426" y="30686"/>
                    <a:pt x="108990" y="29318"/>
                  </a:cubicBezTo>
                  <a:cubicBezTo>
                    <a:pt x="108287" y="29096"/>
                    <a:pt x="107585" y="28875"/>
                    <a:pt x="106882" y="28690"/>
                  </a:cubicBezTo>
                  <a:lnTo>
                    <a:pt x="106882" y="34161"/>
                  </a:lnTo>
                  <a:lnTo>
                    <a:pt x="139380" y="34161"/>
                  </a:lnTo>
                  <a:cubicBezTo>
                    <a:pt x="139454" y="34161"/>
                    <a:pt x="139528" y="34198"/>
                    <a:pt x="139601" y="34272"/>
                  </a:cubicBezTo>
                  <a:cubicBezTo>
                    <a:pt x="139638" y="34346"/>
                    <a:pt x="139675" y="34420"/>
                    <a:pt x="139675" y="34494"/>
                  </a:cubicBezTo>
                  <a:lnTo>
                    <a:pt x="139675" y="75236"/>
                  </a:lnTo>
                  <a:cubicBezTo>
                    <a:pt x="140230" y="75236"/>
                    <a:pt x="140785" y="75199"/>
                    <a:pt x="141376" y="75199"/>
                  </a:cubicBezTo>
                  <a:cubicBezTo>
                    <a:pt x="144186" y="75162"/>
                    <a:pt x="147735" y="75088"/>
                    <a:pt x="151247" y="75014"/>
                  </a:cubicBezTo>
                  <a:lnTo>
                    <a:pt x="151321" y="75014"/>
                  </a:lnTo>
                  <a:cubicBezTo>
                    <a:pt x="153133" y="71539"/>
                    <a:pt x="154316" y="68544"/>
                    <a:pt x="155425" y="65993"/>
                  </a:cubicBezTo>
                  <a:cubicBezTo>
                    <a:pt x="156645" y="63072"/>
                    <a:pt x="157015" y="60374"/>
                    <a:pt x="157015" y="58192"/>
                  </a:cubicBezTo>
                  <a:cubicBezTo>
                    <a:pt x="157015" y="55715"/>
                    <a:pt x="156571" y="53978"/>
                    <a:pt x="156423" y="53534"/>
                  </a:cubicBezTo>
                  <a:cubicBezTo>
                    <a:pt x="155314" y="52905"/>
                    <a:pt x="153281" y="51353"/>
                    <a:pt x="151469" y="49134"/>
                  </a:cubicBezTo>
                  <a:cubicBezTo>
                    <a:pt x="149584" y="46805"/>
                    <a:pt x="147957" y="43811"/>
                    <a:pt x="147957" y="40446"/>
                  </a:cubicBezTo>
                  <a:cubicBezTo>
                    <a:pt x="147957" y="39485"/>
                    <a:pt x="148105" y="38524"/>
                    <a:pt x="148400" y="37526"/>
                  </a:cubicBezTo>
                  <a:cubicBezTo>
                    <a:pt x="148807" y="36047"/>
                    <a:pt x="149694" y="34864"/>
                    <a:pt x="150877" y="33976"/>
                  </a:cubicBezTo>
                  <a:cubicBezTo>
                    <a:pt x="152061" y="33052"/>
                    <a:pt x="153502" y="32424"/>
                    <a:pt x="155018" y="31980"/>
                  </a:cubicBezTo>
                  <a:cubicBezTo>
                    <a:pt x="158124" y="31056"/>
                    <a:pt x="161562" y="30834"/>
                    <a:pt x="164002" y="30834"/>
                  </a:cubicBezTo>
                  <a:cubicBezTo>
                    <a:pt x="165555" y="30834"/>
                    <a:pt x="166738" y="30945"/>
                    <a:pt x="167108" y="30945"/>
                  </a:cubicBezTo>
                  <a:cubicBezTo>
                    <a:pt x="167773" y="30353"/>
                    <a:pt x="171692" y="27285"/>
                    <a:pt x="179419" y="27285"/>
                  </a:cubicBezTo>
                  <a:cubicBezTo>
                    <a:pt x="180454" y="27285"/>
                    <a:pt x="181526" y="27322"/>
                    <a:pt x="182709" y="27470"/>
                  </a:cubicBezTo>
                  <a:cubicBezTo>
                    <a:pt x="185223" y="27728"/>
                    <a:pt x="187478" y="28468"/>
                    <a:pt x="189475" y="29577"/>
                  </a:cubicBezTo>
                  <a:cubicBezTo>
                    <a:pt x="184927" y="16231"/>
                    <a:pt x="173688" y="0"/>
                    <a:pt x="157126" y="0"/>
                  </a:cubicBezTo>
                  <a:close/>
                  <a:moveTo>
                    <a:pt x="213543" y="69210"/>
                  </a:moveTo>
                  <a:cubicBezTo>
                    <a:pt x="211398" y="69210"/>
                    <a:pt x="209143" y="69986"/>
                    <a:pt x="206962" y="71465"/>
                  </a:cubicBezTo>
                  <a:cubicBezTo>
                    <a:pt x="206038" y="72093"/>
                    <a:pt x="205187" y="72389"/>
                    <a:pt x="204337" y="72389"/>
                  </a:cubicBezTo>
                  <a:cubicBezTo>
                    <a:pt x="202932" y="72389"/>
                    <a:pt x="201675" y="71539"/>
                    <a:pt x="200492" y="70060"/>
                  </a:cubicBezTo>
                  <a:cubicBezTo>
                    <a:pt x="200344" y="72352"/>
                    <a:pt x="200085" y="74829"/>
                    <a:pt x="199716" y="77528"/>
                  </a:cubicBezTo>
                  <a:cubicBezTo>
                    <a:pt x="200825" y="77713"/>
                    <a:pt x="201934" y="77898"/>
                    <a:pt x="203043" y="78120"/>
                  </a:cubicBezTo>
                  <a:cubicBezTo>
                    <a:pt x="207442" y="78896"/>
                    <a:pt x="211583" y="79783"/>
                    <a:pt x="213764" y="80744"/>
                  </a:cubicBezTo>
                  <a:cubicBezTo>
                    <a:pt x="214393" y="81003"/>
                    <a:pt x="214874" y="81262"/>
                    <a:pt x="215132" y="81595"/>
                  </a:cubicBezTo>
                  <a:cubicBezTo>
                    <a:pt x="215317" y="81780"/>
                    <a:pt x="215428" y="82001"/>
                    <a:pt x="215428" y="82223"/>
                  </a:cubicBezTo>
                  <a:lnTo>
                    <a:pt x="215428" y="82260"/>
                  </a:lnTo>
                  <a:cubicBezTo>
                    <a:pt x="215391" y="82445"/>
                    <a:pt x="215354" y="82704"/>
                    <a:pt x="215280" y="83074"/>
                  </a:cubicBezTo>
                  <a:cubicBezTo>
                    <a:pt x="215206" y="83443"/>
                    <a:pt x="215095" y="83887"/>
                    <a:pt x="214948" y="84442"/>
                  </a:cubicBezTo>
                  <a:cubicBezTo>
                    <a:pt x="214652" y="85551"/>
                    <a:pt x="214282" y="86992"/>
                    <a:pt x="213801" y="88693"/>
                  </a:cubicBezTo>
                  <a:cubicBezTo>
                    <a:pt x="212840" y="92094"/>
                    <a:pt x="211583" y="96494"/>
                    <a:pt x="210289" y="101078"/>
                  </a:cubicBezTo>
                  <a:cubicBezTo>
                    <a:pt x="209883" y="102520"/>
                    <a:pt x="209476" y="103962"/>
                    <a:pt x="209069" y="105441"/>
                  </a:cubicBezTo>
                  <a:lnTo>
                    <a:pt x="224264" y="105885"/>
                  </a:lnTo>
                  <a:cubicBezTo>
                    <a:pt x="224819" y="101300"/>
                    <a:pt x="225262" y="96642"/>
                    <a:pt x="225336" y="92205"/>
                  </a:cubicBezTo>
                  <a:cubicBezTo>
                    <a:pt x="225373" y="91762"/>
                    <a:pt x="225373" y="91281"/>
                    <a:pt x="225373" y="90800"/>
                  </a:cubicBezTo>
                  <a:cubicBezTo>
                    <a:pt x="225373" y="76123"/>
                    <a:pt x="219939" y="69210"/>
                    <a:pt x="213543" y="69210"/>
                  </a:cubicBezTo>
                  <a:close/>
                  <a:moveTo>
                    <a:pt x="19040" y="105256"/>
                  </a:moveTo>
                  <a:cubicBezTo>
                    <a:pt x="16231" y="105256"/>
                    <a:pt x="13495" y="106180"/>
                    <a:pt x="10870" y="108731"/>
                  </a:cubicBezTo>
                  <a:cubicBezTo>
                    <a:pt x="925" y="118307"/>
                    <a:pt x="1" y="149029"/>
                    <a:pt x="1" y="160231"/>
                  </a:cubicBezTo>
                  <a:cubicBezTo>
                    <a:pt x="1" y="161969"/>
                    <a:pt x="1" y="163226"/>
                    <a:pt x="37" y="163855"/>
                  </a:cubicBezTo>
                  <a:lnTo>
                    <a:pt x="118972" y="163855"/>
                  </a:lnTo>
                  <a:cubicBezTo>
                    <a:pt x="119489" y="162635"/>
                    <a:pt x="120525" y="160195"/>
                    <a:pt x="121819" y="156904"/>
                  </a:cubicBezTo>
                  <a:lnTo>
                    <a:pt x="121819" y="156904"/>
                  </a:lnTo>
                  <a:cubicBezTo>
                    <a:pt x="118343" y="157717"/>
                    <a:pt x="115866" y="158087"/>
                    <a:pt x="114129" y="158087"/>
                  </a:cubicBezTo>
                  <a:cubicBezTo>
                    <a:pt x="113278" y="158087"/>
                    <a:pt x="112613" y="158013"/>
                    <a:pt x="112058" y="157828"/>
                  </a:cubicBezTo>
                  <a:cubicBezTo>
                    <a:pt x="111541" y="157644"/>
                    <a:pt x="111171" y="157348"/>
                    <a:pt x="110949" y="156978"/>
                  </a:cubicBezTo>
                  <a:cubicBezTo>
                    <a:pt x="110801" y="156719"/>
                    <a:pt x="110727" y="156423"/>
                    <a:pt x="110727" y="156128"/>
                  </a:cubicBezTo>
                  <a:cubicBezTo>
                    <a:pt x="110727" y="156017"/>
                    <a:pt x="110764" y="155906"/>
                    <a:pt x="110801" y="155758"/>
                  </a:cubicBezTo>
                  <a:cubicBezTo>
                    <a:pt x="110801" y="155573"/>
                    <a:pt x="110875" y="155351"/>
                    <a:pt x="110912" y="155056"/>
                  </a:cubicBezTo>
                  <a:cubicBezTo>
                    <a:pt x="111023" y="154501"/>
                    <a:pt x="111208" y="153725"/>
                    <a:pt x="111430" y="152800"/>
                  </a:cubicBezTo>
                  <a:cubicBezTo>
                    <a:pt x="111541" y="152394"/>
                    <a:pt x="111652" y="151950"/>
                    <a:pt x="111763" y="151469"/>
                  </a:cubicBezTo>
                  <a:cubicBezTo>
                    <a:pt x="109175" y="150065"/>
                    <a:pt x="107289" y="148142"/>
                    <a:pt x="106069" y="145739"/>
                  </a:cubicBezTo>
                  <a:cubicBezTo>
                    <a:pt x="105034" y="143595"/>
                    <a:pt x="104516" y="141007"/>
                    <a:pt x="104516" y="138049"/>
                  </a:cubicBezTo>
                  <a:cubicBezTo>
                    <a:pt x="104516" y="136385"/>
                    <a:pt x="104664" y="134574"/>
                    <a:pt x="104960" y="132614"/>
                  </a:cubicBezTo>
                  <a:cubicBezTo>
                    <a:pt x="106254" y="124703"/>
                    <a:pt x="109544" y="119268"/>
                    <a:pt x="114461" y="114055"/>
                  </a:cubicBezTo>
                  <a:cubicBezTo>
                    <a:pt x="114868" y="113648"/>
                    <a:pt x="115238" y="113242"/>
                    <a:pt x="115645" y="112835"/>
                  </a:cubicBezTo>
                  <a:lnTo>
                    <a:pt x="23810" y="112835"/>
                  </a:lnTo>
                  <a:cubicBezTo>
                    <a:pt x="23699" y="112835"/>
                    <a:pt x="23625" y="112798"/>
                    <a:pt x="23588" y="112761"/>
                  </a:cubicBezTo>
                  <a:cubicBezTo>
                    <a:pt x="23514" y="112687"/>
                    <a:pt x="23477" y="112613"/>
                    <a:pt x="23477" y="112539"/>
                  </a:cubicBezTo>
                  <a:lnTo>
                    <a:pt x="23477" y="105958"/>
                  </a:lnTo>
                  <a:cubicBezTo>
                    <a:pt x="21998" y="105515"/>
                    <a:pt x="20519" y="105256"/>
                    <a:pt x="19040" y="105256"/>
                  </a:cubicBezTo>
                  <a:close/>
                  <a:moveTo>
                    <a:pt x="220382" y="134056"/>
                  </a:moveTo>
                  <a:lnTo>
                    <a:pt x="220382" y="134056"/>
                  </a:lnTo>
                  <a:cubicBezTo>
                    <a:pt x="219902" y="134204"/>
                    <a:pt x="219458" y="134241"/>
                    <a:pt x="219199" y="134278"/>
                  </a:cubicBezTo>
                  <a:cubicBezTo>
                    <a:pt x="219162" y="134278"/>
                    <a:pt x="219125" y="134278"/>
                    <a:pt x="219088" y="134241"/>
                  </a:cubicBezTo>
                  <a:lnTo>
                    <a:pt x="212581" y="147624"/>
                  </a:lnTo>
                  <a:cubicBezTo>
                    <a:pt x="212286" y="148290"/>
                    <a:pt x="211620" y="148697"/>
                    <a:pt x="210881" y="148697"/>
                  </a:cubicBezTo>
                  <a:lnTo>
                    <a:pt x="206481" y="148660"/>
                  </a:lnTo>
                  <a:cubicBezTo>
                    <a:pt x="205446" y="149880"/>
                    <a:pt x="204411" y="151026"/>
                    <a:pt x="203450" y="152061"/>
                  </a:cubicBezTo>
                  <a:cubicBezTo>
                    <a:pt x="201453" y="154279"/>
                    <a:pt x="199716" y="156017"/>
                    <a:pt x="198570" y="156793"/>
                  </a:cubicBezTo>
                  <a:cubicBezTo>
                    <a:pt x="197608" y="157459"/>
                    <a:pt x="196869" y="157939"/>
                    <a:pt x="196277" y="158272"/>
                  </a:cubicBezTo>
                  <a:cubicBezTo>
                    <a:pt x="195649" y="158605"/>
                    <a:pt x="195205" y="158753"/>
                    <a:pt x="194762" y="158790"/>
                  </a:cubicBezTo>
                  <a:cubicBezTo>
                    <a:pt x="194503" y="158790"/>
                    <a:pt x="194244" y="158679"/>
                    <a:pt x="194022" y="158531"/>
                  </a:cubicBezTo>
                  <a:cubicBezTo>
                    <a:pt x="193837" y="158346"/>
                    <a:pt x="193689" y="158124"/>
                    <a:pt x="193542" y="157865"/>
                  </a:cubicBezTo>
                  <a:cubicBezTo>
                    <a:pt x="193283" y="157348"/>
                    <a:pt x="193098" y="156608"/>
                    <a:pt x="192765" y="155684"/>
                  </a:cubicBezTo>
                  <a:cubicBezTo>
                    <a:pt x="192469" y="154760"/>
                    <a:pt x="192248" y="153392"/>
                    <a:pt x="192100" y="151839"/>
                  </a:cubicBezTo>
                  <a:cubicBezTo>
                    <a:pt x="191989" y="150804"/>
                    <a:pt x="191915" y="149658"/>
                    <a:pt x="191841" y="148549"/>
                  </a:cubicBezTo>
                  <a:lnTo>
                    <a:pt x="189734" y="148512"/>
                  </a:lnTo>
                  <a:cubicBezTo>
                    <a:pt x="188403" y="153762"/>
                    <a:pt x="187996" y="157681"/>
                    <a:pt x="187996" y="160453"/>
                  </a:cubicBezTo>
                  <a:cubicBezTo>
                    <a:pt x="187996" y="161895"/>
                    <a:pt x="188107" y="163004"/>
                    <a:pt x="188255" y="163855"/>
                  </a:cubicBezTo>
                  <a:lnTo>
                    <a:pt x="230068" y="163855"/>
                  </a:lnTo>
                  <a:lnTo>
                    <a:pt x="230068" y="157274"/>
                  </a:lnTo>
                  <a:cubicBezTo>
                    <a:pt x="230068" y="152098"/>
                    <a:pt x="225817" y="147366"/>
                    <a:pt x="221565" y="142670"/>
                  </a:cubicBezTo>
                  <a:cubicBezTo>
                    <a:pt x="220641" y="141635"/>
                    <a:pt x="220271" y="139639"/>
                    <a:pt x="220271" y="136940"/>
                  </a:cubicBezTo>
                  <a:cubicBezTo>
                    <a:pt x="220271" y="136053"/>
                    <a:pt x="220308" y="135091"/>
                    <a:pt x="220382" y="13405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37"/>
            <p:cNvSpPr/>
            <p:nvPr/>
          </p:nvSpPr>
          <p:spPr>
            <a:xfrm>
              <a:off x="3502650" y="1514850"/>
              <a:ext cx="2496475" cy="3178275"/>
            </a:xfrm>
            <a:custGeom>
              <a:avLst/>
              <a:gdLst/>
              <a:ahLst/>
              <a:cxnLst/>
              <a:rect l="l" t="t" r="r" b="b"/>
              <a:pathLst>
                <a:path w="99859" h="127131" extrusionOk="0">
                  <a:moveTo>
                    <a:pt x="76699" y="1"/>
                  </a:moveTo>
                  <a:cubicBezTo>
                    <a:pt x="68279" y="1"/>
                    <a:pt x="64477" y="3685"/>
                    <a:pt x="64477" y="3685"/>
                  </a:cubicBezTo>
                  <a:cubicBezTo>
                    <a:pt x="64477" y="3685"/>
                    <a:pt x="63173" y="3560"/>
                    <a:pt x="61252" y="3560"/>
                  </a:cubicBezTo>
                  <a:cubicBezTo>
                    <a:pt x="56382" y="3560"/>
                    <a:pt x="47546" y="4359"/>
                    <a:pt x="45955" y="10007"/>
                  </a:cubicBezTo>
                  <a:cubicBezTo>
                    <a:pt x="43700" y="17881"/>
                    <a:pt x="51538" y="24462"/>
                    <a:pt x="53941" y="25719"/>
                  </a:cubicBezTo>
                  <a:cubicBezTo>
                    <a:pt x="53941" y="25719"/>
                    <a:pt x="55900" y="31634"/>
                    <a:pt x="52943" y="38511"/>
                  </a:cubicBezTo>
                  <a:cubicBezTo>
                    <a:pt x="50022" y="45388"/>
                    <a:pt x="46510" y="55518"/>
                    <a:pt x="31056" y="69566"/>
                  </a:cubicBezTo>
                  <a:cubicBezTo>
                    <a:pt x="15602" y="83615"/>
                    <a:pt x="5066" y="89346"/>
                    <a:pt x="2552" y="105095"/>
                  </a:cubicBezTo>
                  <a:cubicBezTo>
                    <a:pt x="1" y="120808"/>
                    <a:pt x="7580" y="126982"/>
                    <a:pt x="28394" y="127130"/>
                  </a:cubicBezTo>
                  <a:cubicBezTo>
                    <a:pt x="28456" y="127130"/>
                    <a:pt x="28519" y="127131"/>
                    <a:pt x="28581" y="127131"/>
                  </a:cubicBezTo>
                  <a:cubicBezTo>
                    <a:pt x="49374" y="127131"/>
                    <a:pt x="83025" y="102605"/>
                    <a:pt x="91429" y="73485"/>
                  </a:cubicBezTo>
                  <a:cubicBezTo>
                    <a:pt x="99858" y="44278"/>
                    <a:pt x="97492" y="32189"/>
                    <a:pt x="97049" y="21652"/>
                  </a:cubicBezTo>
                  <a:cubicBezTo>
                    <a:pt x="96642" y="11116"/>
                    <a:pt x="90616" y="1282"/>
                    <a:pt x="79931" y="172"/>
                  </a:cubicBezTo>
                  <a:cubicBezTo>
                    <a:pt x="78786" y="54"/>
                    <a:pt x="77710" y="1"/>
                    <a:pt x="766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37"/>
            <p:cNvSpPr/>
            <p:nvPr/>
          </p:nvSpPr>
          <p:spPr>
            <a:xfrm>
              <a:off x="3547025" y="1507125"/>
              <a:ext cx="2405875" cy="3193375"/>
            </a:xfrm>
            <a:custGeom>
              <a:avLst/>
              <a:gdLst/>
              <a:ahLst/>
              <a:cxnLst/>
              <a:rect l="l" t="t" r="r" b="b"/>
              <a:pathLst>
                <a:path w="96235" h="127735" extrusionOk="0">
                  <a:moveTo>
                    <a:pt x="74903" y="629"/>
                  </a:moveTo>
                  <a:cubicBezTo>
                    <a:pt x="75901" y="629"/>
                    <a:pt x="76973" y="666"/>
                    <a:pt x="78119" y="777"/>
                  </a:cubicBezTo>
                  <a:cubicBezTo>
                    <a:pt x="83369" y="1332"/>
                    <a:pt x="87473" y="4031"/>
                    <a:pt x="90320" y="7876"/>
                  </a:cubicBezTo>
                  <a:cubicBezTo>
                    <a:pt x="93166" y="11721"/>
                    <a:pt x="94756" y="16785"/>
                    <a:pt x="94978" y="21998"/>
                  </a:cubicBezTo>
                  <a:cubicBezTo>
                    <a:pt x="95126" y="26139"/>
                    <a:pt x="95606" y="30465"/>
                    <a:pt x="95606" y="36010"/>
                  </a:cubicBezTo>
                  <a:cubicBezTo>
                    <a:pt x="95606" y="44587"/>
                    <a:pt x="94497" y="55974"/>
                    <a:pt x="89358" y="73720"/>
                  </a:cubicBezTo>
                  <a:cubicBezTo>
                    <a:pt x="85181" y="88176"/>
                    <a:pt x="74718" y="101559"/>
                    <a:pt x="62666" y="111320"/>
                  </a:cubicBezTo>
                  <a:cubicBezTo>
                    <a:pt x="50650" y="121043"/>
                    <a:pt x="37082" y="127143"/>
                    <a:pt x="26767" y="127143"/>
                  </a:cubicBezTo>
                  <a:lnTo>
                    <a:pt x="26619" y="127143"/>
                  </a:lnTo>
                  <a:cubicBezTo>
                    <a:pt x="17524" y="127069"/>
                    <a:pt x="10981" y="125849"/>
                    <a:pt x="6766" y="123224"/>
                  </a:cubicBezTo>
                  <a:cubicBezTo>
                    <a:pt x="4659" y="121893"/>
                    <a:pt x="3143" y="120230"/>
                    <a:pt x="2108" y="118196"/>
                  </a:cubicBezTo>
                  <a:cubicBezTo>
                    <a:pt x="1109" y="116126"/>
                    <a:pt x="592" y="113686"/>
                    <a:pt x="592" y="110765"/>
                  </a:cubicBezTo>
                  <a:cubicBezTo>
                    <a:pt x="592" y="109138"/>
                    <a:pt x="777" y="107364"/>
                    <a:pt x="1073" y="105441"/>
                  </a:cubicBezTo>
                  <a:cubicBezTo>
                    <a:pt x="2330" y="97640"/>
                    <a:pt x="5546" y="92354"/>
                    <a:pt x="10389" y="87215"/>
                  </a:cubicBezTo>
                  <a:cubicBezTo>
                    <a:pt x="15269" y="82076"/>
                    <a:pt x="21739" y="77122"/>
                    <a:pt x="29466" y="70097"/>
                  </a:cubicBezTo>
                  <a:cubicBezTo>
                    <a:pt x="44957" y="56011"/>
                    <a:pt x="48543" y="45808"/>
                    <a:pt x="51463" y="38931"/>
                  </a:cubicBezTo>
                  <a:cubicBezTo>
                    <a:pt x="52757" y="35936"/>
                    <a:pt x="53127" y="33127"/>
                    <a:pt x="53127" y="30908"/>
                  </a:cubicBezTo>
                  <a:cubicBezTo>
                    <a:pt x="53127" y="27914"/>
                    <a:pt x="52462" y="25954"/>
                    <a:pt x="52462" y="25954"/>
                  </a:cubicBezTo>
                  <a:cubicBezTo>
                    <a:pt x="52425" y="25880"/>
                    <a:pt x="52388" y="25806"/>
                    <a:pt x="52314" y="25769"/>
                  </a:cubicBezTo>
                  <a:cubicBezTo>
                    <a:pt x="51316" y="25252"/>
                    <a:pt x="49208" y="23662"/>
                    <a:pt x="47434" y="21444"/>
                  </a:cubicBezTo>
                  <a:cubicBezTo>
                    <a:pt x="45622" y="19226"/>
                    <a:pt x="44069" y="16342"/>
                    <a:pt x="44069" y="13162"/>
                  </a:cubicBezTo>
                  <a:cubicBezTo>
                    <a:pt x="44069" y="12238"/>
                    <a:pt x="44180" y="11351"/>
                    <a:pt x="44476" y="10390"/>
                  </a:cubicBezTo>
                  <a:cubicBezTo>
                    <a:pt x="44846" y="9059"/>
                    <a:pt x="45659" y="8023"/>
                    <a:pt x="46731" y="7173"/>
                  </a:cubicBezTo>
                  <a:cubicBezTo>
                    <a:pt x="48395" y="5916"/>
                    <a:pt x="50650" y="5140"/>
                    <a:pt x="52979" y="4733"/>
                  </a:cubicBezTo>
                  <a:cubicBezTo>
                    <a:pt x="55308" y="4289"/>
                    <a:pt x="57674" y="4178"/>
                    <a:pt x="59486" y="4178"/>
                  </a:cubicBezTo>
                  <a:cubicBezTo>
                    <a:pt x="60447" y="4178"/>
                    <a:pt x="61224" y="4215"/>
                    <a:pt x="61815" y="4252"/>
                  </a:cubicBezTo>
                  <a:cubicBezTo>
                    <a:pt x="62074" y="4252"/>
                    <a:pt x="62296" y="4252"/>
                    <a:pt x="62444" y="4289"/>
                  </a:cubicBezTo>
                  <a:lnTo>
                    <a:pt x="62666" y="4289"/>
                  </a:lnTo>
                  <a:cubicBezTo>
                    <a:pt x="62695" y="4299"/>
                    <a:pt x="62722" y="4304"/>
                    <a:pt x="62747" y="4304"/>
                  </a:cubicBezTo>
                  <a:cubicBezTo>
                    <a:pt x="62816" y="4304"/>
                    <a:pt x="62870" y="4270"/>
                    <a:pt x="62924" y="4215"/>
                  </a:cubicBezTo>
                  <a:cubicBezTo>
                    <a:pt x="63109" y="4031"/>
                    <a:pt x="66843" y="629"/>
                    <a:pt x="74903" y="629"/>
                  </a:cubicBezTo>
                  <a:close/>
                  <a:moveTo>
                    <a:pt x="74903" y="1"/>
                  </a:moveTo>
                  <a:cubicBezTo>
                    <a:pt x="67145" y="1"/>
                    <a:pt x="63234" y="3109"/>
                    <a:pt x="62579" y="3682"/>
                  </a:cubicBezTo>
                  <a:lnTo>
                    <a:pt x="62579" y="3682"/>
                  </a:lnTo>
                  <a:cubicBezTo>
                    <a:pt x="62172" y="3644"/>
                    <a:pt x="61016" y="3550"/>
                    <a:pt x="59486" y="3550"/>
                  </a:cubicBezTo>
                  <a:cubicBezTo>
                    <a:pt x="57046" y="3550"/>
                    <a:pt x="53608" y="3772"/>
                    <a:pt x="50502" y="4696"/>
                  </a:cubicBezTo>
                  <a:cubicBezTo>
                    <a:pt x="48986" y="5140"/>
                    <a:pt x="47545" y="5768"/>
                    <a:pt x="46361" y="6692"/>
                  </a:cubicBezTo>
                  <a:cubicBezTo>
                    <a:pt x="45178" y="7580"/>
                    <a:pt x="44291" y="8763"/>
                    <a:pt x="43884" y="10242"/>
                  </a:cubicBezTo>
                  <a:cubicBezTo>
                    <a:pt x="43589" y="11240"/>
                    <a:pt x="43441" y="12201"/>
                    <a:pt x="43441" y="13162"/>
                  </a:cubicBezTo>
                  <a:cubicBezTo>
                    <a:pt x="43441" y="16527"/>
                    <a:pt x="45068" y="19521"/>
                    <a:pt x="46953" y="21850"/>
                  </a:cubicBezTo>
                  <a:cubicBezTo>
                    <a:pt x="48750" y="24079"/>
                    <a:pt x="50792" y="25644"/>
                    <a:pt x="51923" y="26272"/>
                  </a:cubicBezTo>
                  <a:lnTo>
                    <a:pt x="51923" y="26272"/>
                  </a:lnTo>
                  <a:cubicBezTo>
                    <a:pt x="52058" y="26769"/>
                    <a:pt x="52499" y="28466"/>
                    <a:pt x="52499" y="30908"/>
                  </a:cubicBezTo>
                  <a:cubicBezTo>
                    <a:pt x="52499" y="33090"/>
                    <a:pt x="52129" y="35788"/>
                    <a:pt x="50909" y="38709"/>
                  </a:cubicBezTo>
                  <a:cubicBezTo>
                    <a:pt x="47951" y="45586"/>
                    <a:pt x="44476" y="55605"/>
                    <a:pt x="29059" y="69617"/>
                  </a:cubicBezTo>
                  <a:cubicBezTo>
                    <a:pt x="21369" y="76641"/>
                    <a:pt x="14863" y="81595"/>
                    <a:pt x="9945" y="86771"/>
                  </a:cubicBezTo>
                  <a:cubicBezTo>
                    <a:pt x="5028" y="91984"/>
                    <a:pt x="1738" y="97419"/>
                    <a:pt x="444" y="105330"/>
                  </a:cubicBezTo>
                  <a:cubicBezTo>
                    <a:pt x="148" y="107290"/>
                    <a:pt x="0" y="109101"/>
                    <a:pt x="0" y="110765"/>
                  </a:cubicBezTo>
                  <a:cubicBezTo>
                    <a:pt x="0" y="113723"/>
                    <a:pt x="518" y="116311"/>
                    <a:pt x="1553" y="118455"/>
                  </a:cubicBezTo>
                  <a:cubicBezTo>
                    <a:pt x="3180" y="121708"/>
                    <a:pt x="6027" y="124001"/>
                    <a:pt x="10167" y="125516"/>
                  </a:cubicBezTo>
                  <a:cubicBezTo>
                    <a:pt x="14308" y="126995"/>
                    <a:pt x="19743" y="127698"/>
                    <a:pt x="26619" y="127735"/>
                  </a:cubicBezTo>
                  <a:lnTo>
                    <a:pt x="26767" y="127735"/>
                  </a:lnTo>
                  <a:cubicBezTo>
                    <a:pt x="37304" y="127735"/>
                    <a:pt x="50946" y="121597"/>
                    <a:pt x="63072" y="111763"/>
                  </a:cubicBezTo>
                  <a:cubicBezTo>
                    <a:pt x="75162" y="101966"/>
                    <a:pt x="85735" y="88546"/>
                    <a:pt x="89950" y="73868"/>
                  </a:cubicBezTo>
                  <a:cubicBezTo>
                    <a:pt x="95089" y="56085"/>
                    <a:pt x="96235" y="44624"/>
                    <a:pt x="96235" y="36010"/>
                  </a:cubicBezTo>
                  <a:cubicBezTo>
                    <a:pt x="96235" y="30428"/>
                    <a:pt x="95754" y="26065"/>
                    <a:pt x="95606" y="21961"/>
                  </a:cubicBezTo>
                  <a:cubicBezTo>
                    <a:pt x="95384" y="16638"/>
                    <a:pt x="93758" y="11499"/>
                    <a:pt x="90800" y="7506"/>
                  </a:cubicBezTo>
                  <a:cubicBezTo>
                    <a:pt x="87879" y="3550"/>
                    <a:pt x="83591" y="740"/>
                    <a:pt x="78193" y="186"/>
                  </a:cubicBezTo>
                  <a:cubicBezTo>
                    <a:pt x="77010" y="38"/>
                    <a:pt x="75938" y="1"/>
                    <a:pt x="74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37"/>
            <p:cNvSpPr/>
            <p:nvPr/>
          </p:nvSpPr>
          <p:spPr>
            <a:xfrm>
              <a:off x="4746725" y="1839875"/>
              <a:ext cx="464000" cy="184875"/>
            </a:xfrm>
            <a:custGeom>
              <a:avLst/>
              <a:gdLst/>
              <a:ahLst/>
              <a:cxnLst/>
              <a:rect l="l" t="t" r="r" b="b"/>
              <a:pathLst>
                <a:path w="18560" h="7395" extrusionOk="0">
                  <a:moveTo>
                    <a:pt x="4732" y="0"/>
                  </a:moveTo>
                  <a:cubicBezTo>
                    <a:pt x="3549" y="0"/>
                    <a:pt x="2514" y="111"/>
                    <a:pt x="1701" y="407"/>
                  </a:cubicBezTo>
                  <a:cubicBezTo>
                    <a:pt x="1294" y="592"/>
                    <a:pt x="961" y="777"/>
                    <a:pt x="666" y="1035"/>
                  </a:cubicBezTo>
                  <a:cubicBezTo>
                    <a:pt x="370" y="1294"/>
                    <a:pt x="185" y="1664"/>
                    <a:pt x="74" y="2034"/>
                  </a:cubicBezTo>
                  <a:cubicBezTo>
                    <a:pt x="37" y="2255"/>
                    <a:pt x="0" y="2477"/>
                    <a:pt x="0" y="2662"/>
                  </a:cubicBezTo>
                  <a:cubicBezTo>
                    <a:pt x="0" y="3475"/>
                    <a:pt x="370" y="4178"/>
                    <a:pt x="961" y="4733"/>
                  </a:cubicBezTo>
                  <a:cubicBezTo>
                    <a:pt x="1812" y="5620"/>
                    <a:pt x="3106" y="6285"/>
                    <a:pt x="4511" y="6729"/>
                  </a:cubicBezTo>
                  <a:cubicBezTo>
                    <a:pt x="5915" y="7136"/>
                    <a:pt x="7431" y="7394"/>
                    <a:pt x="8651" y="7394"/>
                  </a:cubicBezTo>
                  <a:cubicBezTo>
                    <a:pt x="9391" y="7394"/>
                    <a:pt x="10056" y="7320"/>
                    <a:pt x="10537" y="7099"/>
                  </a:cubicBezTo>
                  <a:cubicBezTo>
                    <a:pt x="10796" y="7025"/>
                    <a:pt x="11017" y="6877"/>
                    <a:pt x="11165" y="6729"/>
                  </a:cubicBezTo>
                  <a:cubicBezTo>
                    <a:pt x="11350" y="6544"/>
                    <a:pt x="11461" y="6285"/>
                    <a:pt x="11461" y="6063"/>
                  </a:cubicBezTo>
                  <a:cubicBezTo>
                    <a:pt x="11461" y="5694"/>
                    <a:pt x="11313" y="5361"/>
                    <a:pt x="11128" y="5065"/>
                  </a:cubicBezTo>
                  <a:cubicBezTo>
                    <a:pt x="10759" y="4622"/>
                    <a:pt x="10167" y="4289"/>
                    <a:pt x="9539" y="4067"/>
                  </a:cubicBezTo>
                  <a:cubicBezTo>
                    <a:pt x="8540" y="3697"/>
                    <a:pt x="7394" y="3549"/>
                    <a:pt x="6470" y="3475"/>
                  </a:cubicBezTo>
                  <a:cubicBezTo>
                    <a:pt x="5546" y="3365"/>
                    <a:pt x="4843" y="3365"/>
                    <a:pt x="4843" y="3365"/>
                  </a:cubicBezTo>
                  <a:lnTo>
                    <a:pt x="4843" y="3993"/>
                  </a:lnTo>
                  <a:lnTo>
                    <a:pt x="5102" y="3993"/>
                  </a:lnTo>
                  <a:cubicBezTo>
                    <a:pt x="5694" y="4030"/>
                    <a:pt x="7209" y="4104"/>
                    <a:pt x="8503" y="4400"/>
                  </a:cubicBezTo>
                  <a:cubicBezTo>
                    <a:pt x="9169" y="4548"/>
                    <a:pt x="9760" y="4769"/>
                    <a:pt x="10204" y="5065"/>
                  </a:cubicBezTo>
                  <a:cubicBezTo>
                    <a:pt x="10426" y="5213"/>
                    <a:pt x="10574" y="5361"/>
                    <a:pt x="10685" y="5509"/>
                  </a:cubicBezTo>
                  <a:cubicBezTo>
                    <a:pt x="10796" y="5694"/>
                    <a:pt x="10833" y="5842"/>
                    <a:pt x="10833" y="6063"/>
                  </a:cubicBezTo>
                  <a:cubicBezTo>
                    <a:pt x="10833" y="6137"/>
                    <a:pt x="10796" y="6211"/>
                    <a:pt x="10722" y="6285"/>
                  </a:cubicBezTo>
                  <a:cubicBezTo>
                    <a:pt x="10611" y="6433"/>
                    <a:pt x="10352" y="6544"/>
                    <a:pt x="10019" y="6655"/>
                  </a:cubicBezTo>
                  <a:cubicBezTo>
                    <a:pt x="9650" y="6729"/>
                    <a:pt x="9169" y="6766"/>
                    <a:pt x="8651" y="6766"/>
                  </a:cubicBezTo>
                  <a:cubicBezTo>
                    <a:pt x="7099" y="6766"/>
                    <a:pt x="5065" y="6359"/>
                    <a:pt x="3401" y="5620"/>
                  </a:cubicBezTo>
                  <a:cubicBezTo>
                    <a:pt x="2588" y="5287"/>
                    <a:pt x="1886" y="4806"/>
                    <a:pt x="1405" y="4326"/>
                  </a:cubicBezTo>
                  <a:cubicBezTo>
                    <a:pt x="887" y="3808"/>
                    <a:pt x="629" y="3254"/>
                    <a:pt x="629" y="2662"/>
                  </a:cubicBezTo>
                  <a:cubicBezTo>
                    <a:pt x="629" y="2514"/>
                    <a:pt x="666" y="2366"/>
                    <a:pt x="703" y="2182"/>
                  </a:cubicBezTo>
                  <a:cubicBezTo>
                    <a:pt x="740" y="1923"/>
                    <a:pt x="887" y="1701"/>
                    <a:pt x="1072" y="1479"/>
                  </a:cubicBezTo>
                  <a:cubicBezTo>
                    <a:pt x="1405" y="1183"/>
                    <a:pt x="1886" y="961"/>
                    <a:pt x="2514" y="814"/>
                  </a:cubicBezTo>
                  <a:cubicBezTo>
                    <a:pt x="3106" y="703"/>
                    <a:pt x="3882" y="629"/>
                    <a:pt x="4732" y="629"/>
                  </a:cubicBezTo>
                  <a:cubicBezTo>
                    <a:pt x="7357" y="629"/>
                    <a:pt x="10796" y="1257"/>
                    <a:pt x="13531" y="1923"/>
                  </a:cubicBezTo>
                  <a:cubicBezTo>
                    <a:pt x="14936" y="2218"/>
                    <a:pt x="16156" y="2551"/>
                    <a:pt x="17007" y="2773"/>
                  </a:cubicBezTo>
                  <a:cubicBezTo>
                    <a:pt x="17450" y="2921"/>
                    <a:pt x="17783" y="2995"/>
                    <a:pt x="18042" y="3069"/>
                  </a:cubicBezTo>
                  <a:cubicBezTo>
                    <a:pt x="18264" y="3143"/>
                    <a:pt x="18412" y="3180"/>
                    <a:pt x="18412" y="3180"/>
                  </a:cubicBezTo>
                  <a:lnTo>
                    <a:pt x="18559" y="2588"/>
                  </a:lnTo>
                  <a:cubicBezTo>
                    <a:pt x="18559" y="2588"/>
                    <a:pt x="16452" y="1960"/>
                    <a:pt x="13679" y="1294"/>
                  </a:cubicBezTo>
                  <a:cubicBezTo>
                    <a:pt x="10907" y="666"/>
                    <a:pt x="7468" y="0"/>
                    <a:pt x="47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37"/>
            <p:cNvSpPr/>
            <p:nvPr/>
          </p:nvSpPr>
          <p:spPr>
            <a:xfrm>
              <a:off x="5240275" y="1582925"/>
              <a:ext cx="685825" cy="691375"/>
            </a:xfrm>
            <a:custGeom>
              <a:avLst/>
              <a:gdLst/>
              <a:ahLst/>
              <a:cxnLst/>
              <a:rect l="l" t="t" r="r" b="b"/>
              <a:pathLst>
                <a:path w="27433" h="27655" extrusionOk="0">
                  <a:moveTo>
                    <a:pt x="13901" y="0"/>
                  </a:moveTo>
                  <a:cubicBezTo>
                    <a:pt x="12201" y="0"/>
                    <a:pt x="8984" y="74"/>
                    <a:pt x="6027" y="703"/>
                  </a:cubicBezTo>
                  <a:cubicBezTo>
                    <a:pt x="4585" y="999"/>
                    <a:pt x="3180" y="1442"/>
                    <a:pt x="2108" y="2071"/>
                  </a:cubicBezTo>
                  <a:cubicBezTo>
                    <a:pt x="999" y="2699"/>
                    <a:pt x="185" y="3587"/>
                    <a:pt x="0" y="4733"/>
                  </a:cubicBezTo>
                  <a:cubicBezTo>
                    <a:pt x="0" y="4844"/>
                    <a:pt x="0" y="4954"/>
                    <a:pt x="0" y="5065"/>
                  </a:cubicBezTo>
                  <a:cubicBezTo>
                    <a:pt x="0" y="5842"/>
                    <a:pt x="333" y="6692"/>
                    <a:pt x="888" y="7616"/>
                  </a:cubicBezTo>
                  <a:cubicBezTo>
                    <a:pt x="1849" y="9280"/>
                    <a:pt x="3550" y="11203"/>
                    <a:pt x="5694" y="13236"/>
                  </a:cubicBezTo>
                  <a:cubicBezTo>
                    <a:pt x="8836" y="16304"/>
                    <a:pt x="12977" y="19558"/>
                    <a:pt x="16896" y="22220"/>
                  </a:cubicBezTo>
                  <a:cubicBezTo>
                    <a:pt x="20852" y="24882"/>
                    <a:pt x="24660" y="26952"/>
                    <a:pt x="27248" y="27654"/>
                  </a:cubicBezTo>
                  <a:lnTo>
                    <a:pt x="27433" y="27026"/>
                  </a:lnTo>
                  <a:cubicBezTo>
                    <a:pt x="25547" y="26545"/>
                    <a:pt x="22885" y="25251"/>
                    <a:pt x="20002" y="23477"/>
                  </a:cubicBezTo>
                  <a:cubicBezTo>
                    <a:pt x="15676" y="20815"/>
                    <a:pt x="10796" y="17155"/>
                    <a:pt x="7025" y="13680"/>
                  </a:cubicBezTo>
                  <a:cubicBezTo>
                    <a:pt x="5139" y="11942"/>
                    <a:pt x="3513" y="10241"/>
                    <a:pt x="2367" y="8725"/>
                  </a:cubicBezTo>
                  <a:cubicBezTo>
                    <a:pt x="1221" y="7247"/>
                    <a:pt x="592" y="5916"/>
                    <a:pt x="592" y="5065"/>
                  </a:cubicBezTo>
                  <a:cubicBezTo>
                    <a:pt x="592" y="4991"/>
                    <a:pt x="629" y="4917"/>
                    <a:pt x="629" y="4844"/>
                  </a:cubicBezTo>
                  <a:cubicBezTo>
                    <a:pt x="777" y="3919"/>
                    <a:pt x="1405" y="3217"/>
                    <a:pt x="2404" y="2625"/>
                  </a:cubicBezTo>
                  <a:cubicBezTo>
                    <a:pt x="3882" y="1738"/>
                    <a:pt x="6175" y="1220"/>
                    <a:pt x="8356" y="925"/>
                  </a:cubicBezTo>
                  <a:cubicBezTo>
                    <a:pt x="10537" y="666"/>
                    <a:pt x="12644" y="629"/>
                    <a:pt x="13901" y="629"/>
                  </a:cubicBezTo>
                  <a:lnTo>
                    <a:pt x="15011" y="629"/>
                  </a:lnTo>
                  <a:lnTo>
                    <a:pt x="15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37"/>
            <p:cNvSpPr/>
            <p:nvPr/>
          </p:nvSpPr>
          <p:spPr>
            <a:xfrm>
              <a:off x="5406650" y="1584775"/>
              <a:ext cx="438125" cy="367875"/>
            </a:xfrm>
            <a:custGeom>
              <a:avLst/>
              <a:gdLst/>
              <a:ahLst/>
              <a:cxnLst/>
              <a:rect l="l" t="t" r="r" b="b"/>
              <a:pathLst>
                <a:path w="17525" h="14715" extrusionOk="0">
                  <a:moveTo>
                    <a:pt x="3475" y="0"/>
                  </a:moveTo>
                  <a:cubicBezTo>
                    <a:pt x="3475" y="0"/>
                    <a:pt x="2625" y="518"/>
                    <a:pt x="1775" y="1368"/>
                  </a:cubicBezTo>
                  <a:cubicBezTo>
                    <a:pt x="924" y="2256"/>
                    <a:pt x="37" y="3476"/>
                    <a:pt x="0" y="4917"/>
                  </a:cubicBezTo>
                  <a:cubicBezTo>
                    <a:pt x="0" y="5509"/>
                    <a:pt x="148" y="6101"/>
                    <a:pt x="481" y="6692"/>
                  </a:cubicBezTo>
                  <a:cubicBezTo>
                    <a:pt x="961" y="7616"/>
                    <a:pt x="1960" y="8541"/>
                    <a:pt x="3254" y="9465"/>
                  </a:cubicBezTo>
                  <a:cubicBezTo>
                    <a:pt x="5213" y="10833"/>
                    <a:pt x="7801" y="12127"/>
                    <a:pt x="10426" y="13125"/>
                  </a:cubicBezTo>
                  <a:cubicBezTo>
                    <a:pt x="13014" y="14086"/>
                    <a:pt x="15602" y="14715"/>
                    <a:pt x="17524" y="14715"/>
                  </a:cubicBezTo>
                  <a:lnTo>
                    <a:pt x="17524" y="14123"/>
                  </a:lnTo>
                  <a:cubicBezTo>
                    <a:pt x="15121" y="14123"/>
                    <a:pt x="11387" y="13014"/>
                    <a:pt x="8097" y="11461"/>
                  </a:cubicBezTo>
                  <a:cubicBezTo>
                    <a:pt x="6433" y="10722"/>
                    <a:pt x="4880" y="9835"/>
                    <a:pt x="3623" y="8947"/>
                  </a:cubicBezTo>
                  <a:cubicBezTo>
                    <a:pt x="2366" y="8097"/>
                    <a:pt x="1442" y="7173"/>
                    <a:pt x="1035" y="6396"/>
                  </a:cubicBezTo>
                  <a:cubicBezTo>
                    <a:pt x="740" y="5879"/>
                    <a:pt x="629" y="5398"/>
                    <a:pt x="629" y="4917"/>
                  </a:cubicBezTo>
                  <a:cubicBezTo>
                    <a:pt x="629" y="3734"/>
                    <a:pt x="1405" y="2625"/>
                    <a:pt x="2181" y="1812"/>
                  </a:cubicBezTo>
                  <a:cubicBezTo>
                    <a:pt x="2588" y="1405"/>
                    <a:pt x="2995" y="1072"/>
                    <a:pt x="3291" y="851"/>
                  </a:cubicBezTo>
                  <a:cubicBezTo>
                    <a:pt x="3438" y="740"/>
                    <a:pt x="3586" y="666"/>
                    <a:pt x="3660" y="592"/>
                  </a:cubicBezTo>
                  <a:lnTo>
                    <a:pt x="3771" y="518"/>
                  </a:lnTo>
                  <a:lnTo>
                    <a:pt x="3808" y="518"/>
                  </a:lnTo>
                  <a:lnTo>
                    <a:pt x="34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37"/>
            <p:cNvSpPr/>
            <p:nvPr/>
          </p:nvSpPr>
          <p:spPr>
            <a:xfrm>
              <a:off x="4434325" y="2717300"/>
              <a:ext cx="1258875" cy="2210575"/>
            </a:xfrm>
            <a:custGeom>
              <a:avLst/>
              <a:gdLst/>
              <a:ahLst/>
              <a:cxnLst/>
              <a:rect l="l" t="t" r="r" b="b"/>
              <a:pathLst>
                <a:path w="50355" h="88423" extrusionOk="0">
                  <a:moveTo>
                    <a:pt x="29766" y="1"/>
                  </a:moveTo>
                  <a:cubicBezTo>
                    <a:pt x="24738" y="1"/>
                    <a:pt x="21221" y="247"/>
                    <a:pt x="21221" y="247"/>
                  </a:cubicBezTo>
                  <a:cubicBezTo>
                    <a:pt x="21221" y="247"/>
                    <a:pt x="14936" y="18696"/>
                    <a:pt x="11609" y="35850"/>
                  </a:cubicBezTo>
                  <a:cubicBezTo>
                    <a:pt x="8282" y="53004"/>
                    <a:pt x="0" y="88422"/>
                    <a:pt x="0" y="88422"/>
                  </a:cubicBezTo>
                  <a:lnTo>
                    <a:pt x="33939" y="88422"/>
                  </a:lnTo>
                  <a:cubicBezTo>
                    <a:pt x="33939" y="88422"/>
                    <a:pt x="34124" y="80511"/>
                    <a:pt x="35418" y="70159"/>
                  </a:cubicBezTo>
                  <a:cubicBezTo>
                    <a:pt x="36712" y="59844"/>
                    <a:pt x="50354" y="4314"/>
                    <a:pt x="50354" y="4314"/>
                  </a:cubicBezTo>
                  <a:cubicBezTo>
                    <a:pt x="50354" y="4314"/>
                    <a:pt x="47212" y="802"/>
                    <a:pt x="38191" y="247"/>
                  </a:cubicBezTo>
                  <a:cubicBezTo>
                    <a:pt x="35171" y="62"/>
                    <a:pt x="32280" y="1"/>
                    <a:pt x="297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37"/>
            <p:cNvSpPr/>
            <p:nvPr/>
          </p:nvSpPr>
          <p:spPr>
            <a:xfrm>
              <a:off x="4426000" y="2709600"/>
              <a:ext cx="1275500" cy="2226600"/>
            </a:xfrm>
            <a:custGeom>
              <a:avLst/>
              <a:gdLst/>
              <a:ahLst/>
              <a:cxnLst/>
              <a:rect l="l" t="t" r="r" b="b"/>
              <a:pathLst>
                <a:path w="51020" h="89064" extrusionOk="0">
                  <a:moveTo>
                    <a:pt x="30094" y="629"/>
                  </a:moveTo>
                  <a:cubicBezTo>
                    <a:pt x="32608" y="629"/>
                    <a:pt x="35492" y="666"/>
                    <a:pt x="38487" y="851"/>
                  </a:cubicBezTo>
                  <a:cubicBezTo>
                    <a:pt x="42960" y="1147"/>
                    <a:pt x="45992" y="2145"/>
                    <a:pt x="47840" y="3069"/>
                  </a:cubicBezTo>
                  <a:cubicBezTo>
                    <a:pt x="48802" y="3513"/>
                    <a:pt x="49467" y="3957"/>
                    <a:pt x="49874" y="4289"/>
                  </a:cubicBezTo>
                  <a:cubicBezTo>
                    <a:pt x="50096" y="4474"/>
                    <a:pt x="50243" y="4585"/>
                    <a:pt x="50317" y="4696"/>
                  </a:cubicBezTo>
                  <a:lnTo>
                    <a:pt x="50350" y="4718"/>
                  </a:lnTo>
                  <a:lnTo>
                    <a:pt x="50350" y="4718"/>
                  </a:lnTo>
                  <a:cubicBezTo>
                    <a:pt x="49952" y="6341"/>
                    <a:pt x="46759" y="19392"/>
                    <a:pt x="43404" y="33607"/>
                  </a:cubicBezTo>
                  <a:cubicBezTo>
                    <a:pt x="41629" y="41186"/>
                    <a:pt x="39781" y="49098"/>
                    <a:pt x="38339" y="55753"/>
                  </a:cubicBezTo>
                  <a:cubicBezTo>
                    <a:pt x="36860" y="62444"/>
                    <a:pt x="35751" y="67842"/>
                    <a:pt x="35455" y="70430"/>
                  </a:cubicBezTo>
                  <a:cubicBezTo>
                    <a:pt x="34307" y="79613"/>
                    <a:pt x="34032" y="86906"/>
                    <a:pt x="33985" y="88435"/>
                  </a:cubicBezTo>
                  <a:lnTo>
                    <a:pt x="715" y="88435"/>
                  </a:lnTo>
                  <a:cubicBezTo>
                    <a:pt x="1603" y="84627"/>
                    <a:pt x="9110" y="52359"/>
                    <a:pt x="12238" y="36232"/>
                  </a:cubicBezTo>
                  <a:cubicBezTo>
                    <a:pt x="13901" y="27655"/>
                    <a:pt x="16304" y="18745"/>
                    <a:pt x="18264" y="12016"/>
                  </a:cubicBezTo>
                  <a:cubicBezTo>
                    <a:pt x="19262" y="8652"/>
                    <a:pt x="20149" y="5805"/>
                    <a:pt x="20815" y="3809"/>
                  </a:cubicBezTo>
                  <a:cubicBezTo>
                    <a:pt x="21111" y="2810"/>
                    <a:pt x="21369" y="1997"/>
                    <a:pt x="21554" y="1480"/>
                  </a:cubicBezTo>
                  <a:cubicBezTo>
                    <a:pt x="21652" y="1188"/>
                    <a:pt x="21718" y="978"/>
                    <a:pt x="21759" y="844"/>
                  </a:cubicBezTo>
                  <a:lnTo>
                    <a:pt x="21759" y="844"/>
                  </a:lnTo>
                  <a:cubicBezTo>
                    <a:pt x="21863" y="839"/>
                    <a:pt x="22005" y="830"/>
                    <a:pt x="22183" y="814"/>
                  </a:cubicBezTo>
                  <a:cubicBezTo>
                    <a:pt x="23403" y="740"/>
                    <a:pt x="26323" y="629"/>
                    <a:pt x="30094" y="629"/>
                  </a:cubicBezTo>
                  <a:close/>
                  <a:moveTo>
                    <a:pt x="30094" y="1"/>
                  </a:moveTo>
                  <a:cubicBezTo>
                    <a:pt x="25066" y="1"/>
                    <a:pt x="21517" y="259"/>
                    <a:pt x="21517" y="259"/>
                  </a:cubicBezTo>
                  <a:cubicBezTo>
                    <a:pt x="21406" y="259"/>
                    <a:pt x="21295" y="333"/>
                    <a:pt x="21258" y="444"/>
                  </a:cubicBezTo>
                  <a:cubicBezTo>
                    <a:pt x="21258" y="444"/>
                    <a:pt x="14973" y="18930"/>
                    <a:pt x="11646" y="36121"/>
                  </a:cubicBezTo>
                  <a:cubicBezTo>
                    <a:pt x="9982" y="44661"/>
                    <a:pt x="7062" y="57823"/>
                    <a:pt x="4585" y="68840"/>
                  </a:cubicBezTo>
                  <a:cubicBezTo>
                    <a:pt x="3328" y="74312"/>
                    <a:pt x="2182" y="79303"/>
                    <a:pt x="1368" y="82889"/>
                  </a:cubicBezTo>
                  <a:cubicBezTo>
                    <a:pt x="962" y="84664"/>
                    <a:pt x="629" y="86105"/>
                    <a:pt x="370" y="87141"/>
                  </a:cubicBezTo>
                  <a:cubicBezTo>
                    <a:pt x="148" y="88139"/>
                    <a:pt x="0" y="88693"/>
                    <a:pt x="0" y="88693"/>
                  </a:cubicBezTo>
                  <a:cubicBezTo>
                    <a:pt x="0" y="88767"/>
                    <a:pt x="0" y="88878"/>
                    <a:pt x="74" y="88952"/>
                  </a:cubicBezTo>
                  <a:cubicBezTo>
                    <a:pt x="148" y="89026"/>
                    <a:pt x="222" y="89063"/>
                    <a:pt x="333" y="89063"/>
                  </a:cubicBezTo>
                  <a:lnTo>
                    <a:pt x="34272" y="89063"/>
                  </a:lnTo>
                  <a:cubicBezTo>
                    <a:pt x="34420" y="89063"/>
                    <a:pt x="34568" y="88915"/>
                    <a:pt x="34568" y="88767"/>
                  </a:cubicBezTo>
                  <a:cubicBezTo>
                    <a:pt x="34568" y="88767"/>
                    <a:pt x="34605" y="88250"/>
                    <a:pt x="34642" y="87362"/>
                  </a:cubicBezTo>
                  <a:cubicBezTo>
                    <a:pt x="34753" y="84664"/>
                    <a:pt x="35085" y="78268"/>
                    <a:pt x="36047" y="70504"/>
                  </a:cubicBezTo>
                  <a:cubicBezTo>
                    <a:pt x="36379" y="67953"/>
                    <a:pt x="37452" y="62555"/>
                    <a:pt x="38930" y="55900"/>
                  </a:cubicBezTo>
                  <a:cubicBezTo>
                    <a:pt x="41112" y="45918"/>
                    <a:pt x="44143" y="33089"/>
                    <a:pt x="46583" y="22812"/>
                  </a:cubicBezTo>
                  <a:cubicBezTo>
                    <a:pt x="47840" y="17636"/>
                    <a:pt x="48949" y="13125"/>
                    <a:pt x="49726" y="9872"/>
                  </a:cubicBezTo>
                  <a:cubicBezTo>
                    <a:pt x="50133" y="8245"/>
                    <a:pt x="50428" y="6951"/>
                    <a:pt x="50650" y="6064"/>
                  </a:cubicBezTo>
                  <a:cubicBezTo>
                    <a:pt x="50872" y="5177"/>
                    <a:pt x="50983" y="4696"/>
                    <a:pt x="50983" y="4696"/>
                  </a:cubicBezTo>
                  <a:cubicBezTo>
                    <a:pt x="51020" y="4585"/>
                    <a:pt x="50983" y="4474"/>
                    <a:pt x="50909" y="4400"/>
                  </a:cubicBezTo>
                  <a:cubicBezTo>
                    <a:pt x="50872" y="4363"/>
                    <a:pt x="47655" y="814"/>
                    <a:pt x="38524" y="259"/>
                  </a:cubicBezTo>
                  <a:cubicBezTo>
                    <a:pt x="35492" y="75"/>
                    <a:pt x="32608" y="1"/>
                    <a:pt x="300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37"/>
            <p:cNvSpPr/>
            <p:nvPr/>
          </p:nvSpPr>
          <p:spPr>
            <a:xfrm>
              <a:off x="5009200" y="2762300"/>
              <a:ext cx="495450" cy="732950"/>
            </a:xfrm>
            <a:custGeom>
              <a:avLst/>
              <a:gdLst/>
              <a:ahLst/>
              <a:cxnLst/>
              <a:rect l="l" t="t" r="r" b="b"/>
              <a:pathLst>
                <a:path w="19818" h="29318" extrusionOk="0">
                  <a:moveTo>
                    <a:pt x="2515" y="0"/>
                  </a:moveTo>
                  <a:cubicBezTo>
                    <a:pt x="2515" y="0"/>
                    <a:pt x="1" y="10685"/>
                    <a:pt x="1" y="16970"/>
                  </a:cubicBezTo>
                  <a:cubicBezTo>
                    <a:pt x="1" y="22449"/>
                    <a:pt x="3278" y="29317"/>
                    <a:pt x="8798" y="29317"/>
                  </a:cubicBezTo>
                  <a:cubicBezTo>
                    <a:pt x="9646" y="29317"/>
                    <a:pt x="10548" y="29155"/>
                    <a:pt x="11499" y="28800"/>
                  </a:cubicBezTo>
                  <a:cubicBezTo>
                    <a:pt x="18671" y="26101"/>
                    <a:pt x="19817" y="18522"/>
                    <a:pt x="19817" y="13605"/>
                  </a:cubicBezTo>
                  <a:cubicBezTo>
                    <a:pt x="19817" y="8688"/>
                    <a:pt x="19521" y="1959"/>
                    <a:pt x="19521" y="1959"/>
                  </a:cubicBezTo>
                  <a:cubicBezTo>
                    <a:pt x="19521" y="1959"/>
                    <a:pt x="17513" y="3566"/>
                    <a:pt x="14167" y="3566"/>
                  </a:cubicBezTo>
                  <a:cubicBezTo>
                    <a:pt x="13089" y="3566"/>
                    <a:pt x="11871" y="3399"/>
                    <a:pt x="10537" y="2958"/>
                  </a:cubicBezTo>
                  <a:cubicBezTo>
                    <a:pt x="5066" y="1109"/>
                    <a:pt x="2515" y="0"/>
                    <a:pt x="25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37"/>
            <p:cNvSpPr/>
            <p:nvPr/>
          </p:nvSpPr>
          <p:spPr>
            <a:xfrm>
              <a:off x="5024925" y="2762300"/>
              <a:ext cx="478800" cy="363925"/>
            </a:xfrm>
            <a:custGeom>
              <a:avLst/>
              <a:gdLst/>
              <a:ahLst/>
              <a:cxnLst/>
              <a:rect l="l" t="t" r="r" b="b"/>
              <a:pathLst>
                <a:path w="19152" h="14557" extrusionOk="0">
                  <a:moveTo>
                    <a:pt x="1886" y="0"/>
                  </a:moveTo>
                  <a:cubicBezTo>
                    <a:pt x="1886" y="0"/>
                    <a:pt x="740" y="4917"/>
                    <a:pt x="0" y="10056"/>
                  </a:cubicBezTo>
                  <a:cubicBezTo>
                    <a:pt x="1494" y="12453"/>
                    <a:pt x="4130" y="14556"/>
                    <a:pt x="8798" y="14556"/>
                  </a:cubicBezTo>
                  <a:cubicBezTo>
                    <a:pt x="9098" y="14556"/>
                    <a:pt x="9406" y="14547"/>
                    <a:pt x="9724" y="14530"/>
                  </a:cubicBezTo>
                  <a:cubicBezTo>
                    <a:pt x="13901" y="14271"/>
                    <a:pt x="16933" y="12792"/>
                    <a:pt x="19151" y="10685"/>
                  </a:cubicBezTo>
                  <a:cubicBezTo>
                    <a:pt x="19077" y="6396"/>
                    <a:pt x="18892" y="1959"/>
                    <a:pt x="18892" y="1959"/>
                  </a:cubicBezTo>
                  <a:cubicBezTo>
                    <a:pt x="18892" y="1959"/>
                    <a:pt x="16884" y="3566"/>
                    <a:pt x="13538" y="3566"/>
                  </a:cubicBezTo>
                  <a:cubicBezTo>
                    <a:pt x="12460" y="3566"/>
                    <a:pt x="11242" y="3399"/>
                    <a:pt x="9908" y="2958"/>
                  </a:cubicBezTo>
                  <a:cubicBezTo>
                    <a:pt x="4437" y="1109"/>
                    <a:pt x="1886" y="0"/>
                    <a:pt x="18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37"/>
            <p:cNvSpPr/>
            <p:nvPr/>
          </p:nvSpPr>
          <p:spPr>
            <a:xfrm>
              <a:off x="5031400" y="2805725"/>
              <a:ext cx="452900" cy="320750"/>
            </a:xfrm>
            <a:custGeom>
              <a:avLst/>
              <a:gdLst/>
              <a:ahLst/>
              <a:cxnLst/>
              <a:rect l="l" t="t" r="r" b="b"/>
              <a:pathLst>
                <a:path w="18116" h="12830" extrusionOk="0">
                  <a:moveTo>
                    <a:pt x="18116" y="2773"/>
                  </a:moveTo>
                  <a:lnTo>
                    <a:pt x="18079" y="2810"/>
                  </a:lnTo>
                  <a:cubicBezTo>
                    <a:pt x="18079" y="2810"/>
                    <a:pt x="18042" y="2810"/>
                    <a:pt x="18042" y="2847"/>
                  </a:cubicBezTo>
                  <a:cubicBezTo>
                    <a:pt x="17931" y="2995"/>
                    <a:pt x="17820" y="3180"/>
                    <a:pt x="17635" y="3402"/>
                  </a:cubicBezTo>
                  <a:cubicBezTo>
                    <a:pt x="17302" y="3883"/>
                    <a:pt x="16859" y="4585"/>
                    <a:pt x="16378" y="5435"/>
                  </a:cubicBezTo>
                  <a:cubicBezTo>
                    <a:pt x="15417" y="7099"/>
                    <a:pt x="14345" y="9317"/>
                    <a:pt x="13864" y="11536"/>
                  </a:cubicBezTo>
                  <a:cubicBezTo>
                    <a:pt x="13827" y="11683"/>
                    <a:pt x="13827" y="11831"/>
                    <a:pt x="13790" y="11979"/>
                  </a:cubicBezTo>
                  <a:cubicBezTo>
                    <a:pt x="15232" y="11499"/>
                    <a:pt x="16526" y="10833"/>
                    <a:pt x="17598" y="10020"/>
                  </a:cubicBezTo>
                  <a:cubicBezTo>
                    <a:pt x="17820" y="6914"/>
                    <a:pt x="18005" y="4437"/>
                    <a:pt x="18116" y="2773"/>
                  </a:cubicBezTo>
                  <a:close/>
                  <a:moveTo>
                    <a:pt x="1553" y="1"/>
                  </a:moveTo>
                  <a:lnTo>
                    <a:pt x="1553" y="75"/>
                  </a:lnTo>
                  <a:cubicBezTo>
                    <a:pt x="1294" y="1184"/>
                    <a:pt x="998" y="2700"/>
                    <a:pt x="666" y="4437"/>
                  </a:cubicBezTo>
                  <a:cubicBezTo>
                    <a:pt x="444" y="5768"/>
                    <a:pt x="185" y="7247"/>
                    <a:pt x="0" y="8689"/>
                  </a:cubicBezTo>
                  <a:cubicBezTo>
                    <a:pt x="1516" y="10944"/>
                    <a:pt x="4104" y="12829"/>
                    <a:pt x="8503" y="12829"/>
                  </a:cubicBezTo>
                  <a:cubicBezTo>
                    <a:pt x="8799" y="12829"/>
                    <a:pt x="9132" y="12793"/>
                    <a:pt x="9465" y="12793"/>
                  </a:cubicBezTo>
                  <a:cubicBezTo>
                    <a:pt x="10796" y="12719"/>
                    <a:pt x="12016" y="12497"/>
                    <a:pt x="13125" y="12201"/>
                  </a:cubicBezTo>
                  <a:cubicBezTo>
                    <a:pt x="13162" y="11942"/>
                    <a:pt x="13236" y="11683"/>
                    <a:pt x="13273" y="11388"/>
                  </a:cubicBezTo>
                  <a:cubicBezTo>
                    <a:pt x="13975" y="8171"/>
                    <a:pt x="15897" y="4955"/>
                    <a:pt x="16933" y="3365"/>
                  </a:cubicBezTo>
                  <a:lnTo>
                    <a:pt x="16933" y="3365"/>
                  </a:lnTo>
                  <a:cubicBezTo>
                    <a:pt x="15676" y="3920"/>
                    <a:pt x="14234" y="4252"/>
                    <a:pt x="12644" y="4326"/>
                  </a:cubicBezTo>
                  <a:cubicBezTo>
                    <a:pt x="12348" y="4363"/>
                    <a:pt x="12053" y="4363"/>
                    <a:pt x="11757" y="4363"/>
                  </a:cubicBezTo>
                  <a:cubicBezTo>
                    <a:pt x="6655" y="4363"/>
                    <a:pt x="3512" y="2219"/>
                    <a:pt x="15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37"/>
            <p:cNvSpPr/>
            <p:nvPr/>
          </p:nvSpPr>
          <p:spPr>
            <a:xfrm>
              <a:off x="5001825" y="2754200"/>
              <a:ext cx="510200" cy="748450"/>
            </a:xfrm>
            <a:custGeom>
              <a:avLst/>
              <a:gdLst/>
              <a:ahLst/>
              <a:cxnLst/>
              <a:rect l="l" t="t" r="r" b="b"/>
              <a:pathLst>
                <a:path w="20408" h="29938" extrusionOk="0">
                  <a:moveTo>
                    <a:pt x="3044" y="746"/>
                  </a:moveTo>
                  <a:lnTo>
                    <a:pt x="3044" y="746"/>
                  </a:lnTo>
                  <a:cubicBezTo>
                    <a:pt x="3908" y="1120"/>
                    <a:pt x="6406" y="2112"/>
                    <a:pt x="10722" y="3540"/>
                  </a:cubicBezTo>
                  <a:cubicBezTo>
                    <a:pt x="12089" y="4021"/>
                    <a:pt x="13383" y="4206"/>
                    <a:pt x="14493" y="4206"/>
                  </a:cubicBezTo>
                  <a:cubicBezTo>
                    <a:pt x="16987" y="4206"/>
                    <a:pt x="18742" y="3330"/>
                    <a:pt x="19532" y="2835"/>
                  </a:cubicBezTo>
                  <a:lnTo>
                    <a:pt x="19532" y="2835"/>
                  </a:lnTo>
                  <a:cubicBezTo>
                    <a:pt x="19537" y="3002"/>
                    <a:pt x="19546" y="3202"/>
                    <a:pt x="19558" y="3430"/>
                  </a:cubicBezTo>
                  <a:cubicBezTo>
                    <a:pt x="19631" y="5537"/>
                    <a:pt x="19779" y="10269"/>
                    <a:pt x="19779" y="13929"/>
                  </a:cubicBezTo>
                  <a:cubicBezTo>
                    <a:pt x="19779" y="16369"/>
                    <a:pt x="19521" y="19475"/>
                    <a:pt x="18374" y="22248"/>
                  </a:cubicBezTo>
                  <a:cubicBezTo>
                    <a:pt x="17191" y="25020"/>
                    <a:pt x="15195" y="27497"/>
                    <a:pt x="11720" y="28828"/>
                  </a:cubicBezTo>
                  <a:cubicBezTo>
                    <a:pt x="10759" y="29161"/>
                    <a:pt x="9908" y="29309"/>
                    <a:pt x="9095" y="29309"/>
                  </a:cubicBezTo>
                  <a:cubicBezTo>
                    <a:pt x="7764" y="29309"/>
                    <a:pt x="6581" y="28902"/>
                    <a:pt x="5546" y="28200"/>
                  </a:cubicBezTo>
                  <a:cubicBezTo>
                    <a:pt x="3993" y="27165"/>
                    <a:pt x="2736" y="25464"/>
                    <a:pt x="1886" y="23505"/>
                  </a:cubicBezTo>
                  <a:cubicBezTo>
                    <a:pt x="1072" y="21545"/>
                    <a:pt x="592" y="19327"/>
                    <a:pt x="592" y="17294"/>
                  </a:cubicBezTo>
                  <a:cubicBezTo>
                    <a:pt x="592" y="14188"/>
                    <a:pt x="1220" y="9936"/>
                    <a:pt x="1849" y="6498"/>
                  </a:cubicBezTo>
                  <a:cubicBezTo>
                    <a:pt x="2181" y="4761"/>
                    <a:pt x="2477" y="3245"/>
                    <a:pt x="2736" y="2136"/>
                  </a:cubicBezTo>
                  <a:cubicBezTo>
                    <a:pt x="2847" y="1581"/>
                    <a:pt x="2958" y="1174"/>
                    <a:pt x="3032" y="842"/>
                  </a:cubicBezTo>
                  <a:cubicBezTo>
                    <a:pt x="3036" y="808"/>
                    <a:pt x="3040" y="776"/>
                    <a:pt x="3044" y="746"/>
                  </a:cubicBezTo>
                  <a:close/>
                  <a:moveTo>
                    <a:pt x="2828" y="1"/>
                  </a:moveTo>
                  <a:cubicBezTo>
                    <a:pt x="2782" y="1"/>
                    <a:pt x="2736" y="10"/>
                    <a:pt x="2699" y="28"/>
                  </a:cubicBezTo>
                  <a:cubicBezTo>
                    <a:pt x="2588" y="65"/>
                    <a:pt x="2551" y="139"/>
                    <a:pt x="2514" y="250"/>
                  </a:cubicBezTo>
                  <a:cubicBezTo>
                    <a:pt x="2514" y="250"/>
                    <a:pt x="1886" y="2912"/>
                    <a:pt x="1257" y="6387"/>
                  </a:cubicBezTo>
                  <a:cubicBezTo>
                    <a:pt x="629" y="9862"/>
                    <a:pt x="0" y="14114"/>
                    <a:pt x="0" y="17294"/>
                  </a:cubicBezTo>
                  <a:cubicBezTo>
                    <a:pt x="0" y="20103"/>
                    <a:pt x="813" y="23246"/>
                    <a:pt x="2366" y="25686"/>
                  </a:cubicBezTo>
                  <a:cubicBezTo>
                    <a:pt x="3143" y="26906"/>
                    <a:pt x="4067" y="27978"/>
                    <a:pt x="5213" y="28718"/>
                  </a:cubicBezTo>
                  <a:cubicBezTo>
                    <a:pt x="6322" y="29494"/>
                    <a:pt x="7653" y="29938"/>
                    <a:pt x="9095" y="29938"/>
                  </a:cubicBezTo>
                  <a:cubicBezTo>
                    <a:pt x="9982" y="29938"/>
                    <a:pt x="10943" y="29753"/>
                    <a:pt x="11905" y="29383"/>
                  </a:cubicBezTo>
                  <a:cubicBezTo>
                    <a:pt x="15602" y="28015"/>
                    <a:pt x="17746" y="25390"/>
                    <a:pt x="18929" y="22469"/>
                  </a:cubicBezTo>
                  <a:cubicBezTo>
                    <a:pt x="20112" y="19586"/>
                    <a:pt x="20408" y="16406"/>
                    <a:pt x="20408" y="13929"/>
                  </a:cubicBezTo>
                  <a:cubicBezTo>
                    <a:pt x="20408" y="9012"/>
                    <a:pt x="20112" y="2283"/>
                    <a:pt x="20112" y="2283"/>
                  </a:cubicBezTo>
                  <a:cubicBezTo>
                    <a:pt x="20112" y="2136"/>
                    <a:pt x="20038" y="2062"/>
                    <a:pt x="19927" y="1988"/>
                  </a:cubicBezTo>
                  <a:cubicBezTo>
                    <a:pt x="19906" y="1977"/>
                    <a:pt x="19878" y="1972"/>
                    <a:pt x="19847" y="1972"/>
                  </a:cubicBezTo>
                  <a:cubicBezTo>
                    <a:pt x="19773" y="1972"/>
                    <a:pt x="19684" y="1999"/>
                    <a:pt x="19631" y="2025"/>
                  </a:cubicBezTo>
                  <a:lnTo>
                    <a:pt x="19594" y="2062"/>
                  </a:lnTo>
                  <a:cubicBezTo>
                    <a:pt x="19410" y="2210"/>
                    <a:pt x="17524" y="3577"/>
                    <a:pt x="14493" y="3577"/>
                  </a:cubicBezTo>
                  <a:cubicBezTo>
                    <a:pt x="13420" y="3577"/>
                    <a:pt x="12237" y="3393"/>
                    <a:pt x="10943" y="2986"/>
                  </a:cubicBezTo>
                  <a:cubicBezTo>
                    <a:pt x="8208" y="2062"/>
                    <a:pt x="6211" y="1322"/>
                    <a:pt x="4880" y="805"/>
                  </a:cubicBezTo>
                  <a:cubicBezTo>
                    <a:pt x="4215" y="583"/>
                    <a:pt x="3734" y="361"/>
                    <a:pt x="3438" y="250"/>
                  </a:cubicBezTo>
                  <a:cubicBezTo>
                    <a:pt x="3253" y="176"/>
                    <a:pt x="3143" y="102"/>
                    <a:pt x="3069" y="102"/>
                  </a:cubicBezTo>
                  <a:cubicBezTo>
                    <a:pt x="2995" y="65"/>
                    <a:pt x="2958" y="28"/>
                    <a:pt x="2958" y="28"/>
                  </a:cubicBezTo>
                  <a:cubicBezTo>
                    <a:pt x="2921" y="10"/>
                    <a:pt x="2875" y="1"/>
                    <a:pt x="28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37"/>
            <p:cNvSpPr/>
            <p:nvPr/>
          </p:nvSpPr>
          <p:spPr>
            <a:xfrm>
              <a:off x="5354875" y="2859575"/>
              <a:ext cx="133125" cy="419400"/>
            </a:xfrm>
            <a:custGeom>
              <a:avLst/>
              <a:gdLst/>
              <a:ahLst/>
              <a:cxnLst/>
              <a:rect l="l" t="t" r="r" b="b"/>
              <a:pathLst>
                <a:path w="5325" h="16776" extrusionOk="0">
                  <a:moveTo>
                    <a:pt x="4991" y="0"/>
                  </a:moveTo>
                  <a:cubicBezTo>
                    <a:pt x="4895" y="0"/>
                    <a:pt x="4800" y="49"/>
                    <a:pt x="4733" y="139"/>
                  </a:cubicBezTo>
                  <a:cubicBezTo>
                    <a:pt x="4733" y="139"/>
                    <a:pt x="1332" y="4649"/>
                    <a:pt x="334" y="9234"/>
                  </a:cubicBezTo>
                  <a:cubicBezTo>
                    <a:pt x="112" y="10343"/>
                    <a:pt x="1" y="11341"/>
                    <a:pt x="1" y="12228"/>
                  </a:cubicBezTo>
                  <a:cubicBezTo>
                    <a:pt x="1" y="15001"/>
                    <a:pt x="925" y="16591"/>
                    <a:pt x="925" y="16628"/>
                  </a:cubicBezTo>
                  <a:cubicBezTo>
                    <a:pt x="999" y="16726"/>
                    <a:pt x="1106" y="16776"/>
                    <a:pt x="1213" y="16776"/>
                  </a:cubicBezTo>
                  <a:cubicBezTo>
                    <a:pt x="1266" y="16776"/>
                    <a:pt x="1319" y="16763"/>
                    <a:pt x="1369" y="16739"/>
                  </a:cubicBezTo>
                  <a:cubicBezTo>
                    <a:pt x="1517" y="16665"/>
                    <a:pt x="1554" y="16443"/>
                    <a:pt x="1480" y="16295"/>
                  </a:cubicBezTo>
                  <a:cubicBezTo>
                    <a:pt x="1369" y="16147"/>
                    <a:pt x="629" y="14705"/>
                    <a:pt x="629" y="12228"/>
                  </a:cubicBezTo>
                  <a:cubicBezTo>
                    <a:pt x="629" y="11378"/>
                    <a:pt x="703" y="10417"/>
                    <a:pt x="925" y="9382"/>
                  </a:cubicBezTo>
                  <a:cubicBezTo>
                    <a:pt x="1406" y="7163"/>
                    <a:pt x="2478" y="4945"/>
                    <a:pt x="3439" y="3281"/>
                  </a:cubicBezTo>
                  <a:cubicBezTo>
                    <a:pt x="3920" y="2431"/>
                    <a:pt x="4363" y="1729"/>
                    <a:pt x="4696" y="1248"/>
                  </a:cubicBezTo>
                  <a:cubicBezTo>
                    <a:pt x="4881" y="1026"/>
                    <a:pt x="4992" y="841"/>
                    <a:pt x="5103" y="693"/>
                  </a:cubicBezTo>
                  <a:cubicBezTo>
                    <a:pt x="5177" y="582"/>
                    <a:pt x="5251" y="509"/>
                    <a:pt x="5251" y="509"/>
                  </a:cubicBezTo>
                  <a:cubicBezTo>
                    <a:pt x="5325" y="361"/>
                    <a:pt x="5325" y="176"/>
                    <a:pt x="5177" y="65"/>
                  </a:cubicBezTo>
                  <a:cubicBezTo>
                    <a:pt x="5118" y="21"/>
                    <a:pt x="5054" y="0"/>
                    <a:pt x="49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37"/>
            <p:cNvSpPr/>
            <p:nvPr/>
          </p:nvSpPr>
          <p:spPr>
            <a:xfrm>
              <a:off x="3913950" y="2701900"/>
              <a:ext cx="2461350" cy="2225975"/>
            </a:xfrm>
            <a:custGeom>
              <a:avLst/>
              <a:gdLst/>
              <a:ahLst/>
              <a:cxnLst/>
              <a:rect l="l" t="t" r="r" b="b"/>
              <a:pathLst>
                <a:path w="98454" h="89039" extrusionOk="0">
                  <a:moveTo>
                    <a:pt x="45813" y="0"/>
                  </a:moveTo>
                  <a:cubicBezTo>
                    <a:pt x="45788" y="0"/>
                    <a:pt x="45770" y="13"/>
                    <a:pt x="45770" y="13"/>
                  </a:cubicBezTo>
                  <a:cubicBezTo>
                    <a:pt x="45770" y="13"/>
                    <a:pt x="18819" y="457"/>
                    <a:pt x="16859" y="567"/>
                  </a:cubicBezTo>
                  <a:cubicBezTo>
                    <a:pt x="14863" y="715"/>
                    <a:pt x="15713" y="14210"/>
                    <a:pt x="15713" y="33434"/>
                  </a:cubicBezTo>
                  <a:cubicBezTo>
                    <a:pt x="15713" y="51106"/>
                    <a:pt x="2219" y="83863"/>
                    <a:pt x="1" y="89038"/>
                  </a:cubicBezTo>
                  <a:lnTo>
                    <a:pt x="25584" y="89038"/>
                  </a:lnTo>
                  <a:cubicBezTo>
                    <a:pt x="26398" y="85489"/>
                    <a:pt x="30280" y="69259"/>
                    <a:pt x="33126" y="60423"/>
                  </a:cubicBezTo>
                  <a:cubicBezTo>
                    <a:pt x="36380" y="50441"/>
                    <a:pt x="40594" y="38093"/>
                    <a:pt x="41408" y="30625"/>
                  </a:cubicBezTo>
                  <a:cubicBezTo>
                    <a:pt x="42258" y="23194"/>
                    <a:pt x="45770" y="3377"/>
                    <a:pt x="45770" y="3377"/>
                  </a:cubicBezTo>
                  <a:cubicBezTo>
                    <a:pt x="46226" y="275"/>
                    <a:pt x="45932" y="0"/>
                    <a:pt x="45813" y="0"/>
                  </a:cubicBezTo>
                  <a:close/>
                  <a:moveTo>
                    <a:pt x="67668" y="1054"/>
                  </a:moveTo>
                  <a:cubicBezTo>
                    <a:pt x="63932" y="1054"/>
                    <a:pt x="63331" y="2426"/>
                    <a:pt x="63331" y="4375"/>
                  </a:cubicBezTo>
                  <a:cubicBezTo>
                    <a:pt x="63331" y="4375"/>
                    <a:pt x="62629" y="13211"/>
                    <a:pt x="61779" y="26854"/>
                  </a:cubicBezTo>
                  <a:cubicBezTo>
                    <a:pt x="60928" y="40459"/>
                    <a:pt x="57564" y="57059"/>
                    <a:pt x="53238" y="68150"/>
                  </a:cubicBezTo>
                  <a:cubicBezTo>
                    <a:pt x="48876" y="79241"/>
                    <a:pt x="49024" y="85970"/>
                    <a:pt x="49135" y="88077"/>
                  </a:cubicBezTo>
                  <a:cubicBezTo>
                    <a:pt x="49172" y="88447"/>
                    <a:pt x="49209" y="88780"/>
                    <a:pt x="49209" y="89038"/>
                  </a:cubicBezTo>
                  <a:lnTo>
                    <a:pt x="68766" y="89038"/>
                  </a:lnTo>
                  <a:cubicBezTo>
                    <a:pt x="68248" y="85896"/>
                    <a:pt x="67990" y="78465"/>
                    <a:pt x="72759" y="65451"/>
                  </a:cubicBezTo>
                  <a:cubicBezTo>
                    <a:pt x="72759" y="65451"/>
                    <a:pt x="72759" y="77134"/>
                    <a:pt x="73868" y="80498"/>
                  </a:cubicBezTo>
                  <a:cubicBezTo>
                    <a:pt x="74489" y="82381"/>
                    <a:pt x="74727" y="83383"/>
                    <a:pt x="75575" y="83383"/>
                  </a:cubicBezTo>
                  <a:cubicBezTo>
                    <a:pt x="76242" y="83383"/>
                    <a:pt x="77286" y="82762"/>
                    <a:pt x="79192" y="81459"/>
                  </a:cubicBezTo>
                  <a:cubicBezTo>
                    <a:pt x="83554" y="78539"/>
                    <a:pt x="98453" y="59425"/>
                    <a:pt x="98453" y="59425"/>
                  </a:cubicBezTo>
                  <a:lnTo>
                    <a:pt x="98453" y="53103"/>
                  </a:lnTo>
                  <a:cubicBezTo>
                    <a:pt x="98453" y="53103"/>
                    <a:pt x="92538" y="56615"/>
                    <a:pt x="88323" y="58722"/>
                  </a:cubicBezTo>
                  <a:cubicBezTo>
                    <a:pt x="87504" y="59132"/>
                    <a:pt x="86834" y="59335"/>
                    <a:pt x="86294" y="59335"/>
                  </a:cubicBezTo>
                  <a:cubicBezTo>
                    <a:pt x="84060" y="59335"/>
                    <a:pt x="84066" y="55855"/>
                    <a:pt x="84959" y="49184"/>
                  </a:cubicBezTo>
                  <a:cubicBezTo>
                    <a:pt x="86068" y="40903"/>
                    <a:pt x="95791" y="9440"/>
                    <a:pt x="95902" y="7185"/>
                  </a:cubicBezTo>
                  <a:cubicBezTo>
                    <a:pt x="96050" y="4930"/>
                    <a:pt x="79192" y="2564"/>
                    <a:pt x="71761" y="1418"/>
                  </a:cubicBezTo>
                  <a:cubicBezTo>
                    <a:pt x="70093" y="1169"/>
                    <a:pt x="68749" y="1054"/>
                    <a:pt x="67668" y="105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37"/>
            <p:cNvSpPr/>
            <p:nvPr/>
          </p:nvSpPr>
          <p:spPr>
            <a:xfrm>
              <a:off x="5139525" y="3731850"/>
              <a:ext cx="1235775" cy="1196025"/>
            </a:xfrm>
            <a:custGeom>
              <a:avLst/>
              <a:gdLst/>
              <a:ahLst/>
              <a:cxnLst/>
              <a:rect l="l" t="t" r="r" b="b"/>
              <a:pathLst>
                <a:path w="49431" h="47841" extrusionOk="0">
                  <a:moveTo>
                    <a:pt x="32276" y="0"/>
                  </a:moveTo>
                  <a:cubicBezTo>
                    <a:pt x="32276" y="0"/>
                    <a:pt x="14678" y="31388"/>
                    <a:pt x="5842" y="37969"/>
                  </a:cubicBezTo>
                  <a:cubicBezTo>
                    <a:pt x="3883" y="39448"/>
                    <a:pt x="1960" y="40779"/>
                    <a:pt x="259" y="42073"/>
                  </a:cubicBezTo>
                  <a:cubicBezTo>
                    <a:pt x="1" y="44402"/>
                    <a:pt x="75" y="46029"/>
                    <a:pt x="112" y="46879"/>
                  </a:cubicBezTo>
                  <a:cubicBezTo>
                    <a:pt x="149" y="47249"/>
                    <a:pt x="186" y="47582"/>
                    <a:pt x="186" y="47840"/>
                  </a:cubicBezTo>
                  <a:lnTo>
                    <a:pt x="19743" y="47840"/>
                  </a:lnTo>
                  <a:cubicBezTo>
                    <a:pt x="19225" y="44698"/>
                    <a:pt x="18967" y="37267"/>
                    <a:pt x="23736" y="24253"/>
                  </a:cubicBezTo>
                  <a:cubicBezTo>
                    <a:pt x="23736" y="24253"/>
                    <a:pt x="23736" y="35936"/>
                    <a:pt x="24845" y="39300"/>
                  </a:cubicBezTo>
                  <a:cubicBezTo>
                    <a:pt x="25466" y="41183"/>
                    <a:pt x="25704" y="42185"/>
                    <a:pt x="26552" y="42185"/>
                  </a:cubicBezTo>
                  <a:cubicBezTo>
                    <a:pt x="27219" y="42185"/>
                    <a:pt x="28263" y="41564"/>
                    <a:pt x="30169" y="40261"/>
                  </a:cubicBezTo>
                  <a:cubicBezTo>
                    <a:pt x="34531" y="37341"/>
                    <a:pt x="49430" y="18227"/>
                    <a:pt x="49430" y="18227"/>
                  </a:cubicBezTo>
                  <a:lnTo>
                    <a:pt x="49430" y="11905"/>
                  </a:lnTo>
                  <a:cubicBezTo>
                    <a:pt x="49430" y="11905"/>
                    <a:pt x="43515" y="15417"/>
                    <a:pt x="39300" y="17524"/>
                  </a:cubicBezTo>
                  <a:cubicBezTo>
                    <a:pt x="38481" y="17934"/>
                    <a:pt x="37811" y="18137"/>
                    <a:pt x="37271" y="18137"/>
                  </a:cubicBezTo>
                  <a:cubicBezTo>
                    <a:pt x="35037" y="18137"/>
                    <a:pt x="35043" y="14657"/>
                    <a:pt x="35936" y="7986"/>
                  </a:cubicBezTo>
                  <a:cubicBezTo>
                    <a:pt x="36158" y="6396"/>
                    <a:pt x="36676" y="3919"/>
                    <a:pt x="37415" y="962"/>
                  </a:cubicBezTo>
                  <a:lnTo>
                    <a:pt x="322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37"/>
            <p:cNvSpPr/>
            <p:nvPr/>
          </p:nvSpPr>
          <p:spPr>
            <a:xfrm>
              <a:off x="3913950" y="3766050"/>
              <a:ext cx="429825" cy="1161825"/>
            </a:xfrm>
            <a:custGeom>
              <a:avLst/>
              <a:gdLst/>
              <a:ahLst/>
              <a:cxnLst/>
              <a:rect l="l" t="t" r="r" b="b"/>
              <a:pathLst>
                <a:path w="17193" h="46473" extrusionOk="0">
                  <a:moveTo>
                    <a:pt x="17192" y="0"/>
                  </a:moveTo>
                  <a:lnTo>
                    <a:pt x="13162" y="8097"/>
                  </a:lnTo>
                  <a:cubicBezTo>
                    <a:pt x="9095" y="24549"/>
                    <a:pt x="1590" y="42738"/>
                    <a:pt x="1" y="46472"/>
                  </a:cubicBezTo>
                  <a:lnTo>
                    <a:pt x="6101" y="46472"/>
                  </a:lnTo>
                  <a:lnTo>
                    <a:pt x="171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37"/>
            <p:cNvSpPr/>
            <p:nvPr/>
          </p:nvSpPr>
          <p:spPr>
            <a:xfrm>
              <a:off x="5142300" y="4519325"/>
              <a:ext cx="933525" cy="401150"/>
            </a:xfrm>
            <a:custGeom>
              <a:avLst/>
              <a:gdLst/>
              <a:ahLst/>
              <a:cxnLst/>
              <a:rect l="l" t="t" r="r" b="b"/>
              <a:pathLst>
                <a:path w="37341" h="16046" extrusionOk="0">
                  <a:moveTo>
                    <a:pt x="24142" y="777"/>
                  </a:moveTo>
                  <a:lnTo>
                    <a:pt x="24142" y="777"/>
                  </a:lnTo>
                  <a:cubicBezTo>
                    <a:pt x="24216" y="1886"/>
                    <a:pt x="24290" y="2995"/>
                    <a:pt x="24401" y="3993"/>
                  </a:cubicBezTo>
                  <a:cubicBezTo>
                    <a:pt x="24549" y="5546"/>
                    <a:pt x="24771" y="6914"/>
                    <a:pt x="25030" y="7690"/>
                  </a:cubicBezTo>
                  <a:cubicBezTo>
                    <a:pt x="25252" y="8430"/>
                    <a:pt x="25436" y="8984"/>
                    <a:pt x="25621" y="9428"/>
                  </a:cubicBezTo>
                  <a:cubicBezTo>
                    <a:pt x="25769" y="9872"/>
                    <a:pt x="25954" y="10167"/>
                    <a:pt x="26102" y="10278"/>
                  </a:cubicBezTo>
                  <a:cubicBezTo>
                    <a:pt x="26213" y="10352"/>
                    <a:pt x="26287" y="10389"/>
                    <a:pt x="26435" y="10389"/>
                  </a:cubicBezTo>
                  <a:lnTo>
                    <a:pt x="26472" y="10389"/>
                  </a:lnTo>
                  <a:cubicBezTo>
                    <a:pt x="26693" y="10389"/>
                    <a:pt x="27100" y="10241"/>
                    <a:pt x="27655" y="9945"/>
                  </a:cubicBezTo>
                  <a:cubicBezTo>
                    <a:pt x="28209" y="9650"/>
                    <a:pt x="28949" y="9169"/>
                    <a:pt x="29910" y="8541"/>
                  </a:cubicBezTo>
                  <a:cubicBezTo>
                    <a:pt x="30797" y="7912"/>
                    <a:pt x="32276" y="6507"/>
                    <a:pt x="33940" y="4696"/>
                  </a:cubicBezTo>
                  <a:cubicBezTo>
                    <a:pt x="35012" y="3550"/>
                    <a:pt x="36158" y="2256"/>
                    <a:pt x="37341" y="888"/>
                  </a:cubicBezTo>
                  <a:lnTo>
                    <a:pt x="24142" y="777"/>
                  </a:lnTo>
                  <a:close/>
                  <a:moveTo>
                    <a:pt x="11868" y="0"/>
                  </a:moveTo>
                  <a:cubicBezTo>
                    <a:pt x="9613" y="2847"/>
                    <a:pt x="7506" y="5176"/>
                    <a:pt x="5731" y="6470"/>
                  </a:cubicBezTo>
                  <a:cubicBezTo>
                    <a:pt x="3883" y="7875"/>
                    <a:pt x="2108" y="9132"/>
                    <a:pt x="481" y="10315"/>
                  </a:cubicBezTo>
                  <a:cubicBezTo>
                    <a:pt x="333" y="11757"/>
                    <a:pt x="259" y="12940"/>
                    <a:pt x="259" y="13827"/>
                  </a:cubicBezTo>
                  <a:cubicBezTo>
                    <a:pt x="259" y="14493"/>
                    <a:pt x="296" y="15010"/>
                    <a:pt x="333" y="15343"/>
                  </a:cubicBezTo>
                  <a:lnTo>
                    <a:pt x="1" y="15380"/>
                  </a:lnTo>
                  <a:lnTo>
                    <a:pt x="333" y="15380"/>
                  </a:lnTo>
                  <a:cubicBezTo>
                    <a:pt x="333" y="15602"/>
                    <a:pt x="370" y="15824"/>
                    <a:pt x="370" y="16046"/>
                  </a:cubicBezTo>
                  <a:lnTo>
                    <a:pt x="19299" y="16046"/>
                  </a:lnTo>
                  <a:cubicBezTo>
                    <a:pt x="19151" y="15195"/>
                    <a:pt x="19077" y="14086"/>
                    <a:pt x="19077" y="12681"/>
                  </a:cubicBezTo>
                  <a:cubicBezTo>
                    <a:pt x="19077" y="9872"/>
                    <a:pt x="19447" y="5953"/>
                    <a:pt x="20778" y="740"/>
                  </a:cubicBezTo>
                  <a:lnTo>
                    <a:pt x="13273" y="666"/>
                  </a:lnTo>
                  <a:cubicBezTo>
                    <a:pt x="12682" y="666"/>
                    <a:pt x="12201" y="407"/>
                    <a:pt x="118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37"/>
            <p:cNvSpPr/>
            <p:nvPr/>
          </p:nvSpPr>
          <p:spPr>
            <a:xfrm>
              <a:off x="3925975" y="4024850"/>
              <a:ext cx="355850" cy="895625"/>
            </a:xfrm>
            <a:custGeom>
              <a:avLst/>
              <a:gdLst/>
              <a:ahLst/>
              <a:cxnLst/>
              <a:rect l="l" t="t" r="r" b="b"/>
              <a:pathLst>
                <a:path w="14234" h="35825" extrusionOk="0">
                  <a:moveTo>
                    <a:pt x="14234" y="0"/>
                  </a:moveTo>
                  <a:lnTo>
                    <a:pt x="11498" y="8060"/>
                  </a:lnTo>
                  <a:lnTo>
                    <a:pt x="12348" y="7912"/>
                  </a:lnTo>
                  <a:lnTo>
                    <a:pt x="14234" y="0"/>
                  </a:lnTo>
                  <a:close/>
                  <a:moveTo>
                    <a:pt x="7727" y="27358"/>
                  </a:moveTo>
                  <a:lnTo>
                    <a:pt x="7727" y="27358"/>
                  </a:lnTo>
                  <a:cubicBezTo>
                    <a:pt x="5805" y="27913"/>
                    <a:pt x="4104" y="28394"/>
                    <a:pt x="2847" y="28726"/>
                  </a:cubicBezTo>
                  <a:cubicBezTo>
                    <a:pt x="1590" y="31980"/>
                    <a:pt x="555" y="34457"/>
                    <a:pt x="0" y="35825"/>
                  </a:cubicBezTo>
                  <a:lnTo>
                    <a:pt x="5694" y="35825"/>
                  </a:lnTo>
                  <a:lnTo>
                    <a:pt x="7727" y="2735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37"/>
            <p:cNvSpPr/>
            <p:nvPr/>
          </p:nvSpPr>
          <p:spPr>
            <a:xfrm>
              <a:off x="3906550" y="2694575"/>
              <a:ext cx="2476150" cy="2241625"/>
            </a:xfrm>
            <a:custGeom>
              <a:avLst/>
              <a:gdLst/>
              <a:ahLst/>
              <a:cxnLst/>
              <a:rect l="l" t="t" r="r" b="b"/>
              <a:pathLst>
                <a:path w="99046" h="89665" extrusionOk="0">
                  <a:moveTo>
                    <a:pt x="25427" y="29501"/>
                  </a:moveTo>
                  <a:cubicBezTo>
                    <a:pt x="25333" y="29501"/>
                    <a:pt x="25243" y="29537"/>
                    <a:pt x="25178" y="29624"/>
                  </a:cubicBezTo>
                  <a:lnTo>
                    <a:pt x="20704" y="35502"/>
                  </a:lnTo>
                  <a:cubicBezTo>
                    <a:pt x="20594" y="35650"/>
                    <a:pt x="20594" y="35835"/>
                    <a:pt x="20741" y="35946"/>
                  </a:cubicBezTo>
                  <a:cubicBezTo>
                    <a:pt x="20803" y="35992"/>
                    <a:pt x="20872" y="36013"/>
                    <a:pt x="20939" y="36013"/>
                  </a:cubicBezTo>
                  <a:cubicBezTo>
                    <a:pt x="21031" y="36013"/>
                    <a:pt x="21121" y="35973"/>
                    <a:pt x="21185" y="35909"/>
                  </a:cubicBezTo>
                  <a:lnTo>
                    <a:pt x="25659" y="29993"/>
                  </a:lnTo>
                  <a:cubicBezTo>
                    <a:pt x="25769" y="29846"/>
                    <a:pt x="25732" y="29661"/>
                    <a:pt x="25622" y="29550"/>
                  </a:cubicBezTo>
                  <a:cubicBezTo>
                    <a:pt x="25560" y="29519"/>
                    <a:pt x="25493" y="29501"/>
                    <a:pt x="25427" y="29501"/>
                  </a:cubicBezTo>
                  <a:close/>
                  <a:moveTo>
                    <a:pt x="84879" y="20321"/>
                  </a:moveTo>
                  <a:cubicBezTo>
                    <a:pt x="84739" y="20321"/>
                    <a:pt x="84619" y="20421"/>
                    <a:pt x="84590" y="20566"/>
                  </a:cubicBezTo>
                  <a:lnTo>
                    <a:pt x="79044" y="41196"/>
                  </a:lnTo>
                  <a:cubicBezTo>
                    <a:pt x="79007" y="41343"/>
                    <a:pt x="79118" y="41528"/>
                    <a:pt x="79266" y="41565"/>
                  </a:cubicBezTo>
                  <a:cubicBezTo>
                    <a:pt x="79297" y="41571"/>
                    <a:pt x="79326" y="41574"/>
                    <a:pt x="79355" y="41574"/>
                  </a:cubicBezTo>
                  <a:cubicBezTo>
                    <a:pt x="79497" y="41574"/>
                    <a:pt x="79605" y="41497"/>
                    <a:pt x="79636" y="41343"/>
                  </a:cubicBezTo>
                  <a:lnTo>
                    <a:pt x="85181" y="20714"/>
                  </a:lnTo>
                  <a:cubicBezTo>
                    <a:pt x="85255" y="20529"/>
                    <a:pt x="85144" y="20381"/>
                    <a:pt x="84996" y="20344"/>
                  </a:cubicBezTo>
                  <a:cubicBezTo>
                    <a:pt x="84957" y="20328"/>
                    <a:pt x="84917" y="20321"/>
                    <a:pt x="84879" y="20321"/>
                  </a:cubicBezTo>
                  <a:close/>
                  <a:moveTo>
                    <a:pt x="45982" y="639"/>
                  </a:moveTo>
                  <a:cubicBezTo>
                    <a:pt x="46008" y="736"/>
                    <a:pt x="46029" y="896"/>
                    <a:pt x="46029" y="1119"/>
                  </a:cubicBezTo>
                  <a:cubicBezTo>
                    <a:pt x="46029" y="1600"/>
                    <a:pt x="45955" y="2376"/>
                    <a:pt x="45771" y="3633"/>
                  </a:cubicBezTo>
                  <a:cubicBezTo>
                    <a:pt x="45771" y="3633"/>
                    <a:pt x="42258" y="23413"/>
                    <a:pt x="41408" y="30881"/>
                  </a:cubicBezTo>
                  <a:cubicBezTo>
                    <a:pt x="40595" y="38275"/>
                    <a:pt x="36380" y="50623"/>
                    <a:pt x="33127" y="60605"/>
                  </a:cubicBezTo>
                  <a:cubicBezTo>
                    <a:pt x="30343" y="69280"/>
                    <a:pt x="26571" y="84987"/>
                    <a:pt x="25644" y="89036"/>
                  </a:cubicBezTo>
                  <a:lnTo>
                    <a:pt x="779" y="89036"/>
                  </a:lnTo>
                  <a:cubicBezTo>
                    <a:pt x="2092" y="85905"/>
                    <a:pt x="5803" y="76838"/>
                    <a:pt x="9281" y="66336"/>
                  </a:cubicBezTo>
                  <a:cubicBezTo>
                    <a:pt x="12941" y="55244"/>
                    <a:pt x="16305" y="42637"/>
                    <a:pt x="16342" y="33727"/>
                  </a:cubicBezTo>
                  <a:cubicBezTo>
                    <a:pt x="16342" y="24854"/>
                    <a:pt x="16157" y="17202"/>
                    <a:pt x="16157" y="11545"/>
                  </a:cubicBezTo>
                  <a:cubicBezTo>
                    <a:pt x="16157" y="8218"/>
                    <a:pt x="16194" y="5593"/>
                    <a:pt x="16416" y="3781"/>
                  </a:cubicBezTo>
                  <a:cubicBezTo>
                    <a:pt x="16490" y="2894"/>
                    <a:pt x="16638" y="2191"/>
                    <a:pt x="16786" y="1748"/>
                  </a:cubicBezTo>
                  <a:cubicBezTo>
                    <a:pt x="16860" y="1526"/>
                    <a:pt x="16933" y="1378"/>
                    <a:pt x="17007" y="1267"/>
                  </a:cubicBezTo>
                  <a:cubicBezTo>
                    <a:pt x="17081" y="1193"/>
                    <a:pt x="17118" y="1193"/>
                    <a:pt x="17155" y="1193"/>
                  </a:cubicBezTo>
                  <a:cubicBezTo>
                    <a:pt x="17636" y="1156"/>
                    <a:pt x="19706" y="1082"/>
                    <a:pt x="22516" y="1045"/>
                  </a:cubicBezTo>
                  <a:cubicBezTo>
                    <a:pt x="26694" y="934"/>
                    <a:pt x="32609" y="860"/>
                    <a:pt x="37452" y="750"/>
                  </a:cubicBezTo>
                  <a:cubicBezTo>
                    <a:pt x="39855" y="713"/>
                    <a:pt x="42036" y="676"/>
                    <a:pt x="43589" y="676"/>
                  </a:cubicBezTo>
                  <a:cubicBezTo>
                    <a:pt x="44869" y="645"/>
                    <a:pt x="45721" y="640"/>
                    <a:pt x="45982" y="639"/>
                  </a:cubicBezTo>
                  <a:close/>
                  <a:moveTo>
                    <a:pt x="67916" y="1637"/>
                  </a:moveTo>
                  <a:cubicBezTo>
                    <a:pt x="68988" y="1637"/>
                    <a:pt x="70319" y="1785"/>
                    <a:pt x="72020" y="2007"/>
                  </a:cubicBezTo>
                  <a:cubicBezTo>
                    <a:pt x="75717" y="2598"/>
                    <a:pt x="81743" y="3448"/>
                    <a:pt x="86845" y="4484"/>
                  </a:cubicBezTo>
                  <a:cubicBezTo>
                    <a:pt x="89396" y="4964"/>
                    <a:pt x="91725" y="5519"/>
                    <a:pt x="93389" y="6073"/>
                  </a:cubicBezTo>
                  <a:cubicBezTo>
                    <a:pt x="94202" y="6332"/>
                    <a:pt x="94867" y="6591"/>
                    <a:pt x="95311" y="6887"/>
                  </a:cubicBezTo>
                  <a:cubicBezTo>
                    <a:pt x="95533" y="6998"/>
                    <a:pt x="95681" y="7109"/>
                    <a:pt x="95792" y="7219"/>
                  </a:cubicBezTo>
                  <a:cubicBezTo>
                    <a:pt x="95903" y="7330"/>
                    <a:pt x="95903" y="7404"/>
                    <a:pt x="95903" y="7441"/>
                  </a:cubicBezTo>
                  <a:cubicBezTo>
                    <a:pt x="95903" y="7552"/>
                    <a:pt x="95866" y="7811"/>
                    <a:pt x="95792" y="8144"/>
                  </a:cubicBezTo>
                  <a:cubicBezTo>
                    <a:pt x="95200" y="10806"/>
                    <a:pt x="92760" y="19198"/>
                    <a:pt x="90320" y="27849"/>
                  </a:cubicBezTo>
                  <a:cubicBezTo>
                    <a:pt x="87880" y="36537"/>
                    <a:pt x="85477" y="45484"/>
                    <a:pt x="84959" y="49440"/>
                  </a:cubicBezTo>
                  <a:cubicBezTo>
                    <a:pt x="84590" y="52028"/>
                    <a:pt x="84368" y="54135"/>
                    <a:pt x="84368" y="55762"/>
                  </a:cubicBezTo>
                  <a:cubicBezTo>
                    <a:pt x="84368" y="57056"/>
                    <a:pt x="84516" y="58054"/>
                    <a:pt x="84848" y="58794"/>
                  </a:cubicBezTo>
                  <a:cubicBezTo>
                    <a:pt x="85033" y="59163"/>
                    <a:pt x="85255" y="59459"/>
                    <a:pt x="85551" y="59644"/>
                  </a:cubicBezTo>
                  <a:cubicBezTo>
                    <a:pt x="85847" y="59829"/>
                    <a:pt x="86216" y="59940"/>
                    <a:pt x="86586" y="59940"/>
                  </a:cubicBezTo>
                  <a:cubicBezTo>
                    <a:pt x="87215" y="59940"/>
                    <a:pt x="87917" y="59718"/>
                    <a:pt x="88767" y="59311"/>
                  </a:cubicBezTo>
                  <a:cubicBezTo>
                    <a:pt x="92261" y="57533"/>
                    <a:pt x="96924" y="54816"/>
                    <a:pt x="98417" y="53938"/>
                  </a:cubicBezTo>
                  <a:lnTo>
                    <a:pt x="98417" y="53938"/>
                  </a:lnTo>
                  <a:lnTo>
                    <a:pt x="98417" y="59631"/>
                  </a:lnTo>
                  <a:lnTo>
                    <a:pt x="98417" y="59631"/>
                  </a:lnTo>
                  <a:cubicBezTo>
                    <a:pt x="98320" y="59757"/>
                    <a:pt x="98132" y="60003"/>
                    <a:pt x="97862" y="60346"/>
                  </a:cubicBezTo>
                  <a:cubicBezTo>
                    <a:pt x="96383" y="62195"/>
                    <a:pt x="92686" y="66853"/>
                    <a:pt x="88878" y="71364"/>
                  </a:cubicBezTo>
                  <a:cubicBezTo>
                    <a:pt x="86993" y="73619"/>
                    <a:pt x="85070" y="75874"/>
                    <a:pt x="83370" y="77686"/>
                  </a:cubicBezTo>
                  <a:cubicBezTo>
                    <a:pt x="81706" y="79497"/>
                    <a:pt x="80227" y="80902"/>
                    <a:pt x="79340" y="81531"/>
                  </a:cubicBezTo>
                  <a:cubicBezTo>
                    <a:pt x="78379" y="82159"/>
                    <a:pt x="77639" y="82640"/>
                    <a:pt x="77085" y="82935"/>
                  </a:cubicBezTo>
                  <a:cubicBezTo>
                    <a:pt x="76493" y="83268"/>
                    <a:pt x="76123" y="83379"/>
                    <a:pt x="75865" y="83379"/>
                  </a:cubicBezTo>
                  <a:cubicBezTo>
                    <a:pt x="75717" y="83379"/>
                    <a:pt x="75643" y="83342"/>
                    <a:pt x="75532" y="83268"/>
                  </a:cubicBezTo>
                  <a:cubicBezTo>
                    <a:pt x="75384" y="83157"/>
                    <a:pt x="75199" y="82862"/>
                    <a:pt x="75051" y="82418"/>
                  </a:cubicBezTo>
                  <a:cubicBezTo>
                    <a:pt x="74866" y="81974"/>
                    <a:pt x="74682" y="81420"/>
                    <a:pt x="74460" y="80680"/>
                  </a:cubicBezTo>
                  <a:cubicBezTo>
                    <a:pt x="74201" y="79904"/>
                    <a:pt x="73979" y="78536"/>
                    <a:pt x="73831" y="76983"/>
                  </a:cubicBezTo>
                  <a:cubicBezTo>
                    <a:pt x="73572" y="74654"/>
                    <a:pt x="73461" y="71844"/>
                    <a:pt x="73388" y="69626"/>
                  </a:cubicBezTo>
                  <a:cubicBezTo>
                    <a:pt x="73388" y="68517"/>
                    <a:pt x="73351" y="67556"/>
                    <a:pt x="73351" y="66853"/>
                  </a:cubicBezTo>
                  <a:cubicBezTo>
                    <a:pt x="73351" y="66151"/>
                    <a:pt x="73351" y="65744"/>
                    <a:pt x="73351" y="65744"/>
                  </a:cubicBezTo>
                  <a:cubicBezTo>
                    <a:pt x="73351" y="65596"/>
                    <a:pt x="73240" y="65485"/>
                    <a:pt x="73092" y="65448"/>
                  </a:cubicBezTo>
                  <a:cubicBezTo>
                    <a:pt x="72944" y="65448"/>
                    <a:pt x="72796" y="65522"/>
                    <a:pt x="72759" y="65670"/>
                  </a:cubicBezTo>
                  <a:cubicBezTo>
                    <a:pt x="72750" y="65695"/>
                    <a:pt x="72741" y="65719"/>
                    <a:pt x="72732" y="65744"/>
                  </a:cubicBezTo>
                  <a:lnTo>
                    <a:pt x="72722" y="65744"/>
                  </a:lnTo>
                  <a:cubicBezTo>
                    <a:pt x="72722" y="65746"/>
                    <a:pt x="72722" y="65755"/>
                    <a:pt x="72722" y="65771"/>
                  </a:cubicBezTo>
                  <a:lnTo>
                    <a:pt x="72722" y="65771"/>
                  </a:lnTo>
                  <a:cubicBezTo>
                    <a:pt x="69315" y="75070"/>
                    <a:pt x="68507" y="81545"/>
                    <a:pt x="68507" y="85671"/>
                  </a:cubicBezTo>
                  <a:cubicBezTo>
                    <a:pt x="68507" y="87058"/>
                    <a:pt x="68592" y="88163"/>
                    <a:pt x="68711" y="89036"/>
                  </a:cubicBezTo>
                  <a:lnTo>
                    <a:pt x="49802" y="89036"/>
                  </a:lnTo>
                  <a:cubicBezTo>
                    <a:pt x="49780" y="88832"/>
                    <a:pt x="49763" y="88618"/>
                    <a:pt x="49763" y="88370"/>
                  </a:cubicBezTo>
                  <a:lnTo>
                    <a:pt x="49431" y="88370"/>
                  </a:lnTo>
                  <a:lnTo>
                    <a:pt x="49763" y="88333"/>
                  </a:lnTo>
                  <a:cubicBezTo>
                    <a:pt x="49726" y="88000"/>
                    <a:pt x="49689" y="87483"/>
                    <a:pt x="49689" y="86817"/>
                  </a:cubicBezTo>
                  <a:cubicBezTo>
                    <a:pt x="49689" y="83786"/>
                    <a:pt x="50244" y="77649"/>
                    <a:pt x="53793" y="68554"/>
                  </a:cubicBezTo>
                  <a:cubicBezTo>
                    <a:pt x="58156" y="57389"/>
                    <a:pt x="61557" y="40826"/>
                    <a:pt x="62407" y="27147"/>
                  </a:cubicBezTo>
                  <a:cubicBezTo>
                    <a:pt x="62814" y="20344"/>
                    <a:pt x="63184" y="14725"/>
                    <a:pt x="63479" y="10806"/>
                  </a:cubicBezTo>
                  <a:cubicBezTo>
                    <a:pt x="63627" y="8846"/>
                    <a:pt x="63738" y="7330"/>
                    <a:pt x="63812" y="6295"/>
                  </a:cubicBezTo>
                  <a:cubicBezTo>
                    <a:pt x="63886" y="5260"/>
                    <a:pt x="63923" y="4705"/>
                    <a:pt x="63923" y="4705"/>
                  </a:cubicBezTo>
                  <a:lnTo>
                    <a:pt x="63923" y="4668"/>
                  </a:lnTo>
                  <a:cubicBezTo>
                    <a:pt x="63923" y="4188"/>
                    <a:pt x="63960" y="3781"/>
                    <a:pt x="64071" y="3411"/>
                  </a:cubicBezTo>
                  <a:cubicBezTo>
                    <a:pt x="64219" y="2857"/>
                    <a:pt x="64515" y="2450"/>
                    <a:pt x="65069" y="2154"/>
                  </a:cubicBezTo>
                  <a:cubicBezTo>
                    <a:pt x="65661" y="1859"/>
                    <a:pt x="66548" y="1637"/>
                    <a:pt x="67916" y="1637"/>
                  </a:cubicBezTo>
                  <a:close/>
                  <a:moveTo>
                    <a:pt x="46167" y="0"/>
                  </a:moveTo>
                  <a:cubicBezTo>
                    <a:pt x="46146" y="0"/>
                    <a:pt x="46124" y="3"/>
                    <a:pt x="46103" y="10"/>
                  </a:cubicBezTo>
                  <a:cubicBezTo>
                    <a:pt x="46090" y="10"/>
                    <a:pt x="46078" y="11"/>
                    <a:pt x="46066" y="12"/>
                  </a:cubicBezTo>
                  <a:lnTo>
                    <a:pt x="46066" y="12"/>
                  </a:lnTo>
                  <a:lnTo>
                    <a:pt x="46066" y="10"/>
                  </a:lnTo>
                  <a:cubicBezTo>
                    <a:pt x="46066" y="10"/>
                    <a:pt x="39338" y="121"/>
                    <a:pt x="32350" y="232"/>
                  </a:cubicBezTo>
                  <a:cubicBezTo>
                    <a:pt x="28838" y="306"/>
                    <a:pt x="25289" y="380"/>
                    <a:pt x="22479" y="417"/>
                  </a:cubicBezTo>
                  <a:cubicBezTo>
                    <a:pt x="19669" y="491"/>
                    <a:pt x="17636" y="528"/>
                    <a:pt x="17118" y="565"/>
                  </a:cubicBezTo>
                  <a:cubicBezTo>
                    <a:pt x="16896" y="602"/>
                    <a:pt x="16675" y="713"/>
                    <a:pt x="16564" y="897"/>
                  </a:cubicBezTo>
                  <a:cubicBezTo>
                    <a:pt x="16305" y="1193"/>
                    <a:pt x="16157" y="1637"/>
                    <a:pt x="16009" y="2228"/>
                  </a:cubicBezTo>
                  <a:cubicBezTo>
                    <a:pt x="15639" y="3966"/>
                    <a:pt x="15529" y="7182"/>
                    <a:pt x="15529" y="11545"/>
                  </a:cubicBezTo>
                  <a:cubicBezTo>
                    <a:pt x="15529" y="17202"/>
                    <a:pt x="15713" y="24854"/>
                    <a:pt x="15713" y="33727"/>
                  </a:cubicBezTo>
                  <a:cubicBezTo>
                    <a:pt x="15713" y="42490"/>
                    <a:pt x="12349" y="55097"/>
                    <a:pt x="8689" y="66114"/>
                  </a:cubicBezTo>
                  <a:cubicBezTo>
                    <a:pt x="5029" y="77168"/>
                    <a:pt x="1110" y="86633"/>
                    <a:pt x="38" y="89220"/>
                  </a:cubicBezTo>
                  <a:cubicBezTo>
                    <a:pt x="1" y="89331"/>
                    <a:pt x="1" y="89442"/>
                    <a:pt x="38" y="89516"/>
                  </a:cubicBezTo>
                  <a:cubicBezTo>
                    <a:pt x="112" y="89590"/>
                    <a:pt x="223" y="89664"/>
                    <a:pt x="297" y="89664"/>
                  </a:cubicBezTo>
                  <a:lnTo>
                    <a:pt x="25880" y="89664"/>
                  </a:lnTo>
                  <a:cubicBezTo>
                    <a:pt x="26028" y="89664"/>
                    <a:pt x="26139" y="89553"/>
                    <a:pt x="26176" y="89405"/>
                  </a:cubicBezTo>
                  <a:cubicBezTo>
                    <a:pt x="26989" y="85856"/>
                    <a:pt x="30871" y="69626"/>
                    <a:pt x="33718" y="60790"/>
                  </a:cubicBezTo>
                  <a:cubicBezTo>
                    <a:pt x="36972" y="50845"/>
                    <a:pt x="41186" y="38460"/>
                    <a:pt x="42036" y="30955"/>
                  </a:cubicBezTo>
                  <a:cubicBezTo>
                    <a:pt x="42443" y="27258"/>
                    <a:pt x="43515" y="20455"/>
                    <a:pt x="44514" y="14577"/>
                  </a:cubicBezTo>
                  <a:cubicBezTo>
                    <a:pt x="44994" y="11619"/>
                    <a:pt x="45475" y="8920"/>
                    <a:pt x="45807" y="6961"/>
                  </a:cubicBezTo>
                  <a:cubicBezTo>
                    <a:pt x="45992" y="5962"/>
                    <a:pt x="46140" y="5149"/>
                    <a:pt x="46214" y="4595"/>
                  </a:cubicBezTo>
                  <a:cubicBezTo>
                    <a:pt x="46325" y="4040"/>
                    <a:pt x="46362" y="3744"/>
                    <a:pt x="46362" y="3744"/>
                  </a:cubicBezTo>
                  <a:cubicBezTo>
                    <a:pt x="46584" y="2450"/>
                    <a:pt x="46621" y="1637"/>
                    <a:pt x="46621" y="1119"/>
                  </a:cubicBezTo>
                  <a:cubicBezTo>
                    <a:pt x="46621" y="750"/>
                    <a:pt x="46584" y="528"/>
                    <a:pt x="46547" y="343"/>
                  </a:cubicBezTo>
                  <a:cubicBezTo>
                    <a:pt x="46510" y="232"/>
                    <a:pt x="46473" y="158"/>
                    <a:pt x="46399" y="84"/>
                  </a:cubicBezTo>
                  <a:cubicBezTo>
                    <a:pt x="46339" y="54"/>
                    <a:pt x="46255" y="0"/>
                    <a:pt x="46167" y="0"/>
                  </a:cubicBezTo>
                  <a:close/>
                  <a:moveTo>
                    <a:pt x="67916" y="1045"/>
                  </a:moveTo>
                  <a:cubicBezTo>
                    <a:pt x="66030" y="1045"/>
                    <a:pt x="64884" y="1378"/>
                    <a:pt x="64182" y="2044"/>
                  </a:cubicBezTo>
                  <a:cubicBezTo>
                    <a:pt x="63812" y="2376"/>
                    <a:pt x="63590" y="2783"/>
                    <a:pt x="63479" y="3227"/>
                  </a:cubicBezTo>
                  <a:cubicBezTo>
                    <a:pt x="63371" y="3660"/>
                    <a:pt x="63333" y="4128"/>
                    <a:pt x="63332" y="4632"/>
                  </a:cubicBezTo>
                  <a:lnTo>
                    <a:pt x="63332" y="4632"/>
                  </a:lnTo>
                  <a:lnTo>
                    <a:pt x="63332" y="4631"/>
                  </a:lnTo>
                  <a:cubicBezTo>
                    <a:pt x="63332" y="4631"/>
                    <a:pt x="62629" y="13504"/>
                    <a:pt x="61779" y="27110"/>
                  </a:cubicBezTo>
                  <a:cubicBezTo>
                    <a:pt x="60928" y="40715"/>
                    <a:pt x="57564" y="57278"/>
                    <a:pt x="53239" y="68332"/>
                  </a:cubicBezTo>
                  <a:cubicBezTo>
                    <a:pt x="49615" y="77464"/>
                    <a:pt x="49098" y="83712"/>
                    <a:pt x="49098" y="86817"/>
                  </a:cubicBezTo>
                  <a:cubicBezTo>
                    <a:pt x="49098" y="87483"/>
                    <a:pt x="49098" y="88000"/>
                    <a:pt x="49135" y="88407"/>
                  </a:cubicBezTo>
                  <a:cubicBezTo>
                    <a:pt x="49172" y="88777"/>
                    <a:pt x="49172" y="89073"/>
                    <a:pt x="49209" y="89368"/>
                  </a:cubicBezTo>
                  <a:cubicBezTo>
                    <a:pt x="49209" y="89516"/>
                    <a:pt x="49357" y="89664"/>
                    <a:pt x="49505" y="89664"/>
                  </a:cubicBezTo>
                  <a:lnTo>
                    <a:pt x="69062" y="89664"/>
                  </a:lnTo>
                  <a:cubicBezTo>
                    <a:pt x="69173" y="89664"/>
                    <a:pt x="69247" y="89627"/>
                    <a:pt x="69321" y="89553"/>
                  </a:cubicBezTo>
                  <a:cubicBezTo>
                    <a:pt x="69358" y="89479"/>
                    <a:pt x="69395" y="89405"/>
                    <a:pt x="69395" y="89294"/>
                  </a:cubicBezTo>
                  <a:cubicBezTo>
                    <a:pt x="69247" y="88444"/>
                    <a:pt x="69099" y="87224"/>
                    <a:pt x="69099" y="85671"/>
                  </a:cubicBezTo>
                  <a:cubicBezTo>
                    <a:pt x="69099" y="81879"/>
                    <a:pt x="69819" y="75960"/>
                    <a:pt x="72738" y="67481"/>
                  </a:cubicBezTo>
                  <a:lnTo>
                    <a:pt x="72738" y="67481"/>
                  </a:lnTo>
                  <a:cubicBezTo>
                    <a:pt x="72756" y="68639"/>
                    <a:pt x="72793" y="70268"/>
                    <a:pt x="72870" y="72029"/>
                  </a:cubicBezTo>
                  <a:cubicBezTo>
                    <a:pt x="72944" y="73693"/>
                    <a:pt x="73055" y="75467"/>
                    <a:pt x="73203" y="77057"/>
                  </a:cubicBezTo>
                  <a:cubicBezTo>
                    <a:pt x="73351" y="78610"/>
                    <a:pt x="73572" y="79978"/>
                    <a:pt x="73868" y="80902"/>
                  </a:cubicBezTo>
                  <a:cubicBezTo>
                    <a:pt x="74201" y="81826"/>
                    <a:pt x="74386" y="82566"/>
                    <a:pt x="74645" y="83083"/>
                  </a:cubicBezTo>
                  <a:cubicBezTo>
                    <a:pt x="74792" y="83342"/>
                    <a:pt x="74940" y="83564"/>
                    <a:pt x="75125" y="83749"/>
                  </a:cubicBezTo>
                  <a:cubicBezTo>
                    <a:pt x="75347" y="83897"/>
                    <a:pt x="75606" y="84008"/>
                    <a:pt x="75865" y="84008"/>
                  </a:cubicBezTo>
                  <a:cubicBezTo>
                    <a:pt x="76308" y="83971"/>
                    <a:pt x="76752" y="83823"/>
                    <a:pt x="77380" y="83490"/>
                  </a:cubicBezTo>
                  <a:cubicBezTo>
                    <a:pt x="77972" y="83157"/>
                    <a:pt x="78711" y="82677"/>
                    <a:pt x="79673" y="82011"/>
                  </a:cubicBezTo>
                  <a:cubicBezTo>
                    <a:pt x="80819" y="81235"/>
                    <a:pt x="82556" y="79497"/>
                    <a:pt x="84553" y="77279"/>
                  </a:cubicBezTo>
                  <a:cubicBezTo>
                    <a:pt x="90616" y="70661"/>
                    <a:pt x="98971" y="59903"/>
                    <a:pt x="98971" y="59903"/>
                  </a:cubicBezTo>
                  <a:cubicBezTo>
                    <a:pt x="99008" y="59866"/>
                    <a:pt x="99045" y="59792"/>
                    <a:pt x="99045" y="59718"/>
                  </a:cubicBezTo>
                  <a:lnTo>
                    <a:pt x="99045" y="53396"/>
                  </a:lnTo>
                  <a:cubicBezTo>
                    <a:pt x="99045" y="53285"/>
                    <a:pt x="98971" y="53174"/>
                    <a:pt x="98897" y="53137"/>
                  </a:cubicBezTo>
                  <a:cubicBezTo>
                    <a:pt x="98842" y="53100"/>
                    <a:pt x="98786" y="53082"/>
                    <a:pt x="98731" y="53082"/>
                  </a:cubicBezTo>
                  <a:cubicBezTo>
                    <a:pt x="98675" y="53082"/>
                    <a:pt x="98620" y="53100"/>
                    <a:pt x="98565" y="53137"/>
                  </a:cubicBezTo>
                  <a:cubicBezTo>
                    <a:pt x="98565" y="53137"/>
                    <a:pt x="98232" y="53359"/>
                    <a:pt x="97603" y="53729"/>
                  </a:cubicBezTo>
                  <a:cubicBezTo>
                    <a:pt x="95755" y="54801"/>
                    <a:pt x="91651" y="57167"/>
                    <a:pt x="88472" y="58757"/>
                  </a:cubicBezTo>
                  <a:cubicBezTo>
                    <a:pt x="87695" y="59126"/>
                    <a:pt x="87067" y="59311"/>
                    <a:pt x="86586" y="59311"/>
                  </a:cubicBezTo>
                  <a:cubicBezTo>
                    <a:pt x="86290" y="59311"/>
                    <a:pt x="86068" y="59237"/>
                    <a:pt x="85884" y="59126"/>
                  </a:cubicBezTo>
                  <a:cubicBezTo>
                    <a:pt x="85625" y="58941"/>
                    <a:pt x="85403" y="58609"/>
                    <a:pt x="85218" y="58017"/>
                  </a:cubicBezTo>
                  <a:cubicBezTo>
                    <a:pt x="85070" y="57463"/>
                    <a:pt x="84996" y="56723"/>
                    <a:pt x="84996" y="55762"/>
                  </a:cubicBezTo>
                  <a:cubicBezTo>
                    <a:pt x="84996" y="54172"/>
                    <a:pt x="85218" y="52102"/>
                    <a:pt x="85551" y="49514"/>
                  </a:cubicBezTo>
                  <a:cubicBezTo>
                    <a:pt x="86105" y="45410"/>
                    <a:pt x="88804" y="35465"/>
                    <a:pt x="91392" y="26296"/>
                  </a:cubicBezTo>
                  <a:cubicBezTo>
                    <a:pt x="92686" y="21712"/>
                    <a:pt x="93943" y="17312"/>
                    <a:pt x="94904" y="13911"/>
                  </a:cubicBezTo>
                  <a:cubicBezTo>
                    <a:pt x="95385" y="12210"/>
                    <a:pt x="95755" y="10769"/>
                    <a:pt x="96051" y="9660"/>
                  </a:cubicBezTo>
                  <a:cubicBezTo>
                    <a:pt x="96198" y="9105"/>
                    <a:pt x="96309" y="8661"/>
                    <a:pt x="96383" y="8292"/>
                  </a:cubicBezTo>
                  <a:cubicBezTo>
                    <a:pt x="96457" y="7922"/>
                    <a:pt x="96494" y="7663"/>
                    <a:pt x="96531" y="7478"/>
                  </a:cubicBezTo>
                  <a:lnTo>
                    <a:pt x="96531" y="7441"/>
                  </a:lnTo>
                  <a:cubicBezTo>
                    <a:pt x="96531" y="7219"/>
                    <a:pt x="96420" y="6998"/>
                    <a:pt x="96235" y="6813"/>
                  </a:cubicBezTo>
                  <a:cubicBezTo>
                    <a:pt x="95977" y="6480"/>
                    <a:pt x="95496" y="6221"/>
                    <a:pt x="94867" y="5962"/>
                  </a:cubicBezTo>
                  <a:cubicBezTo>
                    <a:pt x="92686" y="5001"/>
                    <a:pt x="88545" y="4114"/>
                    <a:pt x="84146" y="3338"/>
                  </a:cubicBezTo>
                  <a:cubicBezTo>
                    <a:pt x="79746" y="2561"/>
                    <a:pt x="75125" y="1859"/>
                    <a:pt x="72094" y="1415"/>
                  </a:cubicBezTo>
                  <a:cubicBezTo>
                    <a:pt x="70393" y="1156"/>
                    <a:pt x="69025" y="1045"/>
                    <a:pt x="67916" y="104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37"/>
            <p:cNvSpPr/>
            <p:nvPr/>
          </p:nvSpPr>
          <p:spPr>
            <a:xfrm>
              <a:off x="4643200" y="2691125"/>
              <a:ext cx="389150" cy="1764450"/>
            </a:xfrm>
            <a:custGeom>
              <a:avLst/>
              <a:gdLst/>
              <a:ahLst/>
              <a:cxnLst/>
              <a:rect l="l" t="t" r="r" b="b"/>
              <a:pathLst>
                <a:path w="15566" h="70578" extrusionOk="0">
                  <a:moveTo>
                    <a:pt x="15189" y="0"/>
                  </a:moveTo>
                  <a:cubicBezTo>
                    <a:pt x="15084" y="0"/>
                    <a:pt x="14986" y="50"/>
                    <a:pt x="14937" y="148"/>
                  </a:cubicBezTo>
                  <a:lnTo>
                    <a:pt x="3845" y="20112"/>
                  </a:lnTo>
                  <a:cubicBezTo>
                    <a:pt x="3771" y="20223"/>
                    <a:pt x="3771" y="20334"/>
                    <a:pt x="3845" y="20445"/>
                  </a:cubicBezTo>
                  <a:lnTo>
                    <a:pt x="8171" y="26360"/>
                  </a:lnTo>
                  <a:lnTo>
                    <a:pt x="3217" y="29836"/>
                  </a:lnTo>
                  <a:cubicBezTo>
                    <a:pt x="3143" y="29873"/>
                    <a:pt x="3106" y="29984"/>
                    <a:pt x="3106" y="30057"/>
                  </a:cubicBezTo>
                  <a:lnTo>
                    <a:pt x="0" y="70245"/>
                  </a:lnTo>
                  <a:cubicBezTo>
                    <a:pt x="0" y="70393"/>
                    <a:pt x="111" y="70540"/>
                    <a:pt x="296" y="70577"/>
                  </a:cubicBezTo>
                  <a:cubicBezTo>
                    <a:pt x="444" y="70577"/>
                    <a:pt x="592" y="70429"/>
                    <a:pt x="629" y="70282"/>
                  </a:cubicBezTo>
                  <a:lnTo>
                    <a:pt x="3698" y="30242"/>
                  </a:lnTo>
                  <a:lnTo>
                    <a:pt x="8763" y="26693"/>
                  </a:lnTo>
                  <a:cubicBezTo>
                    <a:pt x="8836" y="26656"/>
                    <a:pt x="8910" y="26582"/>
                    <a:pt x="8910" y="26471"/>
                  </a:cubicBezTo>
                  <a:cubicBezTo>
                    <a:pt x="8910" y="26397"/>
                    <a:pt x="8910" y="26323"/>
                    <a:pt x="8836" y="26249"/>
                  </a:cubicBezTo>
                  <a:lnTo>
                    <a:pt x="4474" y="20223"/>
                  </a:lnTo>
                  <a:lnTo>
                    <a:pt x="15454" y="444"/>
                  </a:lnTo>
                  <a:cubicBezTo>
                    <a:pt x="15565" y="296"/>
                    <a:pt x="15491" y="111"/>
                    <a:pt x="15343" y="37"/>
                  </a:cubicBezTo>
                  <a:cubicBezTo>
                    <a:pt x="15294" y="13"/>
                    <a:pt x="15241" y="0"/>
                    <a:pt x="151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37"/>
            <p:cNvSpPr/>
            <p:nvPr/>
          </p:nvSpPr>
          <p:spPr>
            <a:xfrm>
              <a:off x="5353025" y="2758425"/>
              <a:ext cx="360500" cy="1559225"/>
            </a:xfrm>
            <a:custGeom>
              <a:avLst/>
              <a:gdLst/>
              <a:ahLst/>
              <a:cxnLst/>
              <a:rect l="l" t="t" r="r" b="b"/>
              <a:pathLst>
                <a:path w="14420" h="62369" extrusionOk="0">
                  <a:moveTo>
                    <a:pt x="9892" y="0"/>
                  </a:moveTo>
                  <a:cubicBezTo>
                    <a:pt x="9873" y="0"/>
                    <a:pt x="9854" y="2"/>
                    <a:pt x="9835" y="7"/>
                  </a:cubicBezTo>
                  <a:cubicBezTo>
                    <a:pt x="9650" y="7"/>
                    <a:pt x="9539" y="192"/>
                    <a:pt x="9576" y="340"/>
                  </a:cubicBezTo>
                  <a:lnTo>
                    <a:pt x="12941" y="20637"/>
                  </a:lnTo>
                  <a:lnTo>
                    <a:pt x="8393" y="24112"/>
                  </a:lnTo>
                  <a:cubicBezTo>
                    <a:pt x="8356" y="24186"/>
                    <a:pt x="8282" y="24260"/>
                    <a:pt x="8282" y="24334"/>
                  </a:cubicBezTo>
                  <a:cubicBezTo>
                    <a:pt x="8282" y="24445"/>
                    <a:pt x="8319" y="24519"/>
                    <a:pt x="8393" y="24593"/>
                  </a:cubicBezTo>
                  <a:lnTo>
                    <a:pt x="13717" y="29399"/>
                  </a:lnTo>
                  <a:lnTo>
                    <a:pt x="75" y="61933"/>
                  </a:lnTo>
                  <a:cubicBezTo>
                    <a:pt x="1" y="62081"/>
                    <a:pt x="75" y="62266"/>
                    <a:pt x="223" y="62340"/>
                  </a:cubicBezTo>
                  <a:cubicBezTo>
                    <a:pt x="262" y="62360"/>
                    <a:pt x="305" y="62369"/>
                    <a:pt x="347" y="62369"/>
                  </a:cubicBezTo>
                  <a:cubicBezTo>
                    <a:pt x="462" y="62369"/>
                    <a:pt x="575" y="62300"/>
                    <a:pt x="629" y="62192"/>
                  </a:cubicBezTo>
                  <a:lnTo>
                    <a:pt x="14382" y="29436"/>
                  </a:lnTo>
                  <a:cubicBezTo>
                    <a:pt x="14419" y="29325"/>
                    <a:pt x="14419" y="29177"/>
                    <a:pt x="14309" y="29103"/>
                  </a:cubicBezTo>
                  <a:lnTo>
                    <a:pt x="9096" y="24371"/>
                  </a:lnTo>
                  <a:lnTo>
                    <a:pt x="13458" y="21043"/>
                  </a:lnTo>
                  <a:cubicBezTo>
                    <a:pt x="13569" y="20970"/>
                    <a:pt x="13606" y="20859"/>
                    <a:pt x="13569" y="20748"/>
                  </a:cubicBezTo>
                  <a:lnTo>
                    <a:pt x="10168" y="266"/>
                  </a:lnTo>
                  <a:cubicBezTo>
                    <a:pt x="10136" y="105"/>
                    <a:pt x="10019" y="0"/>
                    <a:pt x="98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37"/>
            <p:cNvSpPr/>
            <p:nvPr/>
          </p:nvSpPr>
          <p:spPr>
            <a:xfrm>
              <a:off x="4686650" y="3654175"/>
              <a:ext cx="1109125" cy="736700"/>
            </a:xfrm>
            <a:custGeom>
              <a:avLst/>
              <a:gdLst/>
              <a:ahLst/>
              <a:cxnLst/>
              <a:rect l="l" t="t" r="r" b="b"/>
              <a:pathLst>
                <a:path w="44365" h="29468" extrusionOk="0">
                  <a:moveTo>
                    <a:pt x="25076" y="0"/>
                  </a:moveTo>
                  <a:cubicBezTo>
                    <a:pt x="23741" y="0"/>
                    <a:pt x="16385" y="10267"/>
                    <a:pt x="12200" y="13755"/>
                  </a:cubicBezTo>
                  <a:cubicBezTo>
                    <a:pt x="7986" y="17267"/>
                    <a:pt x="813" y="20225"/>
                    <a:pt x="813" y="20225"/>
                  </a:cubicBezTo>
                  <a:lnTo>
                    <a:pt x="0" y="29467"/>
                  </a:lnTo>
                  <a:lnTo>
                    <a:pt x="12053" y="19227"/>
                  </a:lnTo>
                  <a:lnTo>
                    <a:pt x="13605" y="19227"/>
                  </a:lnTo>
                  <a:cubicBezTo>
                    <a:pt x="15158" y="19227"/>
                    <a:pt x="18115" y="17120"/>
                    <a:pt x="18116" y="17119"/>
                  </a:cubicBezTo>
                  <a:lnTo>
                    <a:pt x="18116" y="17119"/>
                  </a:lnTo>
                  <a:cubicBezTo>
                    <a:pt x="18115" y="17119"/>
                    <a:pt x="17265" y="17970"/>
                    <a:pt x="16822" y="18376"/>
                  </a:cubicBezTo>
                  <a:cubicBezTo>
                    <a:pt x="16415" y="18820"/>
                    <a:pt x="16267" y="20225"/>
                    <a:pt x="16970" y="20336"/>
                  </a:cubicBezTo>
                  <a:cubicBezTo>
                    <a:pt x="17012" y="20345"/>
                    <a:pt x="17060" y="20349"/>
                    <a:pt x="17114" y="20349"/>
                  </a:cubicBezTo>
                  <a:cubicBezTo>
                    <a:pt x="17949" y="20349"/>
                    <a:pt x="20131" y="19298"/>
                    <a:pt x="23292" y="18117"/>
                  </a:cubicBezTo>
                  <a:cubicBezTo>
                    <a:pt x="26656" y="16860"/>
                    <a:pt x="31573" y="13459"/>
                    <a:pt x="32275" y="12757"/>
                  </a:cubicBezTo>
                  <a:cubicBezTo>
                    <a:pt x="32978" y="12054"/>
                    <a:pt x="28616" y="6435"/>
                    <a:pt x="28615" y="6435"/>
                  </a:cubicBezTo>
                  <a:lnTo>
                    <a:pt x="28615" y="6435"/>
                  </a:lnTo>
                  <a:cubicBezTo>
                    <a:pt x="28616" y="6435"/>
                    <a:pt x="36638" y="10649"/>
                    <a:pt x="39596" y="10649"/>
                  </a:cubicBezTo>
                  <a:cubicBezTo>
                    <a:pt x="42553" y="10649"/>
                    <a:pt x="44069" y="9836"/>
                    <a:pt x="44217" y="8986"/>
                  </a:cubicBezTo>
                  <a:cubicBezTo>
                    <a:pt x="44365" y="8135"/>
                    <a:pt x="41555" y="8135"/>
                    <a:pt x="37747" y="6878"/>
                  </a:cubicBezTo>
                  <a:cubicBezTo>
                    <a:pt x="33976" y="5621"/>
                    <a:pt x="26397" y="113"/>
                    <a:pt x="25103" y="2"/>
                  </a:cubicBezTo>
                  <a:cubicBezTo>
                    <a:pt x="25094" y="1"/>
                    <a:pt x="25085" y="0"/>
                    <a:pt x="250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37"/>
            <p:cNvSpPr/>
            <p:nvPr/>
          </p:nvSpPr>
          <p:spPr>
            <a:xfrm>
              <a:off x="5364125" y="3758650"/>
              <a:ext cx="397450" cy="161775"/>
            </a:xfrm>
            <a:custGeom>
              <a:avLst/>
              <a:gdLst/>
              <a:ahLst/>
              <a:cxnLst/>
              <a:rect l="l" t="t" r="r" b="b"/>
              <a:pathLst>
                <a:path w="15898" h="6471" extrusionOk="0">
                  <a:moveTo>
                    <a:pt x="1" y="0"/>
                  </a:moveTo>
                  <a:lnTo>
                    <a:pt x="1516" y="2256"/>
                  </a:lnTo>
                  <a:cubicBezTo>
                    <a:pt x="1516" y="2256"/>
                    <a:pt x="9539" y="6470"/>
                    <a:pt x="12497" y="6470"/>
                  </a:cubicBezTo>
                  <a:cubicBezTo>
                    <a:pt x="13975" y="6470"/>
                    <a:pt x="15122" y="6285"/>
                    <a:pt x="15898" y="5953"/>
                  </a:cubicBezTo>
                  <a:lnTo>
                    <a:pt x="15750" y="5916"/>
                  </a:lnTo>
                  <a:cubicBezTo>
                    <a:pt x="9133" y="5472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37"/>
            <p:cNvSpPr/>
            <p:nvPr/>
          </p:nvSpPr>
          <p:spPr>
            <a:xfrm>
              <a:off x="4686650" y="3815025"/>
              <a:ext cx="824450" cy="575850"/>
            </a:xfrm>
            <a:custGeom>
              <a:avLst/>
              <a:gdLst/>
              <a:ahLst/>
              <a:cxnLst/>
              <a:rect l="l" t="t" r="r" b="b"/>
              <a:pathLst>
                <a:path w="32978" h="23034" extrusionOk="0">
                  <a:moveTo>
                    <a:pt x="28615" y="1"/>
                  </a:moveTo>
                  <a:lnTo>
                    <a:pt x="28615" y="1"/>
                  </a:lnTo>
                  <a:cubicBezTo>
                    <a:pt x="28615" y="1"/>
                    <a:pt x="29613" y="4363"/>
                    <a:pt x="28467" y="5287"/>
                  </a:cubicBezTo>
                  <a:cubicBezTo>
                    <a:pt x="28269" y="5446"/>
                    <a:pt x="28046" y="5512"/>
                    <a:pt x="27815" y="5512"/>
                  </a:cubicBezTo>
                  <a:cubicBezTo>
                    <a:pt x="26756" y="5512"/>
                    <a:pt x="25510" y="4142"/>
                    <a:pt x="25510" y="4141"/>
                  </a:cubicBezTo>
                  <a:lnTo>
                    <a:pt x="25510" y="4141"/>
                  </a:lnTo>
                  <a:cubicBezTo>
                    <a:pt x="25510" y="4142"/>
                    <a:pt x="25990" y="8689"/>
                    <a:pt x="24623" y="8911"/>
                  </a:cubicBezTo>
                  <a:cubicBezTo>
                    <a:pt x="24504" y="8933"/>
                    <a:pt x="24382" y="8943"/>
                    <a:pt x="24259" y="8943"/>
                  </a:cubicBezTo>
                  <a:cubicBezTo>
                    <a:pt x="22949" y="8943"/>
                    <a:pt x="21406" y="7801"/>
                    <a:pt x="21406" y="7801"/>
                  </a:cubicBezTo>
                  <a:cubicBezTo>
                    <a:pt x="21406" y="7801"/>
                    <a:pt x="21406" y="10759"/>
                    <a:pt x="20038" y="10759"/>
                  </a:cubicBezTo>
                  <a:cubicBezTo>
                    <a:pt x="18670" y="10759"/>
                    <a:pt x="16637" y="6397"/>
                    <a:pt x="16637" y="6397"/>
                  </a:cubicBezTo>
                  <a:lnTo>
                    <a:pt x="16637" y="6397"/>
                  </a:lnTo>
                  <a:cubicBezTo>
                    <a:pt x="16637" y="6397"/>
                    <a:pt x="17117" y="8578"/>
                    <a:pt x="15713" y="10057"/>
                  </a:cubicBezTo>
                  <a:cubicBezTo>
                    <a:pt x="14744" y="11077"/>
                    <a:pt x="13159" y="11235"/>
                    <a:pt x="12269" y="11235"/>
                  </a:cubicBezTo>
                  <a:cubicBezTo>
                    <a:pt x="11869" y="11235"/>
                    <a:pt x="11609" y="11203"/>
                    <a:pt x="11609" y="11203"/>
                  </a:cubicBezTo>
                  <a:lnTo>
                    <a:pt x="887" y="18967"/>
                  </a:lnTo>
                  <a:lnTo>
                    <a:pt x="296" y="19669"/>
                  </a:lnTo>
                  <a:lnTo>
                    <a:pt x="0" y="23033"/>
                  </a:lnTo>
                  <a:lnTo>
                    <a:pt x="0" y="23033"/>
                  </a:lnTo>
                  <a:lnTo>
                    <a:pt x="12053" y="12793"/>
                  </a:lnTo>
                  <a:lnTo>
                    <a:pt x="13605" y="12793"/>
                  </a:lnTo>
                  <a:cubicBezTo>
                    <a:pt x="15158" y="12793"/>
                    <a:pt x="18115" y="10686"/>
                    <a:pt x="18116" y="10685"/>
                  </a:cubicBezTo>
                  <a:lnTo>
                    <a:pt x="18116" y="10685"/>
                  </a:lnTo>
                  <a:cubicBezTo>
                    <a:pt x="18115" y="10685"/>
                    <a:pt x="17265" y="11536"/>
                    <a:pt x="16822" y="11942"/>
                  </a:cubicBezTo>
                  <a:cubicBezTo>
                    <a:pt x="16415" y="12386"/>
                    <a:pt x="16267" y="13791"/>
                    <a:pt x="16970" y="13902"/>
                  </a:cubicBezTo>
                  <a:cubicBezTo>
                    <a:pt x="17012" y="13911"/>
                    <a:pt x="17060" y="13915"/>
                    <a:pt x="17114" y="13915"/>
                  </a:cubicBezTo>
                  <a:cubicBezTo>
                    <a:pt x="17949" y="13915"/>
                    <a:pt x="20131" y="12864"/>
                    <a:pt x="23292" y="11683"/>
                  </a:cubicBezTo>
                  <a:cubicBezTo>
                    <a:pt x="26656" y="10426"/>
                    <a:pt x="31573" y="7025"/>
                    <a:pt x="32275" y="6323"/>
                  </a:cubicBezTo>
                  <a:cubicBezTo>
                    <a:pt x="32978" y="5620"/>
                    <a:pt x="28616" y="1"/>
                    <a:pt x="286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37"/>
            <p:cNvSpPr/>
            <p:nvPr/>
          </p:nvSpPr>
          <p:spPr>
            <a:xfrm>
              <a:off x="5364125" y="3758650"/>
              <a:ext cx="329075" cy="154375"/>
            </a:xfrm>
            <a:custGeom>
              <a:avLst/>
              <a:gdLst/>
              <a:ahLst/>
              <a:cxnLst/>
              <a:rect l="l" t="t" r="r" b="b"/>
              <a:pathLst>
                <a:path w="13163" h="6175" extrusionOk="0">
                  <a:moveTo>
                    <a:pt x="1" y="0"/>
                  </a:moveTo>
                  <a:lnTo>
                    <a:pt x="1368" y="1997"/>
                  </a:lnTo>
                  <a:cubicBezTo>
                    <a:pt x="1405" y="1997"/>
                    <a:pt x="1479" y="1960"/>
                    <a:pt x="1516" y="1960"/>
                  </a:cubicBezTo>
                  <a:cubicBezTo>
                    <a:pt x="1590" y="1960"/>
                    <a:pt x="1627" y="1960"/>
                    <a:pt x="1664" y="1997"/>
                  </a:cubicBezTo>
                  <a:cubicBezTo>
                    <a:pt x="1664" y="1997"/>
                    <a:pt x="1960" y="2145"/>
                    <a:pt x="2441" y="2404"/>
                  </a:cubicBezTo>
                  <a:cubicBezTo>
                    <a:pt x="2921" y="2625"/>
                    <a:pt x="3587" y="2958"/>
                    <a:pt x="4363" y="3328"/>
                  </a:cubicBezTo>
                  <a:cubicBezTo>
                    <a:pt x="5916" y="4067"/>
                    <a:pt x="7912" y="4955"/>
                    <a:pt x="9613" y="5546"/>
                  </a:cubicBezTo>
                  <a:cubicBezTo>
                    <a:pt x="10759" y="5916"/>
                    <a:pt x="11794" y="6175"/>
                    <a:pt x="12497" y="6175"/>
                  </a:cubicBezTo>
                  <a:lnTo>
                    <a:pt x="12866" y="6175"/>
                  </a:lnTo>
                  <a:lnTo>
                    <a:pt x="13162" y="5546"/>
                  </a:lnTo>
                  <a:cubicBezTo>
                    <a:pt x="6988" y="4178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37"/>
            <p:cNvSpPr/>
            <p:nvPr/>
          </p:nvSpPr>
          <p:spPr>
            <a:xfrm>
              <a:off x="4747650" y="3832600"/>
              <a:ext cx="740350" cy="496350"/>
            </a:xfrm>
            <a:custGeom>
              <a:avLst/>
              <a:gdLst/>
              <a:ahLst/>
              <a:cxnLst/>
              <a:rect l="l" t="t" r="r" b="b"/>
              <a:pathLst>
                <a:path w="29614" h="19854" extrusionOk="0">
                  <a:moveTo>
                    <a:pt x="26323" y="0"/>
                  </a:moveTo>
                  <a:lnTo>
                    <a:pt x="26323" y="0"/>
                  </a:lnTo>
                  <a:cubicBezTo>
                    <a:pt x="26434" y="666"/>
                    <a:pt x="26582" y="1664"/>
                    <a:pt x="26582" y="2588"/>
                  </a:cubicBezTo>
                  <a:cubicBezTo>
                    <a:pt x="26582" y="3438"/>
                    <a:pt x="26471" y="4252"/>
                    <a:pt x="26027" y="4584"/>
                  </a:cubicBezTo>
                  <a:cubicBezTo>
                    <a:pt x="25843" y="4732"/>
                    <a:pt x="25621" y="4806"/>
                    <a:pt x="25362" y="4806"/>
                  </a:cubicBezTo>
                  <a:cubicBezTo>
                    <a:pt x="24290" y="4806"/>
                    <a:pt x="23070" y="3439"/>
                    <a:pt x="23070" y="3438"/>
                  </a:cubicBezTo>
                  <a:lnTo>
                    <a:pt x="23070" y="3438"/>
                  </a:lnTo>
                  <a:cubicBezTo>
                    <a:pt x="23070" y="3439"/>
                    <a:pt x="23144" y="4141"/>
                    <a:pt x="23144" y="5028"/>
                  </a:cubicBezTo>
                  <a:cubicBezTo>
                    <a:pt x="23144" y="6396"/>
                    <a:pt x="22996" y="8097"/>
                    <a:pt x="22183" y="8208"/>
                  </a:cubicBezTo>
                  <a:cubicBezTo>
                    <a:pt x="22072" y="8245"/>
                    <a:pt x="21961" y="8245"/>
                    <a:pt x="21850" y="8245"/>
                  </a:cubicBezTo>
                  <a:cubicBezTo>
                    <a:pt x="20519" y="8245"/>
                    <a:pt x="18966" y="7098"/>
                    <a:pt x="18966" y="7098"/>
                  </a:cubicBezTo>
                  <a:cubicBezTo>
                    <a:pt x="18966" y="7098"/>
                    <a:pt x="18966" y="10056"/>
                    <a:pt x="17598" y="10056"/>
                  </a:cubicBezTo>
                  <a:cubicBezTo>
                    <a:pt x="16230" y="10056"/>
                    <a:pt x="14197" y="5694"/>
                    <a:pt x="14197" y="5694"/>
                  </a:cubicBezTo>
                  <a:lnTo>
                    <a:pt x="14197" y="5694"/>
                  </a:lnTo>
                  <a:cubicBezTo>
                    <a:pt x="14197" y="5694"/>
                    <a:pt x="14271" y="6100"/>
                    <a:pt x="14271" y="6618"/>
                  </a:cubicBezTo>
                  <a:cubicBezTo>
                    <a:pt x="14271" y="7394"/>
                    <a:pt x="14086" y="8503"/>
                    <a:pt x="13273" y="9354"/>
                  </a:cubicBezTo>
                  <a:cubicBezTo>
                    <a:pt x="12311" y="10389"/>
                    <a:pt x="10722" y="10537"/>
                    <a:pt x="9834" y="10537"/>
                  </a:cubicBezTo>
                  <a:cubicBezTo>
                    <a:pt x="9428" y="10537"/>
                    <a:pt x="9169" y="10500"/>
                    <a:pt x="9169" y="10500"/>
                  </a:cubicBezTo>
                  <a:lnTo>
                    <a:pt x="370" y="16859"/>
                  </a:lnTo>
                  <a:lnTo>
                    <a:pt x="0" y="19853"/>
                  </a:lnTo>
                  <a:lnTo>
                    <a:pt x="9428" y="11868"/>
                  </a:lnTo>
                  <a:cubicBezTo>
                    <a:pt x="9465" y="11794"/>
                    <a:pt x="9539" y="11794"/>
                    <a:pt x="9613" y="11794"/>
                  </a:cubicBezTo>
                  <a:lnTo>
                    <a:pt x="11165" y="11794"/>
                  </a:lnTo>
                  <a:cubicBezTo>
                    <a:pt x="11461" y="11794"/>
                    <a:pt x="11831" y="11683"/>
                    <a:pt x="12237" y="11535"/>
                  </a:cubicBezTo>
                  <a:cubicBezTo>
                    <a:pt x="12644" y="11387"/>
                    <a:pt x="13088" y="11202"/>
                    <a:pt x="13494" y="10980"/>
                  </a:cubicBezTo>
                  <a:cubicBezTo>
                    <a:pt x="14308" y="10537"/>
                    <a:pt x="15084" y="10019"/>
                    <a:pt x="15343" y="9834"/>
                  </a:cubicBezTo>
                  <a:cubicBezTo>
                    <a:pt x="15454" y="9760"/>
                    <a:pt x="15491" y="9723"/>
                    <a:pt x="15491" y="9723"/>
                  </a:cubicBezTo>
                  <a:cubicBezTo>
                    <a:pt x="15528" y="9686"/>
                    <a:pt x="15602" y="9686"/>
                    <a:pt x="15676" y="9686"/>
                  </a:cubicBezTo>
                  <a:cubicBezTo>
                    <a:pt x="15750" y="9686"/>
                    <a:pt x="15824" y="9723"/>
                    <a:pt x="15898" y="9797"/>
                  </a:cubicBezTo>
                  <a:cubicBezTo>
                    <a:pt x="16008" y="9908"/>
                    <a:pt x="15971" y="10093"/>
                    <a:pt x="15861" y="10204"/>
                  </a:cubicBezTo>
                  <a:cubicBezTo>
                    <a:pt x="15861" y="10204"/>
                    <a:pt x="15047" y="11054"/>
                    <a:pt x="14604" y="11461"/>
                  </a:cubicBezTo>
                  <a:cubicBezTo>
                    <a:pt x="14567" y="11535"/>
                    <a:pt x="14493" y="11646"/>
                    <a:pt x="14419" y="11794"/>
                  </a:cubicBezTo>
                  <a:cubicBezTo>
                    <a:pt x="14382" y="11979"/>
                    <a:pt x="14345" y="12163"/>
                    <a:pt x="14345" y="12348"/>
                  </a:cubicBezTo>
                  <a:cubicBezTo>
                    <a:pt x="14345" y="12533"/>
                    <a:pt x="14382" y="12681"/>
                    <a:pt x="14419" y="12755"/>
                  </a:cubicBezTo>
                  <a:cubicBezTo>
                    <a:pt x="14493" y="12866"/>
                    <a:pt x="14530" y="12903"/>
                    <a:pt x="14604" y="12903"/>
                  </a:cubicBezTo>
                  <a:lnTo>
                    <a:pt x="14677" y="12903"/>
                  </a:lnTo>
                  <a:cubicBezTo>
                    <a:pt x="14825" y="12903"/>
                    <a:pt x="15084" y="12866"/>
                    <a:pt x="15454" y="12755"/>
                  </a:cubicBezTo>
                  <a:cubicBezTo>
                    <a:pt x="15787" y="12644"/>
                    <a:pt x="16230" y="12459"/>
                    <a:pt x="16785" y="12274"/>
                  </a:cubicBezTo>
                  <a:cubicBezTo>
                    <a:pt x="17820" y="11831"/>
                    <a:pt x="19151" y="11276"/>
                    <a:pt x="20741" y="10685"/>
                  </a:cubicBezTo>
                  <a:cubicBezTo>
                    <a:pt x="23218" y="9760"/>
                    <a:pt x="26619" y="7616"/>
                    <a:pt x="28431" y="6322"/>
                  </a:cubicBezTo>
                  <a:cubicBezTo>
                    <a:pt x="29022" y="5915"/>
                    <a:pt x="29466" y="5583"/>
                    <a:pt x="29614" y="5435"/>
                  </a:cubicBezTo>
                  <a:lnTo>
                    <a:pt x="29614" y="5398"/>
                  </a:lnTo>
                  <a:cubicBezTo>
                    <a:pt x="29614" y="5250"/>
                    <a:pt x="29503" y="4917"/>
                    <a:pt x="29318" y="4511"/>
                  </a:cubicBezTo>
                  <a:cubicBezTo>
                    <a:pt x="29096" y="4067"/>
                    <a:pt x="28800" y="3586"/>
                    <a:pt x="28468" y="3069"/>
                  </a:cubicBezTo>
                  <a:cubicBezTo>
                    <a:pt x="27839" y="2070"/>
                    <a:pt x="27063" y="961"/>
                    <a:pt x="26545" y="259"/>
                  </a:cubicBezTo>
                  <a:cubicBezTo>
                    <a:pt x="26471" y="185"/>
                    <a:pt x="26397" y="74"/>
                    <a:pt x="263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37"/>
            <p:cNvSpPr/>
            <p:nvPr/>
          </p:nvSpPr>
          <p:spPr>
            <a:xfrm>
              <a:off x="5105325" y="4022100"/>
              <a:ext cx="42550" cy="68175"/>
            </a:xfrm>
            <a:custGeom>
              <a:avLst/>
              <a:gdLst/>
              <a:ahLst/>
              <a:cxnLst/>
              <a:rect l="l" t="t" r="r" b="b"/>
              <a:pathLst>
                <a:path w="1702" h="2727" extrusionOk="0">
                  <a:moveTo>
                    <a:pt x="395" y="0"/>
                  </a:moveTo>
                  <a:cubicBezTo>
                    <a:pt x="340" y="0"/>
                    <a:pt x="281" y="13"/>
                    <a:pt x="223" y="36"/>
                  </a:cubicBezTo>
                  <a:cubicBezTo>
                    <a:pt x="75" y="110"/>
                    <a:pt x="1" y="258"/>
                    <a:pt x="75" y="443"/>
                  </a:cubicBezTo>
                  <a:lnTo>
                    <a:pt x="1073" y="2550"/>
                  </a:lnTo>
                  <a:cubicBezTo>
                    <a:pt x="1127" y="2658"/>
                    <a:pt x="1241" y="2727"/>
                    <a:pt x="1356" y="2727"/>
                  </a:cubicBezTo>
                  <a:cubicBezTo>
                    <a:pt x="1398" y="2727"/>
                    <a:pt x="1440" y="2718"/>
                    <a:pt x="1480" y="2698"/>
                  </a:cubicBezTo>
                  <a:cubicBezTo>
                    <a:pt x="1627" y="2624"/>
                    <a:pt x="1701" y="2439"/>
                    <a:pt x="1627" y="2291"/>
                  </a:cubicBezTo>
                  <a:lnTo>
                    <a:pt x="666" y="184"/>
                  </a:lnTo>
                  <a:cubicBezTo>
                    <a:pt x="616" y="58"/>
                    <a:pt x="513" y="0"/>
                    <a:pt x="3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37"/>
            <p:cNvSpPr/>
            <p:nvPr/>
          </p:nvSpPr>
          <p:spPr>
            <a:xfrm>
              <a:off x="5196825" y="3955100"/>
              <a:ext cx="80450" cy="159375"/>
            </a:xfrm>
            <a:custGeom>
              <a:avLst/>
              <a:gdLst/>
              <a:ahLst/>
              <a:cxnLst/>
              <a:rect l="l" t="t" r="r" b="b"/>
              <a:pathLst>
                <a:path w="3218" h="6375" extrusionOk="0">
                  <a:moveTo>
                    <a:pt x="377" y="1"/>
                  </a:moveTo>
                  <a:cubicBezTo>
                    <a:pt x="325" y="1"/>
                    <a:pt x="272" y="17"/>
                    <a:pt x="223" y="54"/>
                  </a:cubicBezTo>
                  <a:cubicBezTo>
                    <a:pt x="75" y="128"/>
                    <a:pt x="1" y="313"/>
                    <a:pt x="75" y="461"/>
                  </a:cubicBezTo>
                  <a:cubicBezTo>
                    <a:pt x="75" y="461"/>
                    <a:pt x="260" y="757"/>
                    <a:pt x="481" y="1200"/>
                  </a:cubicBezTo>
                  <a:cubicBezTo>
                    <a:pt x="851" y="1903"/>
                    <a:pt x="1369" y="2938"/>
                    <a:pt x="1812" y="3899"/>
                  </a:cubicBezTo>
                  <a:cubicBezTo>
                    <a:pt x="2034" y="4380"/>
                    <a:pt x="2256" y="4823"/>
                    <a:pt x="2367" y="5193"/>
                  </a:cubicBezTo>
                  <a:cubicBezTo>
                    <a:pt x="2441" y="5378"/>
                    <a:pt x="2515" y="5563"/>
                    <a:pt x="2552" y="5674"/>
                  </a:cubicBezTo>
                  <a:cubicBezTo>
                    <a:pt x="2589" y="5822"/>
                    <a:pt x="2589" y="5933"/>
                    <a:pt x="2589" y="5969"/>
                  </a:cubicBezTo>
                  <a:lnTo>
                    <a:pt x="2608" y="5974"/>
                  </a:lnTo>
                  <a:lnTo>
                    <a:pt x="2608" y="5974"/>
                  </a:lnTo>
                  <a:cubicBezTo>
                    <a:pt x="2560" y="6114"/>
                    <a:pt x="2602" y="6272"/>
                    <a:pt x="2737" y="6339"/>
                  </a:cubicBezTo>
                  <a:cubicBezTo>
                    <a:pt x="2795" y="6363"/>
                    <a:pt x="2854" y="6375"/>
                    <a:pt x="2909" y="6375"/>
                  </a:cubicBezTo>
                  <a:cubicBezTo>
                    <a:pt x="3027" y="6375"/>
                    <a:pt x="3130" y="6318"/>
                    <a:pt x="3180" y="6191"/>
                  </a:cubicBezTo>
                  <a:cubicBezTo>
                    <a:pt x="3217" y="6117"/>
                    <a:pt x="3217" y="6043"/>
                    <a:pt x="3217" y="5969"/>
                  </a:cubicBezTo>
                  <a:cubicBezTo>
                    <a:pt x="3217" y="5785"/>
                    <a:pt x="3180" y="5600"/>
                    <a:pt x="3106" y="5341"/>
                  </a:cubicBezTo>
                  <a:cubicBezTo>
                    <a:pt x="2848" y="4565"/>
                    <a:pt x="2219" y="3271"/>
                    <a:pt x="1665" y="2162"/>
                  </a:cubicBezTo>
                  <a:cubicBezTo>
                    <a:pt x="1110" y="1089"/>
                    <a:pt x="629" y="165"/>
                    <a:pt x="629" y="165"/>
                  </a:cubicBezTo>
                  <a:cubicBezTo>
                    <a:pt x="580" y="67"/>
                    <a:pt x="481" y="1"/>
                    <a:pt x="3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37"/>
            <p:cNvSpPr/>
            <p:nvPr/>
          </p:nvSpPr>
          <p:spPr>
            <a:xfrm>
              <a:off x="5292025" y="3860550"/>
              <a:ext cx="109100" cy="194575"/>
            </a:xfrm>
            <a:custGeom>
              <a:avLst/>
              <a:gdLst/>
              <a:ahLst/>
              <a:cxnLst/>
              <a:rect l="l" t="t" r="r" b="b"/>
              <a:pathLst>
                <a:path w="4364" h="7783" extrusionOk="0">
                  <a:moveTo>
                    <a:pt x="342" y="1"/>
                  </a:moveTo>
                  <a:cubicBezTo>
                    <a:pt x="285" y="1"/>
                    <a:pt x="229" y="21"/>
                    <a:pt x="186" y="65"/>
                  </a:cubicBezTo>
                  <a:cubicBezTo>
                    <a:pt x="38" y="139"/>
                    <a:pt x="1" y="324"/>
                    <a:pt x="75" y="472"/>
                  </a:cubicBezTo>
                  <a:cubicBezTo>
                    <a:pt x="112" y="472"/>
                    <a:pt x="334" y="805"/>
                    <a:pt x="666" y="1322"/>
                  </a:cubicBezTo>
                  <a:cubicBezTo>
                    <a:pt x="1184" y="2099"/>
                    <a:pt x="1960" y="3319"/>
                    <a:pt x="2626" y="4465"/>
                  </a:cubicBezTo>
                  <a:cubicBezTo>
                    <a:pt x="2958" y="5019"/>
                    <a:pt x="3254" y="5574"/>
                    <a:pt x="3439" y="6054"/>
                  </a:cubicBezTo>
                  <a:cubicBezTo>
                    <a:pt x="3661" y="6535"/>
                    <a:pt x="3772" y="6942"/>
                    <a:pt x="3772" y="7164"/>
                  </a:cubicBezTo>
                  <a:cubicBezTo>
                    <a:pt x="3772" y="7237"/>
                    <a:pt x="3735" y="7274"/>
                    <a:pt x="3735" y="7274"/>
                  </a:cubicBezTo>
                  <a:cubicBezTo>
                    <a:pt x="3661" y="7422"/>
                    <a:pt x="3661" y="7607"/>
                    <a:pt x="3809" y="7718"/>
                  </a:cubicBezTo>
                  <a:cubicBezTo>
                    <a:pt x="3867" y="7762"/>
                    <a:pt x="3931" y="7783"/>
                    <a:pt x="3994" y="7783"/>
                  </a:cubicBezTo>
                  <a:cubicBezTo>
                    <a:pt x="4091" y="7783"/>
                    <a:pt x="4185" y="7734"/>
                    <a:pt x="4252" y="7644"/>
                  </a:cubicBezTo>
                  <a:cubicBezTo>
                    <a:pt x="4363" y="7496"/>
                    <a:pt x="4363" y="7311"/>
                    <a:pt x="4363" y="7164"/>
                  </a:cubicBezTo>
                  <a:cubicBezTo>
                    <a:pt x="4363" y="6905"/>
                    <a:pt x="4326" y="6646"/>
                    <a:pt x="4215" y="6313"/>
                  </a:cubicBezTo>
                  <a:cubicBezTo>
                    <a:pt x="3809" y="5241"/>
                    <a:pt x="2922" y="3688"/>
                    <a:pt x="2108" y="2431"/>
                  </a:cubicBezTo>
                  <a:cubicBezTo>
                    <a:pt x="1332" y="1137"/>
                    <a:pt x="592" y="139"/>
                    <a:pt x="592" y="139"/>
                  </a:cubicBezTo>
                  <a:cubicBezTo>
                    <a:pt x="525" y="50"/>
                    <a:pt x="431" y="1"/>
                    <a:pt x="3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37"/>
            <p:cNvSpPr/>
            <p:nvPr/>
          </p:nvSpPr>
          <p:spPr>
            <a:xfrm>
              <a:off x="4678325" y="3645900"/>
              <a:ext cx="1122075" cy="752975"/>
            </a:xfrm>
            <a:custGeom>
              <a:avLst/>
              <a:gdLst/>
              <a:ahLst/>
              <a:cxnLst/>
              <a:rect l="l" t="t" r="r" b="b"/>
              <a:pathLst>
                <a:path w="44883" h="30119" extrusionOk="0">
                  <a:moveTo>
                    <a:pt x="25436" y="629"/>
                  </a:moveTo>
                  <a:cubicBezTo>
                    <a:pt x="25510" y="629"/>
                    <a:pt x="25732" y="702"/>
                    <a:pt x="26065" y="887"/>
                  </a:cubicBezTo>
                  <a:cubicBezTo>
                    <a:pt x="27211" y="1442"/>
                    <a:pt x="29355" y="2810"/>
                    <a:pt x="31610" y="4178"/>
                  </a:cubicBezTo>
                  <a:cubicBezTo>
                    <a:pt x="33902" y="5546"/>
                    <a:pt x="36269" y="6914"/>
                    <a:pt x="38006" y="7505"/>
                  </a:cubicBezTo>
                  <a:cubicBezTo>
                    <a:pt x="39855" y="8134"/>
                    <a:pt x="41518" y="8429"/>
                    <a:pt x="42664" y="8688"/>
                  </a:cubicBezTo>
                  <a:cubicBezTo>
                    <a:pt x="43219" y="8836"/>
                    <a:pt x="43663" y="8947"/>
                    <a:pt x="43958" y="9058"/>
                  </a:cubicBezTo>
                  <a:cubicBezTo>
                    <a:pt x="44106" y="9132"/>
                    <a:pt x="44180" y="9169"/>
                    <a:pt x="44217" y="9206"/>
                  </a:cubicBezTo>
                  <a:lnTo>
                    <a:pt x="44254" y="9243"/>
                  </a:lnTo>
                  <a:cubicBezTo>
                    <a:pt x="44217" y="9391"/>
                    <a:pt x="44143" y="9538"/>
                    <a:pt x="43958" y="9686"/>
                  </a:cubicBezTo>
                  <a:cubicBezTo>
                    <a:pt x="43441" y="10204"/>
                    <a:pt x="42073" y="10685"/>
                    <a:pt x="39929" y="10685"/>
                  </a:cubicBezTo>
                  <a:cubicBezTo>
                    <a:pt x="39263" y="10685"/>
                    <a:pt x="38228" y="10426"/>
                    <a:pt x="37045" y="10056"/>
                  </a:cubicBezTo>
                  <a:cubicBezTo>
                    <a:pt x="35344" y="9465"/>
                    <a:pt x="33348" y="8577"/>
                    <a:pt x="31795" y="7838"/>
                  </a:cubicBezTo>
                  <a:cubicBezTo>
                    <a:pt x="31019" y="7468"/>
                    <a:pt x="30353" y="7135"/>
                    <a:pt x="29873" y="6914"/>
                  </a:cubicBezTo>
                  <a:cubicBezTo>
                    <a:pt x="29392" y="6655"/>
                    <a:pt x="29096" y="6507"/>
                    <a:pt x="29096" y="6507"/>
                  </a:cubicBezTo>
                  <a:cubicBezTo>
                    <a:pt x="29057" y="6481"/>
                    <a:pt x="29013" y="6468"/>
                    <a:pt x="28968" y="6468"/>
                  </a:cubicBezTo>
                  <a:cubicBezTo>
                    <a:pt x="28885" y="6468"/>
                    <a:pt x="28798" y="6509"/>
                    <a:pt x="28727" y="6581"/>
                  </a:cubicBezTo>
                  <a:cubicBezTo>
                    <a:pt x="28653" y="6692"/>
                    <a:pt x="28616" y="6840"/>
                    <a:pt x="28727" y="6987"/>
                  </a:cubicBezTo>
                  <a:cubicBezTo>
                    <a:pt x="28727" y="6987"/>
                    <a:pt x="28948" y="7283"/>
                    <a:pt x="29318" y="7727"/>
                  </a:cubicBezTo>
                  <a:cubicBezTo>
                    <a:pt x="29836" y="8429"/>
                    <a:pt x="30612" y="9538"/>
                    <a:pt x="31241" y="10537"/>
                  </a:cubicBezTo>
                  <a:cubicBezTo>
                    <a:pt x="31573" y="11054"/>
                    <a:pt x="31869" y="11535"/>
                    <a:pt x="32091" y="11979"/>
                  </a:cubicBezTo>
                  <a:cubicBezTo>
                    <a:pt x="32276" y="12385"/>
                    <a:pt x="32387" y="12718"/>
                    <a:pt x="32387" y="12866"/>
                  </a:cubicBezTo>
                  <a:cubicBezTo>
                    <a:pt x="32239" y="13014"/>
                    <a:pt x="31832" y="13383"/>
                    <a:pt x="31204" y="13790"/>
                  </a:cubicBezTo>
                  <a:cubicBezTo>
                    <a:pt x="29392" y="15084"/>
                    <a:pt x="25991" y="17228"/>
                    <a:pt x="23514" y="18153"/>
                  </a:cubicBezTo>
                  <a:cubicBezTo>
                    <a:pt x="21924" y="18744"/>
                    <a:pt x="20593" y="19299"/>
                    <a:pt x="19558" y="19742"/>
                  </a:cubicBezTo>
                  <a:cubicBezTo>
                    <a:pt x="19003" y="19927"/>
                    <a:pt x="18560" y="20112"/>
                    <a:pt x="18227" y="20223"/>
                  </a:cubicBezTo>
                  <a:cubicBezTo>
                    <a:pt x="17923" y="20314"/>
                    <a:pt x="17694" y="20381"/>
                    <a:pt x="17540" y="20381"/>
                  </a:cubicBezTo>
                  <a:cubicBezTo>
                    <a:pt x="17506" y="20381"/>
                    <a:pt x="17477" y="20377"/>
                    <a:pt x="17450" y="20371"/>
                  </a:cubicBezTo>
                  <a:lnTo>
                    <a:pt x="17377" y="20371"/>
                  </a:lnTo>
                  <a:cubicBezTo>
                    <a:pt x="17303" y="20371"/>
                    <a:pt x="17266" y="20334"/>
                    <a:pt x="17192" y="20223"/>
                  </a:cubicBezTo>
                  <a:cubicBezTo>
                    <a:pt x="17155" y="20149"/>
                    <a:pt x="17118" y="20001"/>
                    <a:pt x="17118" y="19816"/>
                  </a:cubicBezTo>
                  <a:cubicBezTo>
                    <a:pt x="17118" y="19631"/>
                    <a:pt x="17155" y="19447"/>
                    <a:pt x="17192" y="19262"/>
                  </a:cubicBezTo>
                  <a:cubicBezTo>
                    <a:pt x="17266" y="19114"/>
                    <a:pt x="17340" y="19003"/>
                    <a:pt x="17377" y="18929"/>
                  </a:cubicBezTo>
                  <a:cubicBezTo>
                    <a:pt x="17820" y="18522"/>
                    <a:pt x="18634" y="17672"/>
                    <a:pt x="18634" y="17672"/>
                  </a:cubicBezTo>
                  <a:cubicBezTo>
                    <a:pt x="18744" y="17561"/>
                    <a:pt x="18781" y="17376"/>
                    <a:pt x="18671" y="17265"/>
                  </a:cubicBezTo>
                  <a:cubicBezTo>
                    <a:pt x="18606" y="17179"/>
                    <a:pt x="18515" y="17143"/>
                    <a:pt x="18429" y="17143"/>
                  </a:cubicBezTo>
                  <a:cubicBezTo>
                    <a:pt x="18368" y="17143"/>
                    <a:pt x="18310" y="17161"/>
                    <a:pt x="18264" y="17191"/>
                  </a:cubicBezTo>
                  <a:cubicBezTo>
                    <a:pt x="18264" y="17191"/>
                    <a:pt x="18227" y="17228"/>
                    <a:pt x="18116" y="17302"/>
                  </a:cubicBezTo>
                  <a:cubicBezTo>
                    <a:pt x="17857" y="17487"/>
                    <a:pt x="17081" y="18005"/>
                    <a:pt x="16267" y="18448"/>
                  </a:cubicBezTo>
                  <a:cubicBezTo>
                    <a:pt x="15861" y="18670"/>
                    <a:pt x="15417" y="18855"/>
                    <a:pt x="15010" y="19003"/>
                  </a:cubicBezTo>
                  <a:cubicBezTo>
                    <a:pt x="14604" y="19151"/>
                    <a:pt x="14197" y="19262"/>
                    <a:pt x="13938" y="19262"/>
                  </a:cubicBezTo>
                  <a:lnTo>
                    <a:pt x="12386" y="19262"/>
                  </a:lnTo>
                  <a:cubicBezTo>
                    <a:pt x="12312" y="19262"/>
                    <a:pt x="12238" y="19262"/>
                    <a:pt x="12201" y="19336"/>
                  </a:cubicBezTo>
                  <a:lnTo>
                    <a:pt x="703" y="29096"/>
                  </a:lnTo>
                  <a:lnTo>
                    <a:pt x="1463" y="20733"/>
                  </a:lnTo>
                  <a:lnTo>
                    <a:pt x="1463" y="20733"/>
                  </a:lnTo>
                  <a:cubicBezTo>
                    <a:pt x="2668" y="20238"/>
                    <a:pt x="8882" y="17544"/>
                    <a:pt x="12718" y="14308"/>
                  </a:cubicBezTo>
                  <a:cubicBezTo>
                    <a:pt x="14863" y="12533"/>
                    <a:pt x="17746" y="9095"/>
                    <a:pt x="20297" y="6100"/>
                  </a:cubicBezTo>
                  <a:cubicBezTo>
                    <a:pt x="21554" y="4584"/>
                    <a:pt x="22737" y="3216"/>
                    <a:pt x="23662" y="2181"/>
                  </a:cubicBezTo>
                  <a:cubicBezTo>
                    <a:pt x="24142" y="1701"/>
                    <a:pt x="24549" y="1294"/>
                    <a:pt x="24845" y="998"/>
                  </a:cubicBezTo>
                  <a:cubicBezTo>
                    <a:pt x="25029" y="850"/>
                    <a:pt x="25177" y="776"/>
                    <a:pt x="25251" y="702"/>
                  </a:cubicBezTo>
                  <a:lnTo>
                    <a:pt x="25399" y="629"/>
                  </a:lnTo>
                  <a:close/>
                  <a:moveTo>
                    <a:pt x="25436" y="0"/>
                  </a:moveTo>
                  <a:cubicBezTo>
                    <a:pt x="25251" y="0"/>
                    <a:pt x="25103" y="74"/>
                    <a:pt x="24956" y="185"/>
                  </a:cubicBezTo>
                  <a:cubicBezTo>
                    <a:pt x="24660" y="333"/>
                    <a:pt x="24364" y="629"/>
                    <a:pt x="23957" y="998"/>
                  </a:cubicBezTo>
                  <a:cubicBezTo>
                    <a:pt x="22626" y="2292"/>
                    <a:pt x="20556" y="4806"/>
                    <a:pt x="18412" y="7357"/>
                  </a:cubicBezTo>
                  <a:cubicBezTo>
                    <a:pt x="16267" y="9871"/>
                    <a:pt x="14012" y="12459"/>
                    <a:pt x="12349" y="13864"/>
                  </a:cubicBezTo>
                  <a:cubicBezTo>
                    <a:pt x="10278" y="15565"/>
                    <a:pt x="7431" y="17191"/>
                    <a:pt x="5139" y="18374"/>
                  </a:cubicBezTo>
                  <a:cubicBezTo>
                    <a:pt x="3956" y="18929"/>
                    <a:pt x="2958" y="19410"/>
                    <a:pt x="2219" y="19742"/>
                  </a:cubicBezTo>
                  <a:cubicBezTo>
                    <a:pt x="1849" y="19927"/>
                    <a:pt x="1553" y="20038"/>
                    <a:pt x="1368" y="20112"/>
                  </a:cubicBezTo>
                  <a:cubicBezTo>
                    <a:pt x="1146" y="20223"/>
                    <a:pt x="1036" y="20260"/>
                    <a:pt x="1036" y="20260"/>
                  </a:cubicBezTo>
                  <a:cubicBezTo>
                    <a:pt x="925" y="20297"/>
                    <a:pt x="851" y="20408"/>
                    <a:pt x="851" y="20519"/>
                  </a:cubicBezTo>
                  <a:lnTo>
                    <a:pt x="0" y="29798"/>
                  </a:lnTo>
                  <a:cubicBezTo>
                    <a:pt x="0" y="29909"/>
                    <a:pt x="74" y="30020"/>
                    <a:pt x="185" y="30094"/>
                  </a:cubicBezTo>
                  <a:cubicBezTo>
                    <a:pt x="231" y="30109"/>
                    <a:pt x="277" y="30118"/>
                    <a:pt x="323" y="30118"/>
                  </a:cubicBezTo>
                  <a:cubicBezTo>
                    <a:pt x="388" y="30118"/>
                    <a:pt x="453" y="30101"/>
                    <a:pt x="518" y="30057"/>
                  </a:cubicBezTo>
                  <a:lnTo>
                    <a:pt x="12520" y="19853"/>
                  </a:lnTo>
                  <a:lnTo>
                    <a:pt x="13938" y="19853"/>
                  </a:lnTo>
                  <a:cubicBezTo>
                    <a:pt x="14382" y="19853"/>
                    <a:pt x="14900" y="19705"/>
                    <a:pt x="15417" y="19521"/>
                  </a:cubicBezTo>
                  <a:cubicBezTo>
                    <a:pt x="15848" y="19342"/>
                    <a:pt x="16291" y="19118"/>
                    <a:pt x="16704" y="18890"/>
                  </a:cubicBezTo>
                  <a:lnTo>
                    <a:pt x="16704" y="18890"/>
                  </a:lnTo>
                  <a:cubicBezTo>
                    <a:pt x="16681" y="18950"/>
                    <a:pt x="16659" y="19012"/>
                    <a:pt x="16637" y="19077"/>
                  </a:cubicBezTo>
                  <a:cubicBezTo>
                    <a:pt x="16563" y="19299"/>
                    <a:pt x="16526" y="19558"/>
                    <a:pt x="16526" y="19816"/>
                  </a:cubicBezTo>
                  <a:cubicBezTo>
                    <a:pt x="16526" y="20038"/>
                    <a:pt x="16563" y="20297"/>
                    <a:pt x="16637" y="20519"/>
                  </a:cubicBezTo>
                  <a:cubicBezTo>
                    <a:pt x="16748" y="20741"/>
                    <a:pt x="16970" y="20925"/>
                    <a:pt x="17266" y="20999"/>
                  </a:cubicBezTo>
                  <a:lnTo>
                    <a:pt x="17450" y="20999"/>
                  </a:lnTo>
                  <a:cubicBezTo>
                    <a:pt x="17709" y="20999"/>
                    <a:pt x="18005" y="20925"/>
                    <a:pt x="18412" y="20815"/>
                  </a:cubicBezTo>
                  <a:cubicBezTo>
                    <a:pt x="19558" y="20445"/>
                    <a:pt x="21369" y="19631"/>
                    <a:pt x="23735" y="18744"/>
                  </a:cubicBezTo>
                  <a:cubicBezTo>
                    <a:pt x="25473" y="18079"/>
                    <a:pt x="27543" y="16933"/>
                    <a:pt x="29281" y="15823"/>
                  </a:cubicBezTo>
                  <a:cubicBezTo>
                    <a:pt x="30168" y="15269"/>
                    <a:pt x="30945" y="14751"/>
                    <a:pt x="31573" y="14308"/>
                  </a:cubicBezTo>
                  <a:cubicBezTo>
                    <a:pt x="32202" y="13864"/>
                    <a:pt x="32608" y="13531"/>
                    <a:pt x="32830" y="13309"/>
                  </a:cubicBezTo>
                  <a:cubicBezTo>
                    <a:pt x="32978" y="13199"/>
                    <a:pt x="33015" y="13014"/>
                    <a:pt x="33015" y="12866"/>
                  </a:cubicBezTo>
                  <a:cubicBezTo>
                    <a:pt x="33015" y="12644"/>
                    <a:pt x="32941" y="12385"/>
                    <a:pt x="32830" y="12126"/>
                  </a:cubicBezTo>
                  <a:cubicBezTo>
                    <a:pt x="32424" y="11165"/>
                    <a:pt x="31536" y="9834"/>
                    <a:pt x="30723" y="8651"/>
                  </a:cubicBezTo>
                  <a:cubicBezTo>
                    <a:pt x="30464" y="8287"/>
                    <a:pt x="30217" y="7945"/>
                    <a:pt x="30000" y="7648"/>
                  </a:cubicBezTo>
                  <a:lnTo>
                    <a:pt x="30000" y="7648"/>
                  </a:lnTo>
                  <a:cubicBezTo>
                    <a:pt x="30804" y="8046"/>
                    <a:pt x="31950" y="8602"/>
                    <a:pt x="33200" y="9169"/>
                  </a:cubicBezTo>
                  <a:cubicBezTo>
                    <a:pt x="34420" y="9686"/>
                    <a:pt x="35677" y="10241"/>
                    <a:pt x="36860" y="10611"/>
                  </a:cubicBezTo>
                  <a:cubicBezTo>
                    <a:pt x="38043" y="11017"/>
                    <a:pt x="39115" y="11313"/>
                    <a:pt x="39929" y="11313"/>
                  </a:cubicBezTo>
                  <a:cubicBezTo>
                    <a:pt x="41407" y="11313"/>
                    <a:pt x="42590" y="11091"/>
                    <a:pt x="43404" y="10759"/>
                  </a:cubicBezTo>
                  <a:cubicBezTo>
                    <a:pt x="43811" y="10574"/>
                    <a:pt x="44143" y="10389"/>
                    <a:pt x="44402" y="10167"/>
                  </a:cubicBezTo>
                  <a:cubicBezTo>
                    <a:pt x="44661" y="9908"/>
                    <a:pt x="44809" y="9649"/>
                    <a:pt x="44846" y="9354"/>
                  </a:cubicBezTo>
                  <a:lnTo>
                    <a:pt x="44883" y="9243"/>
                  </a:lnTo>
                  <a:cubicBezTo>
                    <a:pt x="44883" y="9058"/>
                    <a:pt x="44772" y="8873"/>
                    <a:pt x="44661" y="8762"/>
                  </a:cubicBezTo>
                  <a:cubicBezTo>
                    <a:pt x="44439" y="8577"/>
                    <a:pt x="44143" y="8466"/>
                    <a:pt x="43737" y="8318"/>
                  </a:cubicBezTo>
                  <a:cubicBezTo>
                    <a:pt x="42590" y="7986"/>
                    <a:pt x="40594" y="7727"/>
                    <a:pt x="38191" y="6914"/>
                  </a:cubicBezTo>
                  <a:cubicBezTo>
                    <a:pt x="36342" y="6285"/>
                    <a:pt x="33496" y="4621"/>
                    <a:pt x="30982" y="3069"/>
                  </a:cubicBezTo>
                  <a:cubicBezTo>
                    <a:pt x="29725" y="2292"/>
                    <a:pt x="28542" y="1553"/>
                    <a:pt x="27580" y="998"/>
                  </a:cubicBezTo>
                  <a:cubicBezTo>
                    <a:pt x="27100" y="739"/>
                    <a:pt x="26693" y="518"/>
                    <a:pt x="26323" y="333"/>
                  </a:cubicBezTo>
                  <a:cubicBezTo>
                    <a:pt x="25991" y="148"/>
                    <a:pt x="25732" y="37"/>
                    <a:pt x="254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37"/>
            <p:cNvSpPr/>
            <p:nvPr/>
          </p:nvSpPr>
          <p:spPr>
            <a:xfrm>
              <a:off x="3709700" y="2698525"/>
              <a:ext cx="1055525" cy="2070975"/>
            </a:xfrm>
            <a:custGeom>
              <a:avLst/>
              <a:gdLst/>
              <a:ahLst/>
              <a:cxnLst/>
              <a:rect l="l" t="t" r="r" b="b"/>
              <a:pathLst>
                <a:path w="42221" h="82839" extrusionOk="0">
                  <a:moveTo>
                    <a:pt x="21776" y="0"/>
                  </a:moveTo>
                  <a:cubicBezTo>
                    <a:pt x="20667" y="0"/>
                    <a:pt x="18966" y="850"/>
                    <a:pt x="18707" y="4658"/>
                  </a:cubicBezTo>
                  <a:cubicBezTo>
                    <a:pt x="18412" y="8429"/>
                    <a:pt x="0" y="79376"/>
                    <a:pt x="0" y="81188"/>
                  </a:cubicBezTo>
                  <a:cubicBezTo>
                    <a:pt x="0" y="82197"/>
                    <a:pt x="872" y="82839"/>
                    <a:pt x="3134" y="82839"/>
                  </a:cubicBezTo>
                  <a:cubicBezTo>
                    <a:pt x="4932" y="82839"/>
                    <a:pt x="7609" y="82433"/>
                    <a:pt x="11424" y="81483"/>
                  </a:cubicBezTo>
                  <a:cubicBezTo>
                    <a:pt x="18707" y="79672"/>
                    <a:pt x="40335" y="72352"/>
                    <a:pt x="40335" y="72352"/>
                  </a:cubicBezTo>
                  <a:lnTo>
                    <a:pt x="42221" y="57009"/>
                  </a:lnTo>
                  <a:lnTo>
                    <a:pt x="19669" y="61519"/>
                  </a:lnTo>
                  <a:lnTo>
                    <a:pt x="30649" y="29355"/>
                  </a:lnTo>
                  <a:lnTo>
                    <a:pt x="27543" y="444"/>
                  </a:lnTo>
                  <a:cubicBezTo>
                    <a:pt x="27543" y="444"/>
                    <a:pt x="22922" y="0"/>
                    <a:pt x="217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37"/>
            <p:cNvSpPr/>
            <p:nvPr/>
          </p:nvSpPr>
          <p:spPr>
            <a:xfrm>
              <a:off x="3709700" y="3396325"/>
              <a:ext cx="1024100" cy="1373175"/>
            </a:xfrm>
            <a:custGeom>
              <a:avLst/>
              <a:gdLst/>
              <a:ahLst/>
              <a:cxnLst/>
              <a:rect l="l" t="t" r="r" b="b"/>
              <a:pathLst>
                <a:path w="40964" h="54927" extrusionOk="0">
                  <a:moveTo>
                    <a:pt x="13199" y="1"/>
                  </a:moveTo>
                  <a:cubicBezTo>
                    <a:pt x="7690" y="22109"/>
                    <a:pt x="0" y="52093"/>
                    <a:pt x="0" y="53276"/>
                  </a:cubicBezTo>
                  <a:cubicBezTo>
                    <a:pt x="0" y="54285"/>
                    <a:pt x="872" y="54927"/>
                    <a:pt x="3134" y="54927"/>
                  </a:cubicBezTo>
                  <a:cubicBezTo>
                    <a:pt x="4932" y="54927"/>
                    <a:pt x="7609" y="54521"/>
                    <a:pt x="11424" y="53571"/>
                  </a:cubicBezTo>
                  <a:cubicBezTo>
                    <a:pt x="18707" y="51760"/>
                    <a:pt x="40335" y="44440"/>
                    <a:pt x="40335" y="44440"/>
                  </a:cubicBezTo>
                  <a:lnTo>
                    <a:pt x="40964" y="39301"/>
                  </a:lnTo>
                  <a:lnTo>
                    <a:pt x="40964" y="39301"/>
                  </a:lnTo>
                  <a:cubicBezTo>
                    <a:pt x="39374" y="39744"/>
                    <a:pt x="14197" y="46510"/>
                    <a:pt x="9391" y="48100"/>
                  </a:cubicBezTo>
                  <a:cubicBezTo>
                    <a:pt x="8943" y="48249"/>
                    <a:pt x="8622" y="48317"/>
                    <a:pt x="8405" y="48317"/>
                  </a:cubicBezTo>
                  <a:cubicBezTo>
                    <a:pt x="7334" y="48317"/>
                    <a:pt x="8820" y="46661"/>
                    <a:pt x="10204" y="45031"/>
                  </a:cubicBezTo>
                  <a:cubicBezTo>
                    <a:pt x="11587" y="43400"/>
                    <a:pt x="12868" y="41769"/>
                    <a:pt x="11502" y="41769"/>
                  </a:cubicBezTo>
                  <a:cubicBezTo>
                    <a:pt x="11444" y="41769"/>
                    <a:pt x="11381" y="41772"/>
                    <a:pt x="11313" y="41778"/>
                  </a:cubicBezTo>
                  <a:cubicBezTo>
                    <a:pt x="7764" y="42037"/>
                    <a:pt x="3623" y="46991"/>
                    <a:pt x="3623" y="46991"/>
                  </a:cubicBezTo>
                  <a:lnTo>
                    <a:pt x="1319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37"/>
            <p:cNvSpPr/>
            <p:nvPr/>
          </p:nvSpPr>
          <p:spPr>
            <a:xfrm>
              <a:off x="3718000" y="3645900"/>
              <a:ext cx="1007475" cy="1115600"/>
            </a:xfrm>
            <a:custGeom>
              <a:avLst/>
              <a:gdLst/>
              <a:ahLst/>
              <a:cxnLst/>
              <a:rect l="l" t="t" r="r" b="b"/>
              <a:pathLst>
                <a:path w="40299" h="44624" extrusionOk="0">
                  <a:moveTo>
                    <a:pt x="10685" y="0"/>
                  </a:moveTo>
                  <a:cubicBezTo>
                    <a:pt x="8134" y="10241"/>
                    <a:pt x="5399" y="20925"/>
                    <a:pt x="3365" y="29170"/>
                  </a:cubicBezTo>
                  <a:cubicBezTo>
                    <a:pt x="1591" y="36268"/>
                    <a:pt x="297" y="41555"/>
                    <a:pt x="38" y="42997"/>
                  </a:cubicBezTo>
                  <a:cubicBezTo>
                    <a:pt x="1" y="43145"/>
                    <a:pt x="1" y="43293"/>
                    <a:pt x="1" y="43293"/>
                  </a:cubicBezTo>
                  <a:cubicBezTo>
                    <a:pt x="1" y="43515"/>
                    <a:pt x="38" y="43662"/>
                    <a:pt x="112" y="43847"/>
                  </a:cubicBezTo>
                  <a:cubicBezTo>
                    <a:pt x="223" y="43995"/>
                    <a:pt x="334" y="44106"/>
                    <a:pt x="555" y="44217"/>
                  </a:cubicBezTo>
                  <a:cubicBezTo>
                    <a:pt x="962" y="44476"/>
                    <a:pt x="1702" y="44624"/>
                    <a:pt x="2774" y="44624"/>
                  </a:cubicBezTo>
                  <a:cubicBezTo>
                    <a:pt x="4548" y="44624"/>
                    <a:pt x="7210" y="44217"/>
                    <a:pt x="11018" y="43293"/>
                  </a:cubicBezTo>
                  <a:cubicBezTo>
                    <a:pt x="17377" y="41703"/>
                    <a:pt x="34716" y="35899"/>
                    <a:pt x="38968" y="34457"/>
                  </a:cubicBezTo>
                  <a:cubicBezTo>
                    <a:pt x="39301" y="34346"/>
                    <a:pt x="39559" y="34272"/>
                    <a:pt x="39707" y="34235"/>
                  </a:cubicBezTo>
                  <a:lnTo>
                    <a:pt x="40299" y="29429"/>
                  </a:lnTo>
                  <a:lnTo>
                    <a:pt x="40299" y="29429"/>
                  </a:lnTo>
                  <a:cubicBezTo>
                    <a:pt x="36972" y="30316"/>
                    <a:pt x="13680" y="36564"/>
                    <a:pt x="9059" y="38117"/>
                  </a:cubicBezTo>
                  <a:cubicBezTo>
                    <a:pt x="8615" y="38265"/>
                    <a:pt x="8282" y="38339"/>
                    <a:pt x="8061" y="38339"/>
                  </a:cubicBezTo>
                  <a:cubicBezTo>
                    <a:pt x="7839" y="38339"/>
                    <a:pt x="7728" y="38228"/>
                    <a:pt x="7728" y="38080"/>
                  </a:cubicBezTo>
                  <a:cubicBezTo>
                    <a:pt x="7728" y="37525"/>
                    <a:pt x="8800" y="36305"/>
                    <a:pt x="9872" y="35048"/>
                  </a:cubicBezTo>
                  <a:cubicBezTo>
                    <a:pt x="10833" y="33902"/>
                    <a:pt x="11758" y="32756"/>
                    <a:pt x="11758" y="32165"/>
                  </a:cubicBezTo>
                  <a:cubicBezTo>
                    <a:pt x="11758" y="31943"/>
                    <a:pt x="11573" y="31795"/>
                    <a:pt x="11166" y="31795"/>
                  </a:cubicBezTo>
                  <a:lnTo>
                    <a:pt x="10981" y="31795"/>
                  </a:lnTo>
                  <a:cubicBezTo>
                    <a:pt x="7432" y="32054"/>
                    <a:pt x="3291" y="37008"/>
                    <a:pt x="3291" y="37008"/>
                  </a:cubicBezTo>
                  <a:lnTo>
                    <a:pt x="1083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37"/>
            <p:cNvSpPr/>
            <p:nvPr/>
          </p:nvSpPr>
          <p:spPr>
            <a:xfrm>
              <a:off x="3702300" y="2691125"/>
              <a:ext cx="1071250" cy="2086100"/>
            </a:xfrm>
            <a:custGeom>
              <a:avLst/>
              <a:gdLst/>
              <a:ahLst/>
              <a:cxnLst/>
              <a:rect l="l" t="t" r="r" b="b"/>
              <a:pathLst>
                <a:path w="42850" h="83444" extrusionOk="0">
                  <a:moveTo>
                    <a:pt x="22072" y="0"/>
                  </a:moveTo>
                  <a:cubicBezTo>
                    <a:pt x="21443" y="0"/>
                    <a:pt x="20630" y="259"/>
                    <a:pt x="20002" y="998"/>
                  </a:cubicBezTo>
                  <a:cubicBezTo>
                    <a:pt x="19336" y="1775"/>
                    <a:pt x="18818" y="2995"/>
                    <a:pt x="18671" y="4917"/>
                  </a:cubicBezTo>
                  <a:cubicBezTo>
                    <a:pt x="18671" y="5139"/>
                    <a:pt x="18597" y="5620"/>
                    <a:pt x="18449" y="6359"/>
                  </a:cubicBezTo>
                  <a:cubicBezTo>
                    <a:pt x="17303" y="11794"/>
                    <a:pt x="12718" y="30131"/>
                    <a:pt x="8393" y="47323"/>
                  </a:cubicBezTo>
                  <a:cubicBezTo>
                    <a:pt x="6211" y="55937"/>
                    <a:pt x="4141" y="64218"/>
                    <a:pt x="2588" y="70503"/>
                  </a:cubicBezTo>
                  <a:cubicBezTo>
                    <a:pt x="1812" y="73646"/>
                    <a:pt x="1147" y="76271"/>
                    <a:pt x="703" y="78156"/>
                  </a:cubicBezTo>
                  <a:cubicBezTo>
                    <a:pt x="481" y="79081"/>
                    <a:pt x="296" y="79857"/>
                    <a:pt x="185" y="80412"/>
                  </a:cubicBezTo>
                  <a:cubicBezTo>
                    <a:pt x="148" y="80707"/>
                    <a:pt x="74" y="80929"/>
                    <a:pt x="74" y="81114"/>
                  </a:cubicBezTo>
                  <a:cubicBezTo>
                    <a:pt x="37" y="81262"/>
                    <a:pt x="0" y="81373"/>
                    <a:pt x="0" y="81484"/>
                  </a:cubicBezTo>
                  <a:cubicBezTo>
                    <a:pt x="0" y="81779"/>
                    <a:pt x="74" y="82075"/>
                    <a:pt x="222" y="82334"/>
                  </a:cubicBezTo>
                  <a:cubicBezTo>
                    <a:pt x="444" y="82704"/>
                    <a:pt x="814" y="83000"/>
                    <a:pt x="1331" y="83184"/>
                  </a:cubicBezTo>
                  <a:cubicBezTo>
                    <a:pt x="1886" y="83369"/>
                    <a:pt x="2551" y="83443"/>
                    <a:pt x="3402" y="83443"/>
                  </a:cubicBezTo>
                  <a:cubicBezTo>
                    <a:pt x="5250" y="83443"/>
                    <a:pt x="7949" y="83037"/>
                    <a:pt x="11794" y="82075"/>
                  </a:cubicBezTo>
                  <a:cubicBezTo>
                    <a:pt x="19114" y="80227"/>
                    <a:pt x="40705" y="72943"/>
                    <a:pt x="40705" y="72943"/>
                  </a:cubicBezTo>
                  <a:cubicBezTo>
                    <a:pt x="40816" y="72907"/>
                    <a:pt x="40927" y="72796"/>
                    <a:pt x="40927" y="72685"/>
                  </a:cubicBezTo>
                  <a:lnTo>
                    <a:pt x="42849" y="57342"/>
                  </a:lnTo>
                  <a:cubicBezTo>
                    <a:pt x="42849" y="57231"/>
                    <a:pt x="42812" y="57157"/>
                    <a:pt x="42738" y="57083"/>
                  </a:cubicBezTo>
                  <a:cubicBezTo>
                    <a:pt x="42684" y="57029"/>
                    <a:pt x="42610" y="56995"/>
                    <a:pt x="42546" y="56995"/>
                  </a:cubicBezTo>
                  <a:cubicBezTo>
                    <a:pt x="42522" y="56995"/>
                    <a:pt x="42499" y="56999"/>
                    <a:pt x="42480" y="57009"/>
                  </a:cubicBezTo>
                  <a:lnTo>
                    <a:pt x="20445" y="61409"/>
                  </a:lnTo>
                  <a:lnTo>
                    <a:pt x="31204" y="29762"/>
                  </a:lnTo>
                  <a:cubicBezTo>
                    <a:pt x="31278" y="29614"/>
                    <a:pt x="31204" y="29429"/>
                    <a:pt x="31019" y="29355"/>
                  </a:cubicBezTo>
                  <a:cubicBezTo>
                    <a:pt x="30994" y="29349"/>
                    <a:pt x="30968" y="29346"/>
                    <a:pt x="30943" y="29346"/>
                  </a:cubicBezTo>
                  <a:cubicBezTo>
                    <a:pt x="30813" y="29346"/>
                    <a:pt x="30680" y="29423"/>
                    <a:pt x="30649" y="29577"/>
                  </a:cubicBezTo>
                  <a:lnTo>
                    <a:pt x="19669" y="61741"/>
                  </a:lnTo>
                  <a:cubicBezTo>
                    <a:pt x="19632" y="61815"/>
                    <a:pt x="19669" y="61963"/>
                    <a:pt x="19743" y="62037"/>
                  </a:cubicBezTo>
                  <a:cubicBezTo>
                    <a:pt x="19797" y="62091"/>
                    <a:pt x="19871" y="62126"/>
                    <a:pt x="19950" y="62126"/>
                  </a:cubicBezTo>
                  <a:cubicBezTo>
                    <a:pt x="19979" y="62126"/>
                    <a:pt x="20009" y="62121"/>
                    <a:pt x="20038" y="62111"/>
                  </a:cubicBezTo>
                  <a:lnTo>
                    <a:pt x="42184" y="57675"/>
                  </a:lnTo>
                  <a:lnTo>
                    <a:pt x="40323" y="72417"/>
                  </a:lnTo>
                  <a:lnTo>
                    <a:pt x="40323" y="72417"/>
                  </a:lnTo>
                  <a:cubicBezTo>
                    <a:pt x="40166" y="72467"/>
                    <a:pt x="39920" y="72546"/>
                    <a:pt x="39596" y="72648"/>
                  </a:cubicBezTo>
                  <a:cubicBezTo>
                    <a:pt x="35344" y="74090"/>
                    <a:pt x="18005" y="79894"/>
                    <a:pt x="11646" y="81484"/>
                  </a:cubicBezTo>
                  <a:cubicBezTo>
                    <a:pt x="7838" y="82408"/>
                    <a:pt x="5176" y="82815"/>
                    <a:pt x="3402" y="82815"/>
                  </a:cubicBezTo>
                  <a:cubicBezTo>
                    <a:pt x="2330" y="82815"/>
                    <a:pt x="1590" y="82667"/>
                    <a:pt x="1183" y="82408"/>
                  </a:cubicBezTo>
                  <a:cubicBezTo>
                    <a:pt x="962" y="82297"/>
                    <a:pt x="851" y="82186"/>
                    <a:pt x="740" y="82038"/>
                  </a:cubicBezTo>
                  <a:cubicBezTo>
                    <a:pt x="666" y="81853"/>
                    <a:pt x="629" y="81706"/>
                    <a:pt x="629" y="81484"/>
                  </a:cubicBezTo>
                  <a:cubicBezTo>
                    <a:pt x="629" y="81484"/>
                    <a:pt x="629" y="81336"/>
                    <a:pt x="666" y="81188"/>
                  </a:cubicBezTo>
                  <a:cubicBezTo>
                    <a:pt x="925" y="79746"/>
                    <a:pt x="2219" y="74459"/>
                    <a:pt x="3993" y="67361"/>
                  </a:cubicBezTo>
                  <a:cubicBezTo>
                    <a:pt x="6655" y="56676"/>
                    <a:pt x="10426" y="41777"/>
                    <a:pt x="13569" y="29207"/>
                  </a:cubicBezTo>
                  <a:cubicBezTo>
                    <a:pt x="15121" y="22922"/>
                    <a:pt x="16526" y="17229"/>
                    <a:pt x="17561" y="12903"/>
                  </a:cubicBezTo>
                  <a:cubicBezTo>
                    <a:pt x="18079" y="10759"/>
                    <a:pt x="18486" y="8947"/>
                    <a:pt x="18781" y="7616"/>
                  </a:cubicBezTo>
                  <a:cubicBezTo>
                    <a:pt x="19077" y="6248"/>
                    <a:pt x="19262" y="5361"/>
                    <a:pt x="19299" y="4954"/>
                  </a:cubicBezTo>
                  <a:cubicBezTo>
                    <a:pt x="19447" y="3106"/>
                    <a:pt x="19928" y="2034"/>
                    <a:pt x="20445" y="1405"/>
                  </a:cubicBezTo>
                  <a:cubicBezTo>
                    <a:pt x="21000" y="777"/>
                    <a:pt x="21591" y="629"/>
                    <a:pt x="22072" y="629"/>
                  </a:cubicBezTo>
                  <a:cubicBezTo>
                    <a:pt x="22626" y="629"/>
                    <a:pt x="24068" y="740"/>
                    <a:pt x="25362" y="814"/>
                  </a:cubicBezTo>
                  <a:cubicBezTo>
                    <a:pt x="26656" y="925"/>
                    <a:pt x="27802" y="1035"/>
                    <a:pt x="27802" y="1035"/>
                  </a:cubicBezTo>
                  <a:cubicBezTo>
                    <a:pt x="27822" y="1039"/>
                    <a:pt x="27841" y="1041"/>
                    <a:pt x="27859" y="1041"/>
                  </a:cubicBezTo>
                  <a:cubicBezTo>
                    <a:pt x="28017" y="1041"/>
                    <a:pt x="28135" y="909"/>
                    <a:pt x="28135" y="777"/>
                  </a:cubicBezTo>
                  <a:cubicBezTo>
                    <a:pt x="28172" y="592"/>
                    <a:pt x="28024" y="444"/>
                    <a:pt x="27876" y="444"/>
                  </a:cubicBezTo>
                  <a:cubicBezTo>
                    <a:pt x="27876" y="444"/>
                    <a:pt x="26693" y="333"/>
                    <a:pt x="25399" y="222"/>
                  </a:cubicBezTo>
                  <a:cubicBezTo>
                    <a:pt x="24105" y="111"/>
                    <a:pt x="22663" y="0"/>
                    <a:pt x="220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37"/>
            <p:cNvSpPr/>
            <p:nvPr/>
          </p:nvSpPr>
          <p:spPr>
            <a:xfrm>
              <a:off x="4389950" y="3681000"/>
              <a:ext cx="277300" cy="403025"/>
            </a:xfrm>
            <a:custGeom>
              <a:avLst/>
              <a:gdLst/>
              <a:ahLst/>
              <a:cxnLst/>
              <a:rect l="l" t="t" r="r" b="b"/>
              <a:pathLst>
                <a:path w="11092" h="16121" extrusionOk="0">
                  <a:moveTo>
                    <a:pt x="1258" y="1"/>
                  </a:moveTo>
                  <a:lnTo>
                    <a:pt x="1" y="15713"/>
                  </a:lnTo>
                  <a:lnTo>
                    <a:pt x="10130" y="16120"/>
                  </a:lnTo>
                  <a:lnTo>
                    <a:pt x="11092" y="851"/>
                  </a:lnTo>
                  <a:lnTo>
                    <a:pt x="12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37"/>
            <p:cNvSpPr/>
            <p:nvPr/>
          </p:nvSpPr>
          <p:spPr>
            <a:xfrm>
              <a:off x="4381625" y="3673250"/>
              <a:ext cx="293950" cy="419075"/>
            </a:xfrm>
            <a:custGeom>
              <a:avLst/>
              <a:gdLst/>
              <a:ahLst/>
              <a:cxnLst/>
              <a:rect l="l" t="t" r="r" b="b"/>
              <a:pathLst>
                <a:path w="11758" h="16763" extrusionOk="0">
                  <a:moveTo>
                    <a:pt x="1864" y="633"/>
                  </a:moveTo>
                  <a:lnTo>
                    <a:pt x="11092" y="1420"/>
                  </a:lnTo>
                  <a:lnTo>
                    <a:pt x="10205" y="16134"/>
                  </a:lnTo>
                  <a:lnTo>
                    <a:pt x="666" y="15728"/>
                  </a:lnTo>
                  <a:lnTo>
                    <a:pt x="1864" y="633"/>
                  </a:lnTo>
                  <a:close/>
                  <a:moveTo>
                    <a:pt x="1562" y="1"/>
                  </a:moveTo>
                  <a:cubicBezTo>
                    <a:pt x="1499" y="1"/>
                    <a:pt x="1433" y="35"/>
                    <a:pt x="1406" y="89"/>
                  </a:cubicBezTo>
                  <a:cubicBezTo>
                    <a:pt x="1332" y="126"/>
                    <a:pt x="1295" y="200"/>
                    <a:pt x="1295" y="274"/>
                  </a:cubicBezTo>
                  <a:lnTo>
                    <a:pt x="38" y="16023"/>
                  </a:lnTo>
                  <a:cubicBezTo>
                    <a:pt x="1" y="16097"/>
                    <a:pt x="38" y="16171"/>
                    <a:pt x="112" y="16245"/>
                  </a:cubicBezTo>
                  <a:cubicBezTo>
                    <a:pt x="149" y="16319"/>
                    <a:pt x="223" y="16356"/>
                    <a:pt x="334" y="16356"/>
                  </a:cubicBezTo>
                  <a:lnTo>
                    <a:pt x="10463" y="16763"/>
                  </a:lnTo>
                  <a:cubicBezTo>
                    <a:pt x="10648" y="16763"/>
                    <a:pt x="10759" y="16615"/>
                    <a:pt x="10796" y="16467"/>
                  </a:cubicBezTo>
                  <a:lnTo>
                    <a:pt x="11720" y="1161"/>
                  </a:lnTo>
                  <a:cubicBezTo>
                    <a:pt x="11757" y="1013"/>
                    <a:pt x="11610" y="865"/>
                    <a:pt x="11462" y="829"/>
                  </a:cubicBezTo>
                  <a:lnTo>
                    <a:pt x="1628" y="15"/>
                  </a:lnTo>
                  <a:cubicBezTo>
                    <a:pt x="1608" y="5"/>
                    <a:pt x="1585" y="1"/>
                    <a:pt x="15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37"/>
            <p:cNvSpPr/>
            <p:nvPr/>
          </p:nvSpPr>
          <p:spPr>
            <a:xfrm>
              <a:off x="4512875" y="3582125"/>
              <a:ext cx="70275" cy="158075"/>
            </a:xfrm>
            <a:custGeom>
              <a:avLst/>
              <a:gdLst/>
              <a:ahLst/>
              <a:cxnLst/>
              <a:rect l="l" t="t" r="r" b="b"/>
              <a:pathLst>
                <a:path w="2811" h="6323" extrusionOk="0">
                  <a:moveTo>
                    <a:pt x="149" y="0"/>
                  </a:moveTo>
                  <a:lnTo>
                    <a:pt x="1" y="6174"/>
                  </a:lnTo>
                  <a:lnTo>
                    <a:pt x="2663" y="6322"/>
                  </a:lnTo>
                  <a:lnTo>
                    <a:pt x="28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37"/>
            <p:cNvSpPr/>
            <p:nvPr/>
          </p:nvSpPr>
          <p:spPr>
            <a:xfrm>
              <a:off x="4505475" y="3574725"/>
              <a:ext cx="85075" cy="172850"/>
            </a:xfrm>
            <a:custGeom>
              <a:avLst/>
              <a:gdLst/>
              <a:ahLst/>
              <a:cxnLst/>
              <a:rect l="l" t="t" r="r" b="b"/>
              <a:pathLst>
                <a:path w="3403" h="6914" extrusionOk="0">
                  <a:moveTo>
                    <a:pt x="2774" y="592"/>
                  </a:moveTo>
                  <a:lnTo>
                    <a:pt x="2663" y="6285"/>
                  </a:lnTo>
                  <a:lnTo>
                    <a:pt x="629" y="6174"/>
                  </a:lnTo>
                  <a:lnTo>
                    <a:pt x="735" y="592"/>
                  </a:lnTo>
                  <a:close/>
                  <a:moveTo>
                    <a:pt x="445" y="0"/>
                  </a:moveTo>
                  <a:cubicBezTo>
                    <a:pt x="260" y="0"/>
                    <a:pt x="149" y="111"/>
                    <a:pt x="149" y="296"/>
                  </a:cubicBezTo>
                  <a:lnTo>
                    <a:pt x="1" y="6470"/>
                  </a:lnTo>
                  <a:cubicBezTo>
                    <a:pt x="1" y="6618"/>
                    <a:pt x="112" y="6766"/>
                    <a:pt x="297" y="6766"/>
                  </a:cubicBezTo>
                  <a:lnTo>
                    <a:pt x="2959" y="6914"/>
                  </a:lnTo>
                  <a:cubicBezTo>
                    <a:pt x="3032" y="6914"/>
                    <a:pt x="3106" y="6877"/>
                    <a:pt x="3180" y="6840"/>
                  </a:cubicBezTo>
                  <a:cubicBezTo>
                    <a:pt x="3254" y="6766"/>
                    <a:pt x="3254" y="6692"/>
                    <a:pt x="3291" y="6618"/>
                  </a:cubicBezTo>
                  <a:lnTo>
                    <a:pt x="3402" y="296"/>
                  </a:lnTo>
                  <a:cubicBezTo>
                    <a:pt x="3402" y="222"/>
                    <a:pt x="3402" y="148"/>
                    <a:pt x="3328" y="74"/>
                  </a:cubicBezTo>
                  <a:cubicBezTo>
                    <a:pt x="3254" y="0"/>
                    <a:pt x="3180" y="0"/>
                    <a:pt x="31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37"/>
            <p:cNvSpPr/>
            <p:nvPr/>
          </p:nvSpPr>
          <p:spPr>
            <a:xfrm>
              <a:off x="5426975" y="3461900"/>
              <a:ext cx="1298625" cy="1073150"/>
            </a:xfrm>
            <a:custGeom>
              <a:avLst/>
              <a:gdLst/>
              <a:ahLst/>
              <a:cxnLst/>
              <a:rect l="l" t="t" r="r" b="b"/>
              <a:pathLst>
                <a:path w="51945" h="42926" extrusionOk="0">
                  <a:moveTo>
                    <a:pt x="19915" y="0"/>
                  </a:moveTo>
                  <a:cubicBezTo>
                    <a:pt x="19319" y="0"/>
                    <a:pt x="18770" y="363"/>
                    <a:pt x="18523" y="927"/>
                  </a:cubicBezTo>
                  <a:lnTo>
                    <a:pt x="481" y="40412"/>
                  </a:lnTo>
                  <a:cubicBezTo>
                    <a:pt x="1" y="41447"/>
                    <a:pt x="740" y="42667"/>
                    <a:pt x="1886" y="42667"/>
                  </a:cubicBezTo>
                  <a:lnTo>
                    <a:pt x="31167" y="42926"/>
                  </a:lnTo>
                  <a:cubicBezTo>
                    <a:pt x="31758" y="42926"/>
                    <a:pt x="32350" y="42593"/>
                    <a:pt x="32609" y="42039"/>
                  </a:cubicBezTo>
                  <a:lnTo>
                    <a:pt x="51464" y="3145"/>
                  </a:lnTo>
                  <a:cubicBezTo>
                    <a:pt x="51944" y="2110"/>
                    <a:pt x="51205" y="890"/>
                    <a:pt x="50059" y="853"/>
                  </a:cubicBezTo>
                  <a:lnTo>
                    <a:pt x="20002" y="3"/>
                  </a:lnTo>
                  <a:cubicBezTo>
                    <a:pt x="19973" y="1"/>
                    <a:pt x="19944" y="0"/>
                    <a:pt x="199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37"/>
            <p:cNvSpPr/>
            <p:nvPr/>
          </p:nvSpPr>
          <p:spPr>
            <a:xfrm>
              <a:off x="5426975" y="3453650"/>
              <a:ext cx="1297700" cy="1088800"/>
            </a:xfrm>
            <a:custGeom>
              <a:avLst/>
              <a:gdLst/>
              <a:ahLst/>
              <a:cxnLst/>
              <a:rect l="l" t="t" r="r" b="b"/>
              <a:pathLst>
                <a:path w="51908" h="43552" extrusionOk="0">
                  <a:moveTo>
                    <a:pt x="20002" y="629"/>
                  </a:moveTo>
                  <a:lnTo>
                    <a:pt x="50059" y="1516"/>
                  </a:lnTo>
                  <a:cubicBezTo>
                    <a:pt x="50798" y="1516"/>
                    <a:pt x="51316" y="2144"/>
                    <a:pt x="51316" y="2810"/>
                  </a:cubicBezTo>
                  <a:cubicBezTo>
                    <a:pt x="51316" y="2995"/>
                    <a:pt x="51279" y="3180"/>
                    <a:pt x="51168" y="3364"/>
                  </a:cubicBezTo>
                  <a:lnTo>
                    <a:pt x="32313" y="42221"/>
                  </a:lnTo>
                  <a:cubicBezTo>
                    <a:pt x="32128" y="42664"/>
                    <a:pt x="31647" y="42960"/>
                    <a:pt x="31167" y="42960"/>
                  </a:cubicBezTo>
                  <a:lnTo>
                    <a:pt x="1886" y="42701"/>
                  </a:lnTo>
                  <a:cubicBezTo>
                    <a:pt x="1147" y="42701"/>
                    <a:pt x="629" y="42073"/>
                    <a:pt x="629" y="41407"/>
                  </a:cubicBezTo>
                  <a:cubicBezTo>
                    <a:pt x="629" y="41222"/>
                    <a:pt x="666" y="41038"/>
                    <a:pt x="740" y="40890"/>
                  </a:cubicBezTo>
                  <a:lnTo>
                    <a:pt x="18819" y="1368"/>
                  </a:lnTo>
                  <a:cubicBezTo>
                    <a:pt x="19003" y="924"/>
                    <a:pt x="19484" y="629"/>
                    <a:pt x="19965" y="629"/>
                  </a:cubicBezTo>
                  <a:close/>
                  <a:moveTo>
                    <a:pt x="19965" y="0"/>
                  </a:moveTo>
                  <a:cubicBezTo>
                    <a:pt x="19225" y="0"/>
                    <a:pt x="18560" y="444"/>
                    <a:pt x="18227" y="1109"/>
                  </a:cubicBezTo>
                  <a:lnTo>
                    <a:pt x="185" y="40631"/>
                  </a:lnTo>
                  <a:cubicBezTo>
                    <a:pt x="74" y="40890"/>
                    <a:pt x="1" y="41149"/>
                    <a:pt x="1" y="41407"/>
                  </a:cubicBezTo>
                  <a:cubicBezTo>
                    <a:pt x="1" y="42406"/>
                    <a:pt x="814" y="43293"/>
                    <a:pt x="1886" y="43293"/>
                  </a:cubicBezTo>
                  <a:lnTo>
                    <a:pt x="31167" y="43552"/>
                  </a:lnTo>
                  <a:cubicBezTo>
                    <a:pt x="31906" y="43552"/>
                    <a:pt x="32572" y="43145"/>
                    <a:pt x="32867" y="42479"/>
                  </a:cubicBezTo>
                  <a:lnTo>
                    <a:pt x="51722" y="3623"/>
                  </a:lnTo>
                  <a:cubicBezTo>
                    <a:pt x="51870" y="3364"/>
                    <a:pt x="51907" y="3069"/>
                    <a:pt x="51907" y="2810"/>
                  </a:cubicBezTo>
                  <a:cubicBezTo>
                    <a:pt x="51907" y="1812"/>
                    <a:pt x="51168" y="924"/>
                    <a:pt x="50059" y="887"/>
                  </a:cubicBezTo>
                  <a:lnTo>
                    <a:pt x="200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37"/>
            <p:cNvSpPr/>
            <p:nvPr/>
          </p:nvSpPr>
          <p:spPr>
            <a:xfrm>
              <a:off x="5548050" y="4175700"/>
              <a:ext cx="53625" cy="94825"/>
            </a:xfrm>
            <a:custGeom>
              <a:avLst/>
              <a:gdLst/>
              <a:ahLst/>
              <a:cxnLst/>
              <a:rect l="l" t="t" r="r" b="b"/>
              <a:pathLst>
                <a:path w="2145" h="3793" extrusionOk="0">
                  <a:moveTo>
                    <a:pt x="1777" y="0"/>
                  </a:moveTo>
                  <a:cubicBezTo>
                    <a:pt x="1650" y="0"/>
                    <a:pt x="1544" y="69"/>
                    <a:pt x="1516" y="177"/>
                  </a:cubicBezTo>
                  <a:lnTo>
                    <a:pt x="38" y="3357"/>
                  </a:lnTo>
                  <a:cubicBezTo>
                    <a:pt x="1" y="3504"/>
                    <a:pt x="38" y="3689"/>
                    <a:pt x="223" y="3763"/>
                  </a:cubicBezTo>
                  <a:cubicBezTo>
                    <a:pt x="262" y="3783"/>
                    <a:pt x="304" y="3792"/>
                    <a:pt x="347" y="3792"/>
                  </a:cubicBezTo>
                  <a:cubicBezTo>
                    <a:pt x="461" y="3792"/>
                    <a:pt x="575" y="3724"/>
                    <a:pt x="629" y="3615"/>
                  </a:cubicBezTo>
                  <a:lnTo>
                    <a:pt x="2071" y="436"/>
                  </a:lnTo>
                  <a:cubicBezTo>
                    <a:pt x="2145" y="288"/>
                    <a:pt x="2071" y="103"/>
                    <a:pt x="1923" y="29"/>
                  </a:cubicBezTo>
                  <a:cubicBezTo>
                    <a:pt x="1874" y="9"/>
                    <a:pt x="1824" y="0"/>
                    <a:pt x="17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37"/>
            <p:cNvSpPr/>
            <p:nvPr/>
          </p:nvSpPr>
          <p:spPr>
            <a:xfrm>
              <a:off x="5610900" y="3469350"/>
              <a:ext cx="451075" cy="661600"/>
            </a:xfrm>
            <a:custGeom>
              <a:avLst/>
              <a:gdLst/>
              <a:ahLst/>
              <a:cxnLst/>
              <a:rect l="l" t="t" r="r" b="b"/>
              <a:pathLst>
                <a:path w="18043" h="26464" extrusionOk="0">
                  <a:moveTo>
                    <a:pt x="13236" y="1"/>
                  </a:moveTo>
                  <a:cubicBezTo>
                    <a:pt x="12460" y="1"/>
                    <a:pt x="11794" y="407"/>
                    <a:pt x="11499" y="1110"/>
                  </a:cubicBezTo>
                  <a:lnTo>
                    <a:pt x="75" y="26028"/>
                  </a:lnTo>
                  <a:cubicBezTo>
                    <a:pt x="1" y="26176"/>
                    <a:pt x="75" y="26361"/>
                    <a:pt x="223" y="26435"/>
                  </a:cubicBezTo>
                  <a:cubicBezTo>
                    <a:pt x="272" y="26454"/>
                    <a:pt x="322" y="26464"/>
                    <a:pt x="368" y="26464"/>
                  </a:cubicBezTo>
                  <a:cubicBezTo>
                    <a:pt x="496" y="26464"/>
                    <a:pt x="602" y="26395"/>
                    <a:pt x="629" y="26287"/>
                  </a:cubicBezTo>
                  <a:lnTo>
                    <a:pt x="12053" y="1369"/>
                  </a:lnTo>
                  <a:cubicBezTo>
                    <a:pt x="12275" y="888"/>
                    <a:pt x="12719" y="592"/>
                    <a:pt x="13236" y="592"/>
                  </a:cubicBezTo>
                  <a:lnTo>
                    <a:pt x="13273" y="592"/>
                  </a:lnTo>
                  <a:lnTo>
                    <a:pt x="17710" y="740"/>
                  </a:lnTo>
                  <a:cubicBezTo>
                    <a:pt x="17894" y="740"/>
                    <a:pt x="18042" y="592"/>
                    <a:pt x="18042" y="444"/>
                  </a:cubicBezTo>
                  <a:cubicBezTo>
                    <a:pt x="18042" y="259"/>
                    <a:pt x="17931" y="112"/>
                    <a:pt x="17747" y="112"/>
                  </a:cubicBezTo>
                  <a:lnTo>
                    <a:pt x="132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37"/>
            <p:cNvSpPr/>
            <p:nvPr/>
          </p:nvSpPr>
          <p:spPr>
            <a:xfrm>
              <a:off x="6081350" y="3473050"/>
              <a:ext cx="74900" cy="17575"/>
            </a:xfrm>
            <a:custGeom>
              <a:avLst/>
              <a:gdLst/>
              <a:ahLst/>
              <a:cxnLst/>
              <a:rect l="l" t="t" r="r" b="b"/>
              <a:pathLst>
                <a:path w="2996" h="703" extrusionOk="0">
                  <a:moveTo>
                    <a:pt x="333" y="1"/>
                  </a:moveTo>
                  <a:cubicBezTo>
                    <a:pt x="149" y="1"/>
                    <a:pt x="1" y="148"/>
                    <a:pt x="1" y="296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2663" y="703"/>
                  </a:lnTo>
                  <a:cubicBezTo>
                    <a:pt x="2847" y="703"/>
                    <a:pt x="2995" y="555"/>
                    <a:pt x="2995" y="407"/>
                  </a:cubicBezTo>
                  <a:cubicBezTo>
                    <a:pt x="2995" y="222"/>
                    <a:pt x="2847" y="74"/>
                    <a:pt x="2700" y="74"/>
                  </a:cubicBezTo>
                  <a:lnTo>
                    <a:pt x="3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37"/>
            <p:cNvSpPr/>
            <p:nvPr/>
          </p:nvSpPr>
          <p:spPr>
            <a:xfrm>
              <a:off x="6350325" y="4060025"/>
              <a:ext cx="263225" cy="113650"/>
            </a:xfrm>
            <a:custGeom>
              <a:avLst/>
              <a:gdLst/>
              <a:ahLst/>
              <a:cxnLst/>
              <a:rect l="l" t="t" r="r" b="b"/>
              <a:pathLst>
                <a:path w="10529" h="4546" extrusionOk="0">
                  <a:moveTo>
                    <a:pt x="9134" y="1"/>
                  </a:moveTo>
                  <a:cubicBezTo>
                    <a:pt x="9019" y="1"/>
                    <a:pt x="8895" y="12"/>
                    <a:pt x="8762" y="35"/>
                  </a:cubicBezTo>
                  <a:cubicBezTo>
                    <a:pt x="8762" y="35"/>
                    <a:pt x="5287" y="1551"/>
                    <a:pt x="2625" y="2586"/>
                  </a:cubicBezTo>
                  <a:cubicBezTo>
                    <a:pt x="0" y="3621"/>
                    <a:pt x="1479" y="4545"/>
                    <a:pt x="2551" y="4545"/>
                  </a:cubicBezTo>
                  <a:cubicBezTo>
                    <a:pt x="3586" y="4545"/>
                    <a:pt x="7616" y="3325"/>
                    <a:pt x="9132" y="2364"/>
                  </a:cubicBezTo>
                  <a:cubicBezTo>
                    <a:pt x="10529" y="1512"/>
                    <a:pt x="10481" y="1"/>
                    <a:pt x="91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37"/>
            <p:cNvSpPr/>
            <p:nvPr/>
          </p:nvSpPr>
          <p:spPr>
            <a:xfrm>
              <a:off x="6386375" y="4075675"/>
              <a:ext cx="210750" cy="90600"/>
            </a:xfrm>
            <a:custGeom>
              <a:avLst/>
              <a:gdLst/>
              <a:ahLst/>
              <a:cxnLst/>
              <a:rect l="l" t="t" r="r" b="b"/>
              <a:pathLst>
                <a:path w="8430" h="3624" extrusionOk="0">
                  <a:moveTo>
                    <a:pt x="8355" y="0"/>
                  </a:moveTo>
                  <a:cubicBezTo>
                    <a:pt x="7801" y="222"/>
                    <a:pt x="7135" y="481"/>
                    <a:pt x="6507" y="703"/>
                  </a:cubicBezTo>
                  <a:cubicBezTo>
                    <a:pt x="5139" y="1220"/>
                    <a:pt x="3697" y="1627"/>
                    <a:pt x="2551" y="1886"/>
                  </a:cubicBezTo>
                  <a:cubicBezTo>
                    <a:pt x="2218" y="1997"/>
                    <a:pt x="1922" y="2034"/>
                    <a:pt x="1627" y="2108"/>
                  </a:cubicBezTo>
                  <a:cubicBezTo>
                    <a:pt x="1516" y="2145"/>
                    <a:pt x="1405" y="2182"/>
                    <a:pt x="1294" y="2219"/>
                  </a:cubicBezTo>
                  <a:cubicBezTo>
                    <a:pt x="776" y="2440"/>
                    <a:pt x="444" y="2625"/>
                    <a:pt x="222" y="2810"/>
                  </a:cubicBezTo>
                  <a:cubicBezTo>
                    <a:pt x="37" y="2958"/>
                    <a:pt x="0" y="3069"/>
                    <a:pt x="37" y="3106"/>
                  </a:cubicBezTo>
                  <a:cubicBezTo>
                    <a:pt x="37" y="3143"/>
                    <a:pt x="37" y="3180"/>
                    <a:pt x="74" y="3254"/>
                  </a:cubicBezTo>
                  <a:cubicBezTo>
                    <a:pt x="111" y="3328"/>
                    <a:pt x="222" y="3365"/>
                    <a:pt x="333" y="3439"/>
                  </a:cubicBezTo>
                  <a:cubicBezTo>
                    <a:pt x="518" y="3550"/>
                    <a:pt x="850" y="3624"/>
                    <a:pt x="1072" y="3624"/>
                  </a:cubicBezTo>
                  <a:lnTo>
                    <a:pt x="1109" y="3624"/>
                  </a:lnTo>
                  <a:cubicBezTo>
                    <a:pt x="1294" y="3624"/>
                    <a:pt x="1738" y="3550"/>
                    <a:pt x="2292" y="3439"/>
                  </a:cubicBezTo>
                  <a:cubicBezTo>
                    <a:pt x="2810" y="3291"/>
                    <a:pt x="3475" y="3106"/>
                    <a:pt x="4141" y="2921"/>
                  </a:cubicBezTo>
                  <a:cubicBezTo>
                    <a:pt x="5435" y="2477"/>
                    <a:pt x="6840" y="1923"/>
                    <a:pt x="7542" y="1479"/>
                  </a:cubicBezTo>
                  <a:cubicBezTo>
                    <a:pt x="8171" y="1110"/>
                    <a:pt x="8429" y="592"/>
                    <a:pt x="8429" y="259"/>
                  </a:cubicBezTo>
                  <a:cubicBezTo>
                    <a:pt x="8429" y="148"/>
                    <a:pt x="8392" y="74"/>
                    <a:pt x="83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37"/>
            <p:cNvSpPr/>
            <p:nvPr/>
          </p:nvSpPr>
          <p:spPr>
            <a:xfrm>
              <a:off x="6371575" y="4051650"/>
              <a:ext cx="240325" cy="130350"/>
            </a:xfrm>
            <a:custGeom>
              <a:avLst/>
              <a:gdLst/>
              <a:ahLst/>
              <a:cxnLst/>
              <a:rect l="l" t="t" r="r" b="b"/>
              <a:pathLst>
                <a:path w="9613" h="5214" extrusionOk="0">
                  <a:moveTo>
                    <a:pt x="8282" y="629"/>
                  </a:moveTo>
                  <a:cubicBezTo>
                    <a:pt x="8578" y="629"/>
                    <a:pt x="8726" y="703"/>
                    <a:pt x="8836" y="814"/>
                  </a:cubicBezTo>
                  <a:cubicBezTo>
                    <a:pt x="8947" y="924"/>
                    <a:pt x="9021" y="1035"/>
                    <a:pt x="9021" y="1220"/>
                  </a:cubicBezTo>
                  <a:cubicBezTo>
                    <a:pt x="9021" y="1553"/>
                    <a:pt x="8763" y="2071"/>
                    <a:pt x="8134" y="2440"/>
                  </a:cubicBezTo>
                  <a:cubicBezTo>
                    <a:pt x="7432" y="2884"/>
                    <a:pt x="6027" y="3438"/>
                    <a:pt x="4733" y="3882"/>
                  </a:cubicBezTo>
                  <a:cubicBezTo>
                    <a:pt x="4067" y="4067"/>
                    <a:pt x="3402" y="4252"/>
                    <a:pt x="2884" y="4400"/>
                  </a:cubicBezTo>
                  <a:cubicBezTo>
                    <a:pt x="2330" y="4511"/>
                    <a:pt x="1886" y="4585"/>
                    <a:pt x="1701" y="4585"/>
                  </a:cubicBezTo>
                  <a:cubicBezTo>
                    <a:pt x="1442" y="4585"/>
                    <a:pt x="1110" y="4511"/>
                    <a:pt x="925" y="4400"/>
                  </a:cubicBezTo>
                  <a:cubicBezTo>
                    <a:pt x="814" y="4326"/>
                    <a:pt x="703" y="4289"/>
                    <a:pt x="666" y="4215"/>
                  </a:cubicBezTo>
                  <a:cubicBezTo>
                    <a:pt x="629" y="4141"/>
                    <a:pt x="629" y="4104"/>
                    <a:pt x="629" y="4067"/>
                  </a:cubicBezTo>
                  <a:cubicBezTo>
                    <a:pt x="592" y="4030"/>
                    <a:pt x="629" y="3919"/>
                    <a:pt x="814" y="3771"/>
                  </a:cubicBezTo>
                  <a:cubicBezTo>
                    <a:pt x="1036" y="3586"/>
                    <a:pt x="1368" y="3401"/>
                    <a:pt x="1886" y="3180"/>
                  </a:cubicBezTo>
                  <a:cubicBezTo>
                    <a:pt x="4319" y="2234"/>
                    <a:pt x="7431" y="886"/>
                    <a:pt x="7949" y="661"/>
                  </a:cubicBezTo>
                  <a:lnTo>
                    <a:pt x="7949" y="661"/>
                  </a:lnTo>
                  <a:lnTo>
                    <a:pt x="7949" y="666"/>
                  </a:lnTo>
                  <a:cubicBezTo>
                    <a:pt x="8060" y="629"/>
                    <a:pt x="8171" y="629"/>
                    <a:pt x="8282" y="629"/>
                  </a:cubicBezTo>
                  <a:close/>
                  <a:moveTo>
                    <a:pt x="8282" y="0"/>
                  </a:moveTo>
                  <a:cubicBezTo>
                    <a:pt x="8134" y="0"/>
                    <a:pt x="8023" y="37"/>
                    <a:pt x="7875" y="37"/>
                  </a:cubicBezTo>
                  <a:lnTo>
                    <a:pt x="7801" y="74"/>
                  </a:lnTo>
                  <a:cubicBezTo>
                    <a:pt x="7801" y="74"/>
                    <a:pt x="6914" y="444"/>
                    <a:pt x="5731" y="961"/>
                  </a:cubicBezTo>
                  <a:cubicBezTo>
                    <a:pt x="4511" y="1479"/>
                    <a:pt x="2995" y="2107"/>
                    <a:pt x="1664" y="2625"/>
                  </a:cubicBezTo>
                  <a:cubicBezTo>
                    <a:pt x="1110" y="2847"/>
                    <a:pt x="703" y="3069"/>
                    <a:pt x="444" y="3291"/>
                  </a:cubicBezTo>
                  <a:cubicBezTo>
                    <a:pt x="148" y="3512"/>
                    <a:pt x="0" y="3808"/>
                    <a:pt x="0" y="4067"/>
                  </a:cubicBezTo>
                  <a:cubicBezTo>
                    <a:pt x="0" y="4289"/>
                    <a:pt x="74" y="4474"/>
                    <a:pt x="185" y="4622"/>
                  </a:cubicBezTo>
                  <a:cubicBezTo>
                    <a:pt x="370" y="4806"/>
                    <a:pt x="629" y="4954"/>
                    <a:pt x="888" y="5065"/>
                  </a:cubicBezTo>
                  <a:cubicBezTo>
                    <a:pt x="1147" y="5139"/>
                    <a:pt x="1405" y="5213"/>
                    <a:pt x="1701" y="5213"/>
                  </a:cubicBezTo>
                  <a:cubicBezTo>
                    <a:pt x="1997" y="5176"/>
                    <a:pt x="2441" y="5102"/>
                    <a:pt x="2995" y="4991"/>
                  </a:cubicBezTo>
                  <a:cubicBezTo>
                    <a:pt x="3845" y="4769"/>
                    <a:pt x="4918" y="4474"/>
                    <a:pt x="5916" y="4104"/>
                  </a:cubicBezTo>
                  <a:cubicBezTo>
                    <a:pt x="6914" y="3734"/>
                    <a:pt x="7838" y="3365"/>
                    <a:pt x="8467" y="2995"/>
                  </a:cubicBezTo>
                  <a:cubicBezTo>
                    <a:pt x="9206" y="2514"/>
                    <a:pt x="9613" y="1849"/>
                    <a:pt x="9613" y="1220"/>
                  </a:cubicBezTo>
                  <a:cubicBezTo>
                    <a:pt x="9613" y="887"/>
                    <a:pt x="9502" y="592"/>
                    <a:pt x="9243" y="370"/>
                  </a:cubicBezTo>
                  <a:cubicBezTo>
                    <a:pt x="9021" y="148"/>
                    <a:pt x="8689" y="0"/>
                    <a:pt x="82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37"/>
            <p:cNvSpPr/>
            <p:nvPr/>
          </p:nvSpPr>
          <p:spPr>
            <a:xfrm>
              <a:off x="6319825" y="3967450"/>
              <a:ext cx="358550" cy="155375"/>
            </a:xfrm>
            <a:custGeom>
              <a:avLst/>
              <a:gdLst/>
              <a:ahLst/>
              <a:cxnLst/>
              <a:rect l="l" t="t" r="r" b="b"/>
              <a:pathLst>
                <a:path w="14342" h="6215" extrusionOk="0">
                  <a:moveTo>
                    <a:pt x="12382" y="1"/>
                  </a:moveTo>
                  <a:cubicBezTo>
                    <a:pt x="12234" y="1"/>
                    <a:pt x="12075" y="14"/>
                    <a:pt x="11905" y="41"/>
                  </a:cubicBezTo>
                  <a:cubicBezTo>
                    <a:pt x="11905" y="41"/>
                    <a:pt x="7172" y="2111"/>
                    <a:pt x="3586" y="3516"/>
                  </a:cubicBezTo>
                  <a:cubicBezTo>
                    <a:pt x="0" y="4921"/>
                    <a:pt x="2034" y="6215"/>
                    <a:pt x="3438" y="6215"/>
                  </a:cubicBezTo>
                  <a:cubicBezTo>
                    <a:pt x="4880" y="6215"/>
                    <a:pt x="10389" y="4551"/>
                    <a:pt x="12422" y="3257"/>
                  </a:cubicBezTo>
                  <a:cubicBezTo>
                    <a:pt x="14341" y="2058"/>
                    <a:pt x="14259" y="1"/>
                    <a:pt x="123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37"/>
            <p:cNvSpPr/>
            <p:nvPr/>
          </p:nvSpPr>
          <p:spPr>
            <a:xfrm>
              <a:off x="6366950" y="3975850"/>
              <a:ext cx="291175" cy="139600"/>
            </a:xfrm>
            <a:custGeom>
              <a:avLst/>
              <a:gdLst/>
              <a:ahLst/>
              <a:cxnLst/>
              <a:rect l="l" t="t" r="r" b="b"/>
              <a:pathLst>
                <a:path w="11647" h="5584" extrusionOk="0">
                  <a:moveTo>
                    <a:pt x="10722" y="1"/>
                  </a:moveTo>
                  <a:cubicBezTo>
                    <a:pt x="10685" y="38"/>
                    <a:pt x="10648" y="38"/>
                    <a:pt x="10611" y="75"/>
                  </a:cubicBezTo>
                  <a:cubicBezTo>
                    <a:pt x="9724" y="629"/>
                    <a:pt x="8356" y="1221"/>
                    <a:pt x="6877" y="1738"/>
                  </a:cubicBezTo>
                  <a:cubicBezTo>
                    <a:pt x="5731" y="2145"/>
                    <a:pt x="4548" y="2515"/>
                    <a:pt x="3513" y="2773"/>
                  </a:cubicBezTo>
                  <a:cubicBezTo>
                    <a:pt x="2921" y="3032"/>
                    <a:pt x="2367" y="3254"/>
                    <a:pt x="1812" y="3476"/>
                  </a:cubicBezTo>
                  <a:cubicBezTo>
                    <a:pt x="1073" y="3772"/>
                    <a:pt x="629" y="4030"/>
                    <a:pt x="333" y="4252"/>
                  </a:cubicBezTo>
                  <a:cubicBezTo>
                    <a:pt x="75" y="4511"/>
                    <a:pt x="1" y="4696"/>
                    <a:pt x="1" y="4770"/>
                  </a:cubicBezTo>
                  <a:cubicBezTo>
                    <a:pt x="1" y="4881"/>
                    <a:pt x="38" y="4955"/>
                    <a:pt x="112" y="5029"/>
                  </a:cubicBezTo>
                  <a:cubicBezTo>
                    <a:pt x="185" y="5139"/>
                    <a:pt x="296" y="5213"/>
                    <a:pt x="444" y="5287"/>
                  </a:cubicBezTo>
                  <a:cubicBezTo>
                    <a:pt x="777" y="5472"/>
                    <a:pt x="1184" y="5583"/>
                    <a:pt x="1553" y="5583"/>
                  </a:cubicBezTo>
                  <a:lnTo>
                    <a:pt x="1590" y="5583"/>
                  </a:lnTo>
                  <a:cubicBezTo>
                    <a:pt x="1886" y="5583"/>
                    <a:pt x="2478" y="5472"/>
                    <a:pt x="3217" y="5287"/>
                  </a:cubicBezTo>
                  <a:cubicBezTo>
                    <a:pt x="3956" y="5139"/>
                    <a:pt x="4807" y="4881"/>
                    <a:pt x="5731" y="4585"/>
                  </a:cubicBezTo>
                  <a:cubicBezTo>
                    <a:pt x="7506" y="4030"/>
                    <a:pt x="9391" y="3291"/>
                    <a:pt x="10389" y="2662"/>
                  </a:cubicBezTo>
                  <a:cubicBezTo>
                    <a:pt x="11240" y="2108"/>
                    <a:pt x="11646" y="1405"/>
                    <a:pt x="11609" y="888"/>
                  </a:cubicBezTo>
                  <a:cubicBezTo>
                    <a:pt x="11609" y="629"/>
                    <a:pt x="11535" y="407"/>
                    <a:pt x="11351" y="259"/>
                  </a:cubicBezTo>
                  <a:cubicBezTo>
                    <a:pt x="11240" y="111"/>
                    <a:pt x="11018" y="38"/>
                    <a:pt x="1072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37"/>
            <p:cNvSpPr/>
            <p:nvPr/>
          </p:nvSpPr>
          <p:spPr>
            <a:xfrm>
              <a:off x="6351250" y="3960150"/>
              <a:ext cx="321650" cy="170075"/>
            </a:xfrm>
            <a:custGeom>
              <a:avLst/>
              <a:gdLst/>
              <a:ahLst/>
              <a:cxnLst/>
              <a:rect l="l" t="t" r="r" b="b"/>
              <a:pathLst>
                <a:path w="12866" h="6803" extrusionOk="0">
                  <a:moveTo>
                    <a:pt x="11128" y="629"/>
                  </a:moveTo>
                  <a:cubicBezTo>
                    <a:pt x="11572" y="629"/>
                    <a:pt x="11831" y="739"/>
                    <a:pt x="11979" y="887"/>
                  </a:cubicBezTo>
                  <a:cubicBezTo>
                    <a:pt x="12163" y="1035"/>
                    <a:pt x="12237" y="1257"/>
                    <a:pt x="12237" y="1516"/>
                  </a:cubicBezTo>
                  <a:cubicBezTo>
                    <a:pt x="12274" y="2033"/>
                    <a:pt x="11868" y="2736"/>
                    <a:pt x="11017" y="3290"/>
                  </a:cubicBezTo>
                  <a:cubicBezTo>
                    <a:pt x="10019" y="3919"/>
                    <a:pt x="8134" y="4658"/>
                    <a:pt x="6359" y="5213"/>
                  </a:cubicBezTo>
                  <a:cubicBezTo>
                    <a:pt x="5435" y="5509"/>
                    <a:pt x="4584" y="5767"/>
                    <a:pt x="3845" y="5915"/>
                  </a:cubicBezTo>
                  <a:cubicBezTo>
                    <a:pt x="3106" y="6100"/>
                    <a:pt x="2477" y="6211"/>
                    <a:pt x="2181" y="6211"/>
                  </a:cubicBezTo>
                  <a:cubicBezTo>
                    <a:pt x="1849" y="6211"/>
                    <a:pt x="1405" y="6100"/>
                    <a:pt x="1072" y="5915"/>
                  </a:cubicBezTo>
                  <a:cubicBezTo>
                    <a:pt x="924" y="5841"/>
                    <a:pt x="813" y="5767"/>
                    <a:pt x="740" y="5657"/>
                  </a:cubicBezTo>
                  <a:cubicBezTo>
                    <a:pt x="666" y="5583"/>
                    <a:pt x="629" y="5509"/>
                    <a:pt x="629" y="5398"/>
                  </a:cubicBezTo>
                  <a:cubicBezTo>
                    <a:pt x="629" y="5324"/>
                    <a:pt x="703" y="5139"/>
                    <a:pt x="961" y="4880"/>
                  </a:cubicBezTo>
                  <a:cubicBezTo>
                    <a:pt x="1257" y="4658"/>
                    <a:pt x="1701" y="4400"/>
                    <a:pt x="2440" y="4104"/>
                  </a:cubicBezTo>
                  <a:cubicBezTo>
                    <a:pt x="5763" y="2802"/>
                    <a:pt x="10101" y="929"/>
                    <a:pt x="10721" y="661"/>
                  </a:cubicBezTo>
                  <a:lnTo>
                    <a:pt x="10721" y="661"/>
                  </a:lnTo>
                  <a:lnTo>
                    <a:pt x="10722" y="666"/>
                  </a:lnTo>
                  <a:cubicBezTo>
                    <a:pt x="10869" y="629"/>
                    <a:pt x="11017" y="629"/>
                    <a:pt x="11128" y="629"/>
                  </a:cubicBezTo>
                  <a:close/>
                  <a:moveTo>
                    <a:pt x="11128" y="0"/>
                  </a:moveTo>
                  <a:cubicBezTo>
                    <a:pt x="10980" y="0"/>
                    <a:pt x="10796" y="0"/>
                    <a:pt x="10611" y="37"/>
                  </a:cubicBezTo>
                  <a:lnTo>
                    <a:pt x="10537" y="74"/>
                  </a:lnTo>
                  <a:cubicBezTo>
                    <a:pt x="10537" y="74"/>
                    <a:pt x="10241" y="185"/>
                    <a:pt x="9723" y="407"/>
                  </a:cubicBezTo>
                  <a:cubicBezTo>
                    <a:pt x="8245" y="1035"/>
                    <a:pt x="4880" y="2477"/>
                    <a:pt x="2218" y="3512"/>
                  </a:cubicBezTo>
                  <a:cubicBezTo>
                    <a:pt x="1442" y="3808"/>
                    <a:pt x="924" y="4104"/>
                    <a:pt x="555" y="4437"/>
                  </a:cubicBezTo>
                  <a:cubicBezTo>
                    <a:pt x="222" y="4732"/>
                    <a:pt x="0" y="5065"/>
                    <a:pt x="0" y="5398"/>
                  </a:cubicBezTo>
                  <a:cubicBezTo>
                    <a:pt x="0" y="5657"/>
                    <a:pt x="111" y="5878"/>
                    <a:pt x="259" y="6063"/>
                  </a:cubicBezTo>
                  <a:cubicBezTo>
                    <a:pt x="481" y="6322"/>
                    <a:pt x="777" y="6507"/>
                    <a:pt x="1146" y="6618"/>
                  </a:cubicBezTo>
                  <a:cubicBezTo>
                    <a:pt x="1479" y="6729"/>
                    <a:pt x="1849" y="6803"/>
                    <a:pt x="2181" y="6803"/>
                  </a:cubicBezTo>
                  <a:cubicBezTo>
                    <a:pt x="2588" y="6803"/>
                    <a:pt x="3217" y="6692"/>
                    <a:pt x="3956" y="6507"/>
                  </a:cubicBezTo>
                  <a:cubicBezTo>
                    <a:pt x="5102" y="6248"/>
                    <a:pt x="6544" y="5841"/>
                    <a:pt x="7912" y="5324"/>
                  </a:cubicBezTo>
                  <a:cubicBezTo>
                    <a:pt x="9243" y="4843"/>
                    <a:pt x="10537" y="4326"/>
                    <a:pt x="11350" y="3808"/>
                  </a:cubicBezTo>
                  <a:cubicBezTo>
                    <a:pt x="12348" y="3180"/>
                    <a:pt x="12866" y="2329"/>
                    <a:pt x="12866" y="1516"/>
                  </a:cubicBezTo>
                  <a:cubicBezTo>
                    <a:pt x="12866" y="1109"/>
                    <a:pt x="12718" y="703"/>
                    <a:pt x="12422" y="444"/>
                  </a:cubicBezTo>
                  <a:cubicBezTo>
                    <a:pt x="12090" y="148"/>
                    <a:pt x="11683" y="0"/>
                    <a:pt x="111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37"/>
            <p:cNvSpPr/>
            <p:nvPr/>
          </p:nvSpPr>
          <p:spPr>
            <a:xfrm>
              <a:off x="6287475" y="3882150"/>
              <a:ext cx="392175" cy="169525"/>
            </a:xfrm>
            <a:custGeom>
              <a:avLst/>
              <a:gdLst/>
              <a:ahLst/>
              <a:cxnLst/>
              <a:rect l="l" t="t" r="r" b="b"/>
              <a:pathLst>
                <a:path w="15687" h="6781" extrusionOk="0">
                  <a:moveTo>
                    <a:pt x="13608" y="0"/>
                  </a:moveTo>
                  <a:cubicBezTo>
                    <a:pt x="13436" y="0"/>
                    <a:pt x="13251" y="17"/>
                    <a:pt x="13051" y="51"/>
                  </a:cubicBezTo>
                  <a:cubicBezTo>
                    <a:pt x="13051" y="51"/>
                    <a:pt x="7875" y="2307"/>
                    <a:pt x="3919" y="3823"/>
                  </a:cubicBezTo>
                  <a:cubicBezTo>
                    <a:pt x="0" y="5375"/>
                    <a:pt x="2255" y="6780"/>
                    <a:pt x="3808" y="6780"/>
                  </a:cubicBezTo>
                  <a:cubicBezTo>
                    <a:pt x="5324" y="6780"/>
                    <a:pt x="11387" y="4969"/>
                    <a:pt x="13642" y="3564"/>
                  </a:cubicBezTo>
                  <a:cubicBezTo>
                    <a:pt x="15687" y="2269"/>
                    <a:pt x="15627" y="0"/>
                    <a:pt x="136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37"/>
            <p:cNvSpPr/>
            <p:nvPr/>
          </p:nvSpPr>
          <p:spPr>
            <a:xfrm>
              <a:off x="6338300" y="3891750"/>
              <a:ext cx="320750" cy="152525"/>
            </a:xfrm>
            <a:custGeom>
              <a:avLst/>
              <a:gdLst/>
              <a:ahLst/>
              <a:cxnLst/>
              <a:rect l="l" t="t" r="r" b="b"/>
              <a:pathLst>
                <a:path w="12830" h="6101" extrusionOk="0">
                  <a:moveTo>
                    <a:pt x="12090" y="0"/>
                  </a:moveTo>
                  <a:cubicBezTo>
                    <a:pt x="12053" y="0"/>
                    <a:pt x="12016" y="37"/>
                    <a:pt x="12016" y="37"/>
                  </a:cubicBezTo>
                  <a:cubicBezTo>
                    <a:pt x="10278" y="1109"/>
                    <a:pt x="6286" y="2440"/>
                    <a:pt x="3845" y="2995"/>
                  </a:cubicBezTo>
                  <a:cubicBezTo>
                    <a:pt x="3217" y="3254"/>
                    <a:pt x="2625" y="3512"/>
                    <a:pt x="2034" y="3734"/>
                  </a:cubicBezTo>
                  <a:cubicBezTo>
                    <a:pt x="1221" y="4067"/>
                    <a:pt x="703" y="4363"/>
                    <a:pt x="407" y="4622"/>
                  </a:cubicBezTo>
                  <a:cubicBezTo>
                    <a:pt x="74" y="4880"/>
                    <a:pt x="1" y="5065"/>
                    <a:pt x="1" y="5213"/>
                  </a:cubicBezTo>
                  <a:cubicBezTo>
                    <a:pt x="1" y="5287"/>
                    <a:pt x="38" y="5398"/>
                    <a:pt x="148" y="5509"/>
                  </a:cubicBezTo>
                  <a:cubicBezTo>
                    <a:pt x="222" y="5583"/>
                    <a:pt x="370" y="5694"/>
                    <a:pt x="555" y="5805"/>
                  </a:cubicBezTo>
                  <a:cubicBezTo>
                    <a:pt x="888" y="5989"/>
                    <a:pt x="1368" y="6100"/>
                    <a:pt x="1738" y="6100"/>
                  </a:cubicBezTo>
                  <a:lnTo>
                    <a:pt x="1775" y="6100"/>
                  </a:lnTo>
                  <a:cubicBezTo>
                    <a:pt x="2108" y="6100"/>
                    <a:pt x="2773" y="5989"/>
                    <a:pt x="3550" y="5805"/>
                  </a:cubicBezTo>
                  <a:cubicBezTo>
                    <a:pt x="4363" y="5620"/>
                    <a:pt x="5324" y="5324"/>
                    <a:pt x="6323" y="5028"/>
                  </a:cubicBezTo>
                  <a:cubicBezTo>
                    <a:pt x="8282" y="4400"/>
                    <a:pt x="10352" y="3586"/>
                    <a:pt x="11424" y="2921"/>
                  </a:cubicBezTo>
                  <a:cubicBezTo>
                    <a:pt x="12386" y="2329"/>
                    <a:pt x="12829" y="1516"/>
                    <a:pt x="12792" y="925"/>
                  </a:cubicBezTo>
                  <a:cubicBezTo>
                    <a:pt x="12792" y="629"/>
                    <a:pt x="12718" y="407"/>
                    <a:pt x="12534" y="222"/>
                  </a:cubicBezTo>
                  <a:cubicBezTo>
                    <a:pt x="12423" y="111"/>
                    <a:pt x="12275" y="37"/>
                    <a:pt x="120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37"/>
            <p:cNvSpPr/>
            <p:nvPr/>
          </p:nvSpPr>
          <p:spPr>
            <a:xfrm>
              <a:off x="6323525" y="3874175"/>
              <a:ext cx="350300" cy="184875"/>
            </a:xfrm>
            <a:custGeom>
              <a:avLst/>
              <a:gdLst/>
              <a:ahLst/>
              <a:cxnLst/>
              <a:rect l="l" t="t" r="r" b="b"/>
              <a:pathLst>
                <a:path w="14012" h="7395" extrusionOk="0">
                  <a:moveTo>
                    <a:pt x="12163" y="629"/>
                  </a:moveTo>
                  <a:cubicBezTo>
                    <a:pt x="12607" y="629"/>
                    <a:pt x="12903" y="740"/>
                    <a:pt x="13125" y="925"/>
                  </a:cubicBezTo>
                  <a:cubicBezTo>
                    <a:pt x="13309" y="1110"/>
                    <a:pt x="13383" y="1332"/>
                    <a:pt x="13383" y="1628"/>
                  </a:cubicBezTo>
                  <a:cubicBezTo>
                    <a:pt x="13420" y="2219"/>
                    <a:pt x="12977" y="3032"/>
                    <a:pt x="12015" y="3624"/>
                  </a:cubicBezTo>
                  <a:cubicBezTo>
                    <a:pt x="10943" y="4289"/>
                    <a:pt x="8873" y="5103"/>
                    <a:pt x="6914" y="5731"/>
                  </a:cubicBezTo>
                  <a:cubicBezTo>
                    <a:pt x="5915" y="6027"/>
                    <a:pt x="4954" y="6323"/>
                    <a:pt x="4141" y="6508"/>
                  </a:cubicBezTo>
                  <a:cubicBezTo>
                    <a:pt x="3364" y="6692"/>
                    <a:pt x="2699" y="6803"/>
                    <a:pt x="2366" y="6803"/>
                  </a:cubicBezTo>
                  <a:cubicBezTo>
                    <a:pt x="1959" y="6803"/>
                    <a:pt x="1479" y="6692"/>
                    <a:pt x="1146" y="6508"/>
                  </a:cubicBezTo>
                  <a:cubicBezTo>
                    <a:pt x="961" y="6397"/>
                    <a:pt x="813" y="6286"/>
                    <a:pt x="739" y="6212"/>
                  </a:cubicBezTo>
                  <a:cubicBezTo>
                    <a:pt x="629" y="6101"/>
                    <a:pt x="592" y="5990"/>
                    <a:pt x="592" y="5916"/>
                  </a:cubicBezTo>
                  <a:cubicBezTo>
                    <a:pt x="592" y="5768"/>
                    <a:pt x="665" y="5583"/>
                    <a:pt x="998" y="5325"/>
                  </a:cubicBezTo>
                  <a:cubicBezTo>
                    <a:pt x="1294" y="5066"/>
                    <a:pt x="1812" y="4770"/>
                    <a:pt x="2625" y="4437"/>
                  </a:cubicBezTo>
                  <a:cubicBezTo>
                    <a:pt x="6268" y="2994"/>
                    <a:pt x="11030" y="943"/>
                    <a:pt x="11682" y="662"/>
                  </a:cubicBezTo>
                  <a:lnTo>
                    <a:pt x="11682" y="662"/>
                  </a:lnTo>
                  <a:lnTo>
                    <a:pt x="11683" y="666"/>
                  </a:lnTo>
                  <a:cubicBezTo>
                    <a:pt x="11831" y="629"/>
                    <a:pt x="12015" y="629"/>
                    <a:pt x="12163" y="629"/>
                  </a:cubicBezTo>
                  <a:close/>
                  <a:moveTo>
                    <a:pt x="12163" y="1"/>
                  </a:moveTo>
                  <a:cubicBezTo>
                    <a:pt x="11978" y="1"/>
                    <a:pt x="11794" y="38"/>
                    <a:pt x="11572" y="75"/>
                  </a:cubicBezTo>
                  <a:lnTo>
                    <a:pt x="11498" y="75"/>
                  </a:lnTo>
                  <a:cubicBezTo>
                    <a:pt x="11498" y="75"/>
                    <a:pt x="11165" y="223"/>
                    <a:pt x="10611" y="444"/>
                  </a:cubicBezTo>
                  <a:cubicBezTo>
                    <a:pt x="8984" y="1147"/>
                    <a:pt x="5324" y="2700"/>
                    <a:pt x="2366" y="3883"/>
                  </a:cubicBezTo>
                  <a:cubicBezTo>
                    <a:pt x="1553" y="4178"/>
                    <a:pt x="961" y="4511"/>
                    <a:pt x="592" y="4844"/>
                  </a:cubicBezTo>
                  <a:cubicBezTo>
                    <a:pt x="222" y="5177"/>
                    <a:pt x="0" y="5546"/>
                    <a:pt x="0" y="5916"/>
                  </a:cubicBezTo>
                  <a:cubicBezTo>
                    <a:pt x="0" y="6175"/>
                    <a:pt x="111" y="6397"/>
                    <a:pt x="259" y="6582"/>
                  </a:cubicBezTo>
                  <a:cubicBezTo>
                    <a:pt x="481" y="6877"/>
                    <a:pt x="813" y="7062"/>
                    <a:pt x="1183" y="7210"/>
                  </a:cubicBezTo>
                  <a:cubicBezTo>
                    <a:pt x="1553" y="7321"/>
                    <a:pt x="1959" y="7395"/>
                    <a:pt x="2366" y="7395"/>
                  </a:cubicBezTo>
                  <a:cubicBezTo>
                    <a:pt x="2810" y="7395"/>
                    <a:pt x="3475" y="7284"/>
                    <a:pt x="4289" y="7099"/>
                  </a:cubicBezTo>
                  <a:cubicBezTo>
                    <a:pt x="5546" y="6803"/>
                    <a:pt x="7098" y="6323"/>
                    <a:pt x="8614" y="5805"/>
                  </a:cubicBezTo>
                  <a:cubicBezTo>
                    <a:pt x="10093" y="5288"/>
                    <a:pt x="11461" y="4696"/>
                    <a:pt x="12348" y="4142"/>
                  </a:cubicBezTo>
                  <a:cubicBezTo>
                    <a:pt x="13420" y="3439"/>
                    <a:pt x="14012" y="2515"/>
                    <a:pt x="14012" y="1628"/>
                  </a:cubicBezTo>
                  <a:cubicBezTo>
                    <a:pt x="14012" y="1184"/>
                    <a:pt x="13864" y="777"/>
                    <a:pt x="13531" y="481"/>
                  </a:cubicBezTo>
                  <a:cubicBezTo>
                    <a:pt x="13199" y="186"/>
                    <a:pt x="12718" y="1"/>
                    <a:pt x="121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37"/>
            <p:cNvSpPr/>
            <p:nvPr/>
          </p:nvSpPr>
          <p:spPr>
            <a:xfrm>
              <a:off x="6297625" y="3803775"/>
              <a:ext cx="392475" cy="169325"/>
            </a:xfrm>
            <a:custGeom>
              <a:avLst/>
              <a:gdLst/>
              <a:ahLst/>
              <a:cxnLst/>
              <a:rect l="l" t="t" r="r" b="b"/>
              <a:pathLst>
                <a:path w="15699" h="6773" extrusionOk="0">
                  <a:moveTo>
                    <a:pt x="13576" y="0"/>
                  </a:moveTo>
                  <a:cubicBezTo>
                    <a:pt x="13413" y="0"/>
                    <a:pt x="13239" y="14"/>
                    <a:pt x="13051" y="44"/>
                  </a:cubicBezTo>
                  <a:cubicBezTo>
                    <a:pt x="13051" y="44"/>
                    <a:pt x="7876" y="2299"/>
                    <a:pt x="3957" y="3852"/>
                  </a:cubicBezTo>
                  <a:cubicBezTo>
                    <a:pt x="1" y="5368"/>
                    <a:pt x="2256" y="6773"/>
                    <a:pt x="3809" y="6773"/>
                  </a:cubicBezTo>
                  <a:cubicBezTo>
                    <a:pt x="5362" y="6773"/>
                    <a:pt x="11388" y="4961"/>
                    <a:pt x="13643" y="3556"/>
                  </a:cubicBezTo>
                  <a:cubicBezTo>
                    <a:pt x="15699" y="2254"/>
                    <a:pt x="15627" y="0"/>
                    <a:pt x="135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37"/>
            <p:cNvSpPr/>
            <p:nvPr/>
          </p:nvSpPr>
          <p:spPr>
            <a:xfrm>
              <a:off x="6341075" y="3803950"/>
              <a:ext cx="335525" cy="169150"/>
            </a:xfrm>
            <a:custGeom>
              <a:avLst/>
              <a:gdLst/>
              <a:ahLst/>
              <a:cxnLst/>
              <a:rect l="l" t="t" r="r" b="b"/>
              <a:pathLst>
                <a:path w="13421" h="6766" extrusionOk="0">
                  <a:moveTo>
                    <a:pt x="11868" y="0"/>
                  </a:moveTo>
                  <a:cubicBezTo>
                    <a:pt x="11683" y="0"/>
                    <a:pt x="11535" y="0"/>
                    <a:pt x="11313" y="37"/>
                  </a:cubicBezTo>
                  <a:cubicBezTo>
                    <a:pt x="11313" y="37"/>
                    <a:pt x="6138" y="2292"/>
                    <a:pt x="2219" y="3845"/>
                  </a:cubicBezTo>
                  <a:cubicBezTo>
                    <a:pt x="592" y="4473"/>
                    <a:pt x="0" y="5065"/>
                    <a:pt x="0" y="5583"/>
                  </a:cubicBezTo>
                  <a:cubicBezTo>
                    <a:pt x="0" y="6285"/>
                    <a:pt x="1147" y="6766"/>
                    <a:pt x="2071" y="6766"/>
                  </a:cubicBezTo>
                  <a:cubicBezTo>
                    <a:pt x="3624" y="6766"/>
                    <a:pt x="9650" y="4954"/>
                    <a:pt x="11905" y="3549"/>
                  </a:cubicBezTo>
                  <a:cubicBezTo>
                    <a:pt x="11905" y="3549"/>
                    <a:pt x="11942" y="3512"/>
                    <a:pt x="11979" y="3512"/>
                  </a:cubicBezTo>
                  <a:cubicBezTo>
                    <a:pt x="12164" y="3364"/>
                    <a:pt x="12349" y="3216"/>
                    <a:pt x="12533" y="3069"/>
                  </a:cubicBezTo>
                  <a:cubicBezTo>
                    <a:pt x="13125" y="2514"/>
                    <a:pt x="13421" y="1886"/>
                    <a:pt x="13421" y="1331"/>
                  </a:cubicBezTo>
                  <a:cubicBezTo>
                    <a:pt x="13421" y="592"/>
                    <a:pt x="12903" y="0"/>
                    <a:pt x="118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37"/>
            <p:cNvSpPr/>
            <p:nvPr/>
          </p:nvSpPr>
          <p:spPr>
            <a:xfrm>
              <a:off x="6333675" y="3795625"/>
              <a:ext cx="350325" cy="185800"/>
            </a:xfrm>
            <a:custGeom>
              <a:avLst/>
              <a:gdLst/>
              <a:ahLst/>
              <a:cxnLst/>
              <a:rect l="l" t="t" r="r" b="b"/>
              <a:pathLst>
                <a:path w="14013" h="7432" extrusionOk="0">
                  <a:moveTo>
                    <a:pt x="12164" y="629"/>
                  </a:moveTo>
                  <a:cubicBezTo>
                    <a:pt x="12608" y="629"/>
                    <a:pt x="12903" y="777"/>
                    <a:pt x="13125" y="925"/>
                  </a:cubicBezTo>
                  <a:cubicBezTo>
                    <a:pt x="13310" y="1109"/>
                    <a:pt x="13384" y="1331"/>
                    <a:pt x="13421" y="1664"/>
                  </a:cubicBezTo>
                  <a:cubicBezTo>
                    <a:pt x="13421" y="2219"/>
                    <a:pt x="12977" y="3032"/>
                    <a:pt x="12016" y="3623"/>
                  </a:cubicBezTo>
                  <a:cubicBezTo>
                    <a:pt x="10944" y="4289"/>
                    <a:pt x="8874" y="5102"/>
                    <a:pt x="6914" y="5731"/>
                  </a:cubicBezTo>
                  <a:cubicBezTo>
                    <a:pt x="5916" y="6027"/>
                    <a:pt x="4955" y="6322"/>
                    <a:pt x="4141" y="6507"/>
                  </a:cubicBezTo>
                  <a:cubicBezTo>
                    <a:pt x="3365" y="6692"/>
                    <a:pt x="2700" y="6803"/>
                    <a:pt x="2367" y="6803"/>
                  </a:cubicBezTo>
                  <a:cubicBezTo>
                    <a:pt x="1960" y="6803"/>
                    <a:pt x="1480" y="6692"/>
                    <a:pt x="1147" y="6507"/>
                  </a:cubicBezTo>
                  <a:cubicBezTo>
                    <a:pt x="962" y="6433"/>
                    <a:pt x="814" y="6322"/>
                    <a:pt x="740" y="6211"/>
                  </a:cubicBezTo>
                  <a:cubicBezTo>
                    <a:pt x="629" y="6100"/>
                    <a:pt x="592" y="6027"/>
                    <a:pt x="592" y="5916"/>
                  </a:cubicBezTo>
                  <a:cubicBezTo>
                    <a:pt x="592" y="5805"/>
                    <a:pt x="666" y="5583"/>
                    <a:pt x="999" y="5324"/>
                  </a:cubicBezTo>
                  <a:cubicBezTo>
                    <a:pt x="1295" y="5065"/>
                    <a:pt x="1812" y="4770"/>
                    <a:pt x="2626" y="4437"/>
                  </a:cubicBezTo>
                  <a:cubicBezTo>
                    <a:pt x="6544" y="2884"/>
                    <a:pt x="11757" y="666"/>
                    <a:pt x="11757" y="666"/>
                  </a:cubicBezTo>
                  <a:lnTo>
                    <a:pt x="11751" y="654"/>
                  </a:lnTo>
                  <a:lnTo>
                    <a:pt x="11751" y="654"/>
                  </a:lnTo>
                  <a:cubicBezTo>
                    <a:pt x="11905" y="629"/>
                    <a:pt x="12035" y="629"/>
                    <a:pt x="12164" y="629"/>
                  </a:cubicBezTo>
                  <a:close/>
                  <a:moveTo>
                    <a:pt x="12164" y="0"/>
                  </a:moveTo>
                  <a:cubicBezTo>
                    <a:pt x="11979" y="0"/>
                    <a:pt x="11794" y="37"/>
                    <a:pt x="11572" y="74"/>
                  </a:cubicBezTo>
                  <a:lnTo>
                    <a:pt x="11499" y="74"/>
                  </a:lnTo>
                  <a:cubicBezTo>
                    <a:pt x="11499" y="74"/>
                    <a:pt x="11166" y="222"/>
                    <a:pt x="10648" y="481"/>
                  </a:cubicBezTo>
                  <a:cubicBezTo>
                    <a:pt x="8985" y="1183"/>
                    <a:pt x="5324" y="2736"/>
                    <a:pt x="2367" y="3882"/>
                  </a:cubicBezTo>
                  <a:cubicBezTo>
                    <a:pt x="1553" y="4215"/>
                    <a:pt x="962" y="4511"/>
                    <a:pt x="592" y="4843"/>
                  </a:cubicBezTo>
                  <a:cubicBezTo>
                    <a:pt x="223" y="5176"/>
                    <a:pt x="1" y="5546"/>
                    <a:pt x="1" y="5916"/>
                  </a:cubicBezTo>
                  <a:cubicBezTo>
                    <a:pt x="1" y="6174"/>
                    <a:pt x="112" y="6433"/>
                    <a:pt x="259" y="6618"/>
                  </a:cubicBezTo>
                  <a:cubicBezTo>
                    <a:pt x="481" y="6877"/>
                    <a:pt x="851" y="7062"/>
                    <a:pt x="1184" y="7210"/>
                  </a:cubicBezTo>
                  <a:cubicBezTo>
                    <a:pt x="1553" y="7357"/>
                    <a:pt x="1960" y="7431"/>
                    <a:pt x="2367" y="7431"/>
                  </a:cubicBezTo>
                  <a:cubicBezTo>
                    <a:pt x="2810" y="7431"/>
                    <a:pt x="3476" y="7284"/>
                    <a:pt x="4289" y="7099"/>
                  </a:cubicBezTo>
                  <a:cubicBezTo>
                    <a:pt x="5546" y="6803"/>
                    <a:pt x="7099" y="6359"/>
                    <a:pt x="8615" y="5805"/>
                  </a:cubicBezTo>
                  <a:cubicBezTo>
                    <a:pt x="10094" y="5287"/>
                    <a:pt x="11462" y="4696"/>
                    <a:pt x="12349" y="4141"/>
                  </a:cubicBezTo>
                  <a:cubicBezTo>
                    <a:pt x="13458" y="3476"/>
                    <a:pt x="14013" y="2514"/>
                    <a:pt x="14013" y="1664"/>
                  </a:cubicBezTo>
                  <a:cubicBezTo>
                    <a:pt x="14013" y="1220"/>
                    <a:pt x="13865" y="777"/>
                    <a:pt x="13532" y="481"/>
                  </a:cubicBezTo>
                  <a:cubicBezTo>
                    <a:pt x="13199" y="185"/>
                    <a:pt x="12719" y="0"/>
                    <a:pt x="121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37"/>
            <p:cNvSpPr/>
            <p:nvPr/>
          </p:nvSpPr>
          <p:spPr>
            <a:xfrm>
              <a:off x="4942650" y="1866675"/>
              <a:ext cx="849425" cy="1047800"/>
            </a:xfrm>
            <a:custGeom>
              <a:avLst/>
              <a:gdLst/>
              <a:ahLst/>
              <a:cxnLst/>
              <a:rect l="l" t="t" r="r" b="b"/>
              <a:pathLst>
                <a:path w="33977" h="41912" extrusionOk="0">
                  <a:moveTo>
                    <a:pt x="14309" y="0"/>
                  </a:moveTo>
                  <a:cubicBezTo>
                    <a:pt x="14309" y="0"/>
                    <a:pt x="4216" y="6470"/>
                    <a:pt x="2108" y="8984"/>
                  </a:cubicBezTo>
                  <a:cubicBezTo>
                    <a:pt x="1" y="11535"/>
                    <a:pt x="962" y="16859"/>
                    <a:pt x="1110" y="18560"/>
                  </a:cubicBezTo>
                  <a:cubicBezTo>
                    <a:pt x="1258" y="20223"/>
                    <a:pt x="1406" y="31462"/>
                    <a:pt x="2367" y="33274"/>
                  </a:cubicBezTo>
                  <a:cubicBezTo>
                    <a:pt x="3333" y="35063"/>
                    <a:pt x="6205" y="41911"/>
                    <a:pt x="15275" y="41911"/>
                  </a:cubicBezTo>
                  <a:cubicBezTo>
                    <a:pt x="15575" y="41911"/>
                    <a:pt x="15881" y="41904"/>
                    <a:pt x="16194" y="41888"/>
                  </a:cubicBezTo>
                  <a:cubicBezTo>
                    <a:pt x="23255" y="41592"/>
                    <a:pt x="26805" y="35825"/>
                    <a:pt x="28210" y="32165"/>
                  </a:cubicBezTo>
                  <a:cubicBezTo>
                    <a:pt x="29614" y="28505"/>
                    <a:pt x="29910" y="24290"/>
                    <a:pt x="29910" y="24290"/>
                  </a:cubicBezTo>
                  <a:cubicBezTo>
                    <a:pt x="29910" y="24290"/>
                    <a:pt x="33977" y="23588"/>
                    <a:pt x="33977" y="20223"/>
                  </a:cubicBezTo>
                  <a:cubicBezTo>
                    <a:pt x="33977" y="17022"/>
                    <a:pt x="33173" y="13318"/>
                    <a:pt x="31439" y="13318"/>
                  </a:cubicBezTo>
                  <a:cubicBezTo>
                    <a:pt x="31351" y="13318"/>
                    <a:pt x="31260" y="13327"/>
                    <a:pt x="31167" y="13347"/>
                  </a:cubicBezTo>
                  <a:cubicBezTo>
                    <a:pt x="30206" y="13569"/>
                    <a:pt x="28912" y="15750"/>
                    <a:pt x="28912" y="15750"/>
                  </a:cubicBezTo>
                  <a:cubicBezTo>
                    <a:pt x="28912" y="15750"/>
                    <a:pt x="23588" y="12238"/>
                    <a:pt x="19078" y="7025"/>
                  </a:cubicBezTo>
                  <a:cubicBezTo>
                    <a:pt x="14604" y="1812"/>
                    <a:pt x="14309" y="0"/>
                    <a:pt x="143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37"/>
            <p:cNvSpPr/>
            <p:nvPr/>
          </p:nvSpPr>
          <p:spPr>
            <a:xfrm>
              <a:off x="4970400" y="1866675"/>
              <a:ext cx="695050" cy="401125"/>
            </a:xfrm>
            <a:custGeom>
              <a:avLst/>
              <a:gdLst/>
              <a:ahLst/>
              <a:cxnLst/>
              <a:rect l="l" t="t" r="r" b="b"/>
              <a:pathLst>
                <a:path w="27802" h="16045" extrusionOk="0">
                  <a:moveTo>
                    <a:pt x="13199" y="0"/>
                  </a:moveTo>
                  <a:cubicBezTo>
                    <a:pt x="13199" y="0"/>
                    <a:pt x="3106" y="6470"/>
                    <a:pt x="998" y="8984"/>
                  </a:cubicBezTo>
                  <a:cubicBezTo>
                    <a:pt x="518" y="9576"/>
                    <a:pt x="185" y="10278"/>
                    <a:pt x="0" y="11055"/>
                  </a:cubicBezTo>
                  <a:lnTo>
                    <a:pt x="12570" y="5842"/>
                  </a:lnTo>
                  <a:cubicBezTo>
                    <a:pt x="12570" y="5842"/>
                    <a:pt x="20307" y="16045"/>
                    <a:pt x="26183" y="16045"/>
                  </a:cubicBezTo>
                  <a:cubicBezTo>
                    <a:pt x="26742" y="16045"/>
                    <a:pt x="27285" y="15952"/>
                    <a:pt x="27802" y="15750"/>
                  </a:cubicBezTo>
                  <a:cubicBezTo>
                    <a:pt x="27802" y="15750"/>
                    <a:pt x="22478" y="12238"/>
                    <a:pt x="17968" y="7025"/>
                  </a:cubicBezTo>
                  <a:cubicBezTo>
                    <a:pt x="13494" y="1812"/>
                    <a:pt x="13199" y="0"/>
                    <a:pt x="131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37"/>
            <p:cNvSpPr/>
            <p:nvPr/>
          </p:nvSpPr>
          <p:spPr>
            <a:xfrm>
              <a:off x="4968550" y="2285850"/>
              <a:ext cx="823525" cy="628625"/>
            </a:xfrm>
            <a:custGeom>
              <a:avLst/>
              <a:gdLst/>
              <a:ahLst/>
              <a:cxnLst/>
              <a:rect l="l" t="t" r="r" b="b"/>
              <a:pathLst>
                <a:path w="32941" h="25145" extrusionOk="0">
                  <a:moveTo>
                    <a:pt x="3235" y="0"/>
                  </a:moveTo>
                  <a:cubicBezTo>
                    <a:pt x="3026" y="0"/>
                    <a:pt x="2810" y="6"/>
                    <a:pt x="2588" y="18"/>
                  </a:cubicBezTo>
                  <a:cubicBezTo>
                    <a:pt x="1479" y="92"/>
                    <a:pt x="666" y="536"/>
                    <a:pt x="0" y="1090"/>
                  </a:cubicBezTo>
                  <a:cubicBezTo>
                    <a:pt x="37" y="1349"/>
                    <a:pt x="74" y="1608"/>
                    <a:pt x="74" y="1793"/>
                  </a:cubicBezTo>
                  <a:cubicBezTo>
                    <a:pt x="222" y="3456"/>
                    <a:pt x="370" y="14695"/>
                    <a:pt x="1331" y="16507"/>
                  </a:cubicBezTo>
                  <a:cubicBezTo>
                    <a:pt x="2297" y="18296"/>
                    <a:pt x="5169" y="25144"/>
                    <a:pt x="14239" y="25144"/>
                  </a:cubicBezTo>
                  <a:cubicBezTo>
                    <a:pt x="14539" y="25144"/>
                    <a:pt x="14845" y="25137"/>
                    <a:pt x="15158" y="25121"/>
                  </a:cubicBezTo>
                  <a:cubicBezTo>
                    <a:pt x="22219" y="24825"/>
                    <a:pt x="25769" y="19058"/>
                    <a:pt x="27174" y="15398"/>
                  </a:cubicBezTo>
                  <a:cubicBezTo>
                    <a:pt x="28578" y="11738"/>
                    <a:pt x="28874" y="7523"/>
                    <a:pt x="28874" y="7523"/>
                  </a:cubicBezTo>
                  <a:cubicBezTo>
                    <a:pt x="28874" y="7523"/>
                    <a:pt x="32941" y="6821"/>
                    <a:pt x="32941" y="3456"/>
                  </a:cubicBezTo>
                  <a:cubicBezTo>
                    <a:pt x="32941" y="2791"/>
                    <a:pt x="32904" y="2088"/>
                    <a:pt x="32830" y="1386"/>
                  </a:cubicBezTo>
                  <a:cubicBezTo>
                    <a:pt x="32719" y="2458"/>
                    <a:pt x="32497" y="3641"/>
                    <a:pt x="32054" y="4602"/>
                  </a:cubicBezTo>
                  <a:cubicBezTo>
                    <a:pt x="31225" y="6421"/>
                    <a:pt x="29447" y="6673"/>
                    <a:pt x="28528" y="6673"/>
                  </a:cubicBezTo>
                  <a:cubicBezTo>
                    <a:pt x="28176" y="6673"/>
                    <a:pt x="27950" y="6636"/>
                    <a:pt x="27950" y="6636"/>
                  </a:cubicBezTo>
                  <a:cubicBezTo>
                    <a:pt x="27950" y="6636"/>
                    <a:pt x="26101" y="16248"/>
                    <a:pt x="23587" y="19206"/>
                  </a:cubicBezTo>
                  <a:cubicBezTo>
                    <a:pt x="21937" y="21148"/>
                    <a:pt x="18421" y="22899"/>
                    <a:pt x="14265" y="22899"/>
                  </a:cubicBezTo>
                  <a:cubicBezTo>
                    <a:pt x="12091" y="22899"/>
                    <a:pt x="9743" y="22420"/>
                    <a:pt x="7394" y="21239"/>
                  </a:cubicBezTo>
                  <a:cubicBezTo>
                    <a:pt x="555" y="17838"/>
                    <a:pt x="1479" y="9409"/>
                    <a:pt x="1479" y="9409"/>
                  </a:cubicBezTo>
                  <a:cubicBezTo>
                    <a:pt x="1479" y="9409"/>
                    <a:pt x="5583" y="9409"/>
                    <a:pt x="7172" y="5527"/>
                  </a:cubicBezTo>
                  <a:cubicBezTo>
                    <a:pt x="8677" y="1853"/>
                    <a:pt x="6936" y="0"/>
                    <a:pt x="32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37"/>
            <p:cNvSpPr/>
            <p:nvPr/>
          </p:nvSpPr>
          <p:spPr>
            <a:xfrm>
              <a:off x="4968550" y="2286300"/>
              <a:ext cx="823525" cy="628525"/>
            </a:xfrm>
            <a:custGeom>
              <a:avLst/>
              <a:gdLst/>
              <a:ahLst/>
              <a:cxnLst/>
              <a:rect l="l" t="t" r="r" b="b"/>
              <a:pathLst>
                <a:path w="32941" h="25141" extrusionOk="0">
                  <a:moveTo>
                    <a:pt x="2588" y="0"/>
                  </a:moveTo>
                  <a:cubicBezTo>
                    <a:pt x="1479" y="74"/>
                    <a:pt x="666" y="518"/>
                    <a:pt x="0" y="1072"/>
                  </a:cubicBezTo>
                  <a:cubicBezTo>
                    <a:pt x="37" y="1331"/>
                    <a:pt x="74" y="1553"/>
                    <a:pt x="74" y="1775"/>
                  </a:cubicBezTo>
                  <a:cubicBezTo>
                    <a:pt x="222" y="3401"/>
                    <a:pt x="370" y="14197"/>
                    <a:pt x="1294" y="16378"/>
                  </a:cubicBezTo>
                  <a:cubicBezTo>
                    <a:pt x="1294" y="16415"/>
                    <a:pt x="1331" y="16452"/>
                    <a:pt x="1331" y="16489"/>
                  </a:cubicBezTo>
                  <a:cubicBezTo>
                    <a:pt x="1405" y="16637"/>
                    <a:pt x="1479" y="16785"/>
                    <a:pt x="1590" y="16970"/>
                  </a:cubicBezTo>
                  <a:cubicBezTo>
                    <a:pt x="1664" y="17155"/>
                    <a:pt x="1812" y="17376"/>
                    <a:pt x="1923" y="17598"/>
                  </a:cubicBezTo>
                  <a:cubicBezTo>
                    <a:pt x="2255" y="18227"/>
                    <a:pt x="2699" y="19003"/>
                    <a:pt x="3327" y="19816"/>
                  </a:cubicBezTo>
                  <a:cubicBezTo>
                    <a:pt x="3475" y="20038"/>
                    <a:pt x="3623" y="20260"/>
                    <a:pt x="3808" y="20482"/>
                  </a:cubicBezTo>
                  <a:cubicBezTo>
                    <a:pt x="3919" y="20593"/>
                    <a:pt x="3993" y="20667"/>
                    <a:pt x="4067" y="20778"/>
                  </a:cubicBezTo>
                  <a:cubicBezTo>
                    <a:pt x="6026" y="22996"/>
                    <a:pt x="9169" y="25140"/>
                    <a:pt x="14271" y="25140"/>
                  </a:cubicBezTo>
                  <a:cubicBezTo>
                    <a:pt x="14567" y="25140"/>
                    <a:pt x="14862" y="25140"/>
                    <a:pt x="15158" y="25103"/>
                  </a:cubicBezTo>
                  <a:cubicBezTo>
                    <a:pt x="16748" y="25029"/>
                    <a:pt x="18190" y="24697"/>
                    <a:pt x="19447" y="24142"/>
                  </a:cubicBezTo>
                  <a:cubicBezTo>
                    <a:pt x="19853" y="23957"/>
                    <a:pt x="20223" y="23772"/>
                    <a:pt x="20593" y="23587"/>
                  </a:cubicBezTo>
                  <a:lnTo>
                    <a:pt x="20630" y="23550"/>
                  </a:lnTo>
                  <a:cubicBezTo>
                    <a:pt x="20852" y="23403"/>
                    <a:pt x="21073" y="23292"/>
                    <a:pt x="21295" y="23144"/>
                  </a:cubicBezTo>
                  <a:cubicBezTo>
                    <a:pt x="22811" y="22109"/>
                    <a:pt x="24031" y="20815"/>
                    <a:pt x="24992" y="19484"/>
                  </a:cubicBezTo>
                  <a:cubicBezTo>
                    <a:pt x="25140" y="19299"/>
                    <a:pt x="25251" y="19114"/>
                    <a:pt x="25399" y="18892"/>
                  </a:cubicBezTo>
                  <a:cubicBezTo>
                    <a:pt x="25584" y="18596"/>
                    <a:pt x="25769" y="18301"/>
                    <a:pt x="25953" y="18005"/>
                  </a:cubicBezTo>
                  <a:cubicBezTo>
                    <a:pt x="26064" y="17783"/>
                    <a:pt x="26175" y="17598"/>
                    <a:pt x="26286" y="17376"/>
                  </a:cubicBezTo>
                  <a:cubicBezTo>
                    <a:pt x="26656" y="16674"/>
                    <a:pt x="26952" y="16008"/>
                    <a:pt x="27174" y="15380"/>
                  </a:cubicBezTo>
                  <a:cubicBezTo>
                    <a:pt x="28578" y="11720"/>
                    <a:pt x="28874" y="7505"/>
                    <a:pt x="28874" y="7505"/>
                  </a:cubicBezTo>
                  <a:cubicBezTo>
                    <a:pt x="28874" y="7505"/>
                    <a:pt x="32941" y="6803"/>
                    <a:pt x="32941" y="3438"/>
                  </a:cubicBezTo>
                  <a:cubicBezTo>
                    <a:pt x="32941" y="2773"/>
                    <a:pt x="32904" y="2070"/>
                    <a:pt x="32830" y="1368"/>
                  </a:cubicBezTo>
                  <a:cubicBezTo>
                    <a:pt x="32719" y="2440"/>
                    <a:pt x="32497" y="3623"/>
                    <a:pt x="32054" y="4584"/>
                  </a:cubicBezTo>
                  <a:cubicBezTo>
                    <a:pt x="31203" y="6433"/>
                    <a:pt x="29392" y="6655"/>
                    <a:pt x="28467" y="6655"/>
                  </a:cubicBezTo>
                  <a:cubicBezTo>
                    <a:pt x="28135" y="6655"/>
                    <a:pt x="27950" y="6618"/>
                    <a:pt x="27950" y="6618"/>
                  </a:cubicBezTo>
                  <a:cubicBezTo>
                    <a:pt x="27950" y="6618"/>
                    <a:pt x="26101" y="16230"/>
                    <a:pt x="23587" y="19188"/>
                  </a:cubicBezTo>
                  <a:cubicBezTo>
                    <a:pt x="21961" y="21147"/>
                    <a:pt x="18411" y="22885"/>
                    <a:pt x="14271" y="22885"/>
                  </a:cubicBezTo>
                  <a:cubicBezTo>
                    <a:pt x="12090" y="22885"/>
                    <a:pt x="9760" y="22404"/>
                    <a:pt x="7394" y="21221"/>
                  </a:cubicBezTo>
                  <a:cubicBezTo>
                    <a:pt x="1997" y="18522"/>
                    <a:pt x="1442" y="12718"/>
                    <a:pt x="1405" y="10389"/>
                  </a:cubicBezTo>
                  <a:cubicBezTo>
                    <a:pt x="1405" y="9760"/>
                    <a:pt x="1479" y="9391"/>
                    <a:pt x="1479" y="9391"/>
                  </a:cubicBezTo>
                  <a:cubicBezTo>
                    <a:pt x="1479" y="9391"/>
                    <a:pt x="5583" y="9391"/>
                    <a:pt x="7172" y="5509"/>
                  </a:cubicBezTo>
                  <a:cubicBezTo>
                    <a:pt x="7542" y="4584"/>
                    <a:pt x="7727" y="3808"/>
                    <a:pt x="7727" y="3143"/>
                  </a:cubicBezTo>
                  <a:cubicBezTo>
                    <a:pt x="7727" y="1035"/>
                    <a:pt x="6026" y="0"/>
                    <a:pt x="32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37"/>
            <p:cNvSpPr/>
            <p:nvPr/>
          </p:nvSpPr>
          <p:spPr>
            <a:xfrm>
              <a:off x="5305900" y="2213275"/>
              <a:ext cx="281000" cy="281000"/>
            </a:xfrm>
            <a:custGeom>
              <a:avLst/>
              <a:gdLst/>
              <a:ahLst/>
              <a:cxnLst/>
              <a:rect l="l" t="t" r="r" b="b"/>
              <a:pathLst>
                <a:path w="11240" h="11240" extrusionOk="0">
                  <a:moveTo>
                    <a:pt x="5620" y="0"/>
                  </a:moveTo>
                  <a:cubicBezTo>
                    <a:pt x="2514" y="0"/>
                    <a:pt x="0" y="2514"/>
                    <a:pt x="0" y="5620"/>
                  </a:cubicBezTo>
                  <a:cubicBezTo>
                    <a:pt x="0" y="8726"/>
                    <a:pt x="2514" y="11240"/>
                    <a:pt x="5620" y="11240"/>
                  </a:cubicBezTo>
                  <a:cubicBezTo>
                    <a:pt x="8725" y="11240"/>
                    <a:pt x="11239" y="8726"/>
                    <a:pt x="11239" y="5620"/>
                  </a:cubicBezTo>
                  <a:cubicBezTo>
                    <a:pt x="11239" y="2514"/>
                    <a:pt x="8725" y="0"/>
                    <a:pt x="56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37"/>
            <p:cNvSpPr/>
            <p:nvPr/>
          </p:nvSpPr>
          <p:spPr>
            <a:xfrm>
              <a:off x="5305900" y="2213275"/>
              <a:ext cx="281000" cy="281000"/>
            </a:xfrm>
            <a:custGeom>
              <a:avLst/>
              <a:gdLst/>
              <a:ahLst/>
              <a:cxnLst/>
              <a:rect l="l" t="t" r="r" b="b"/>
              <a:pathLst>
                <a:path w="11240" h="11240" extrusionOk="0">
                  <a:moveTo>
                    <a:pt x="5620" y="0"/>
                  </a:moveTo>
                  <a:cubicBezTo>
                    <a:pt x="2514" y="0"/>
                    <a:pt x="0" y="2514"/>
                    <a:pt x="0" y="5620"/>
                  </a:cubicBezTo>
                  <a:cubicBezTo>
                    <a:pt x="0" y="8726"/>
                    <a:pt x="2514" y="11240"/>
                    <a:pt x="5620" y="11240"/>
                  </a:cubicBezTo>
                  <a:cubicBezTo>
                    <a:pt x="8725" y="11240"/>
                    <a:pt x="11239" y="8726"/>
                    <a:pt x="11239" y="5620"/>
                  </a:cubicBezTo>
                  <a:cubicBezTo>
                    <a:pt x="11239" y="3624"/>
                    <a:pt x="10204" y="1886"/>
                    <a:pt x="8652" y="888"/>
                  </a:cubicBezTo>
                  <a:cubicBezTo>
                    <a:pt x="8504" y="814"/>
                    <a:pt x="8393" y="740"/>
                    <a:pt x="8282" y="666"/>
                  </a:cubicBezTo>
                  <a:cubicBezTo>
                    <a:pt x="7468" y="222"/>
                    <a:pt x="6581" y="0"/>
                    <a:pt x="56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37"/>
            <p:cNvSpPr/>
            <p:nvPr/>
          </p:nvSpPr>
          <p:spPr>
            <a:xfrm>
              <a:off x="4970400" y="1866675"/>
              <a:ext cx="695050" cy="401150"/>
            </a:xfrm>
            <a:custGeom>
              <a:avLst/>
              <a:gdLst/>
              <a:ahLst/>
              <a:cxnLst/>
              <a:rect l="l" t="t" r="r" b="b"/>
              <a:pathLst>
                <a:path w="27802" h="16046" extrusionOk="0">
                  <a:moveTo>
                    <a:pt x="13199" y="0"/>
                  </a:moveTo>
                  <a:cubicBezTo>
                    <a:pt x="13199" y="0"/>
                    <a:pt x="3106" y="6470"/>
                    <a:pt x="998" y="8984"/>
                  </a:cubicBezTo>
                  <a:cubicBezTo>
                    <a:pt x="518" y="9576"/>
                    <a:pt x="185" y="10278"/>
                    <a:pt x="0" y="11055"/>
                  </a:cubicBezTo>
                  <a:lnTo>
                    <a:pt x="12570" y="5842"/>
                  </a:lnTo>
                  <a:cubicBezTo>
                    <a:pt x="12570" y="5842"/>
                    <a:pt x="16970" y="11683"/>
                    <a:pt x="21702" y="14530"/>
                  </a:cubicBezTo>
                  <a:cubicBezTo>
                    <a:pt x="21813" y="14604"/>
                    <a:pt x="21924" y="14678"/>
                    <a:pt x="22072" y="14752"/>
                  </a:cubicBezTo>
                  <a:cubicBezTo>
                    <a:pt x="23439" y="15528"/>
                    <a:pt x="24844" y="16046"/>
                    <a:pt x="26175" y="16046"/>
                  </a:cubicBezTo>
                  <a:cubicBezTo>
                    <a:pt x="26730" y="16046"/>
                    <a:pt x="27284" y="15935"/>
                    <a:pt x="27802" y="15750"/>
                  </a:cubicBezTo>
                  <a:cubicBezTo>
                    <a:pt x="27802" y="15750"/>
                    <a:pt x="22478" y="12238"/>
                    <a:pt x="17968" y="7025"/>
                  </a:cubicBezTo>
                  <a:cubicBezTo>
                    <a:pt x="13494" y="1812"/>
                    <a:pt x="13199" y="0"/>
                    <a:pt x="131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37"/>
            <p:cNvSpPr/>
            <p:nvPr/>
          </p:nvSpPr>
          <p:spPr>
            <a:xfrm>
              <a:off x="5512925" y="2229900"/>
              <a:ext cx="9275" cy="5575"/>
            </a:xfrm>
            <a:custGeom>
              <a:avLst/>
              <a:gdLst/>
              <a:ahLst/>
              <a:cxnLst/>
              <a:rect l="l" t="t" r="r" b="b"/>
              <a:pathLst>
                <a:path w="371" h="223" extrusionOk="0">
                  <a:moveTo>
                    <a:pt x="371" y="223"/>
                  </a:moveTo>
                  <a:cubicBezTo>
                    <a:pt x="223" y="149"/>
                    <a:pt x="112" y="75"/>
                    <a:pt x="1" y="1"/>
                  </a:cubicBezTo>
                  <a:cubicBezTo>
                    <a:pt x="112" y="75"/>
                    <a:pt x="223" y="149"/>
                    <a:pt x="371" y="22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37"/>
            <p:cNvSpPr/>
            <p:nvPr/>
          </p:nvSpPr>
          <p:spPr>
            <a:xfrm>
              <a:off x="4953750" y="1859125"/>
              <a:ext cx="846650" cy="1063075"/>
            </a:xfrm>
            <a:custGeom>
              <a:avLst/>
              <a:gdLst/>
              <a:ahLst/>
              <a:cxnLst/>
              <a:rect l="l" t="t" r="r" b="b"/>
              <a:pathLst>
                <a:path w="33866" h="42523" extrusionOk="0">
                  <a:moveTo>
                    <a:pt x="13708" y="776"/>
                  </a:moveTo>
                  <a:cubicBezTo>
                    <a:pt x="14019" y="1589"/>
                    <a:pt x="15032" y="3606"/>
                    <a:pt x="18412" y="7512"/>
                  </a:cubicBezTo>
                  <a:cubicBezTo>
                    <a:pt x="22959" y="12762"/>
                    <a:pt x="28283" y="16274"/>
                    <a:pt x="28320" y="16311"/>
                  </a:cubicBezTo>
                  <a:cubicBezTo>
                    <a:pt x="28394" y="16348"/>
                    <a:pt x="28468" y="16348"/>
                    <a:pt x="28542" y="16348"/>
                  </a:cubicBezTo>
                  <a:cubicBezTo>
                    <a:pt x="28616" y="16311"/>
                    <a:pt x="28690" y="16274"/>
                    <a:pt x="28764" y="16200"/>
                  </a:cubicBezTo>
                  <a:cubicBezTo>
                    <a:pt x="28764" y="16200"/>
                    <a:pt x="28764" y="16163"/>
                    <a:pt x="28801" y="16089"/>
                  </a:cubicBezTo>
                  <a:cubicBezTo>
                    <a:pt x="28912" y="15904"/>
                    <a:pt x="29244" y="15386"/>
                    <a:pt x="29651" y="14906"/>
                  </a:cubicBezTo>
                  <a:cubicBezTo>
                    <a:pt x="29836" y="14647"/>
                    <a:pt x="30058" y="14425"/>
                    <a:pt x="30280" y="14277"/>
                  </a:cubicBezTo>
                  <a:cubicBezTo>
                    <a:pt x="30464" y="14092"/>
                    <a:pt x="30649" y="13982"/>
                    <a:pt x="30797" y="13945"/>
                  </a:cubicBezTo>
                  <a:cubicBezTo>
                    <a:pt x="30871" y="13945"/>
                    <a:pt x="30945" y="13908"/>
                    <a:pt x="31019" y="13908"/>
                  </a:cubicBezTo>
                  <a:cubicBezTo>
                    <a:pt x="31315" y="13908"/>
                    <a:pt x="31610" y="14092"/>
                    <a:pt x="31869" y="14425"/>
                  </a:cubicBezTo>
                  <a:cubicBezTo>
                    <a:pt x="32313" y="14980"/>
                    <a:pt x="32683" y="15904"/>
                    <a:pt x="32904" y="17013"/>
                  </a:cubicBezTo>
                  <a:cubicBezTo>
                    <a:pt x="33126" y="18085"/>
                    <a:pt x="33237" y="19342"/>
                    <a:pt x="33237" y="20525"/>
                  </a:cubicBezTo>
                  <a:cubicBezTo>
                    <a:pt x="33237" y="21302"/>
                    <a:pt x="33015" y="21930"/>
                    <a:pt x="32646" y="22411"/>
                  </a:cubicBezTo>
                  <a:cubicBezTo>
                    <a:pt x="32128" y="23150"/>
                    <a:pt x="31315" y="23631"/>
                    <a:pt x="30649" y="23927"/>
                  </a:cubicBezTo>
                  <a:cubicBezTo>
                    <a:pt x="30280" y="24075"/>
                    <a:pt x="29984" y="24149"/>
                    <a:pt x="29762" y="24222"/>
                  </a:cubicBezTo>
                  <a:cubicBezTo>
                    <a:pt x="29651" y="24259"/>
                    <a:pt x="29577" y="24259"/>
                    <a:pt x="29503" y="24296"/>
                  </a:cubicBezTo>
                  <a:lnTo>
                    <a:pt x="29429" y="24296"/>
                  </a:lnTo>
                  <a:cubicBezTo>
                    <a:pt x="29281" y="24333"/>
                    <a:pt x="29170" y="24444"/>
                    <a:pt x="29170" y="24592"/>
                  </a:cubicBezTo>
                  <a:cubicBezTo>
                    <a:pt x="29170" y="24592"/>
                    <a:pt x="29170" y="24629"/>
                    <a:pt x="29133" y="24777"/>
                  </a:cubicBezTo>
                  <a:cubicBezTo>
                    <a:pt x="29059" y="25590"/>
                    <a:pt x="28690" y="29213"/>
                    <a:pt x="27507" y="32356"/>
                  </a:cubicBezTo>
                  <a:cubicBezTo>
                    <a:pt x="26804" y="34168"/>
                    <a:pt x="25584" y="36460"/>
                    <a:pt x="23662" y="38382"/>
                  </a:cubicBezTo>
                  <a:cubicBezTo>
                    <a:pt x="21776" y="40268"/>
                    <a:pt x="19188" y="41747"/>
                    <a:pt x="15750" y="41894"/>
                  </a:cubicBezTo>
                  <a:cubicBezTo>
                    <a:pt x="15454" y="41894"/>
                    <a:pt x="15159" y="41931"/>
                    <a:pt x="14863" y="41931"/>
                  </a:cubicBezTo>
                  <a:cubicBezTo>
                    <a:pt x="10389" y="41931"/>
                    <a:pt x="7506" y="40231"/>
                    <a:pt x="5546" y="38345"/>
                  </a:cubicBezTo>
                  <a:cubicBezTo>
                    <a:pt x="4585" y="37421"/>
                    <a:pt x="3883" y="36386"/>
                    <a:pt x="3328" y="35535"/>
                  </a:cubicBezTo>
                  <a:cubicBezTo>
                    <a:pt x="2810" y="34648"/>
                    <a:pt x="2441" y="33909"/>
                    <a:pt x="2219" y="33428"/>
                  </a:cubicBezTo>
                  <a:cubicBezTo>
                    <a:pt x="2108" y="33280"/>
                    <a:pt x="1997" y="32911"/>
                    <a:pt x="1923" y="32430"/>
                  </a:cubicBezTo>
                  <a:cubicBezTo>
                    <a:pt x="1590" y="30766"/>
                    <a:pt x="1369" y="27735"/>
                    <a:pt x="1221" y="24925"/>
                  </a:cubicBezTo>
                  <a:cubicBezTo>
                    <a:pt x="1110" y="22115"/>
                    <a:pt x="1036" y="19564"/>
                    <a:pt x="999" y="18825"/>
                  </a:cubicBezTo>
                  <a:cubicBezTo>
                    <a:pt x="925" y="17937"/>
                    <a:pt x="629" y="16237"/>
                    <a:pt x="629" y="14388"/>
                  </a:cubicBezTo>
                  <a:cubicBezTo>
                    <a:pt x="629" y="12540"/>
                    <a:pt x="925" y="10654"/>
                    <a:pt x="1886" y="9508"/>
                  </a:cubicBezTo>
                  <a:cubicBezTo>
                    <a:pt x="2404" y="8917"/>
                    <a:pt x="3402" y="8029"/>
                    <a:pt x="4659" y="7068"/>
                  </a:cubicBezTo>
                  <a:cubicBezTo>
                    <a:pt x="6507" y="5626"/>
                    <a:pt x="8837" y="3999"/>
                    <a:pt x="10722" y="2742"/>
                  </a:cubicBezTo>
                  <a:cubicBezTo>
                    <a:pt x="11683" y="2114"/>
                    <a:pt x="12497" y="1559"/>
                    <a:pt x="13088" y="1190"/>
                  </a:cubicBezTo>
                  <a:cubicBezTo>
                    <a:pt x="13338" y="1018"/>
                    <a:pt x="13548" y="879"/>
                    <a:pt x="13708" y="776"/>
                  </a:cubicBezTo>
                  <a:close/>
                  <a:moveTo>
                    <a:pt x="13875" y="1"/>
                  </a:moveTo>
                  <a:cubicBezTo>
                    <a:pt x="13814" y="1"/>
                    <a:pt x="13759" y="22"/>
                    <a:pt x="13717" y="44"/>
                  </a:cubicBezTo>
                  <a:cubicBezTo>
                    <a:pt x="13717" y="44"/>
                    <a:pt x="11166" y="1670"/>
                    <a:pt x="8393" y="3593"/>
                  </a:cubicBezTo>
                  <a:cubicBezTo>
                    <a:pt x="6988" y="4554"/>
                    <a:pt x="5509" y="5626"/>
                    <a:pt x="4252" y="6587"/>
                  </a:cubicBezTo>
                  <a:cubicBezTo>
                    <a:pt x="3032" y="7549"/>
                    <a:pt x="1997" y="8436"/>
                    <a:pt x="1405" y="9101"/>
                  </a:cubicBezTo>
                  <a:cubicBezTo>
                    <a:pt x="296" y="10469"/>
                    <a:pt x="1" y="12503"/>
                    <a:pt x="1" y="14388"/>
                  </a:cubicBezTo>
                  <a:cubicBezTo>
                    <a:pt x="1" y="16274"/>
                    <a:pt x="296" y="18048"/>
                    <a:pt x="370" y="18862"/>
                  </a:cubicBezTo>
                  <a:cubicBezTo>
                    <a:pt x="444" y="19675"/>
                    <a:pt x="518" y="22928"/>
                    <a:pt x="666" y="26182"/>
                  </a:cubicBezTo>
                  <a:cubicBezTo>
                    <a:pt x="777" y="27809"/>
                    <a:pt x="888" y="29435"/>
                    <a:pt x="1036" y="30803"/>
                  </a:cubicBezTo>
                  <a:cubicBezTo>
                    <a:pt x="1110" y="31469"/>
                    <a:pt x="1221" y="32060"/>
                    <a:pt x="1295" y="32578"/>
                  </a:cubicBezTo>
                  <a:cubicBezTo>
                    <a:pt x="1405" y="33058"/>
                    <a:pt x="1516" y="33465"/>
                    <a:pt x="1664" y="33724"/>
                  </a:cubicBezTo>
                  <a:cubicBezTo>
                    <a:pt x="1886" y="34168"/>
                    <a:pt x="2256" y="34944"/>
                    <a:pt x="2810" y="35831"/>
                  </a:cubicBezTo>
                  <a:cubicBezTo>
                    <a:pt x="3661" y="37199"/>
                    <a:pt x="4918" y="38900"/>
                    <a:pt x="6840" y="40231"/>
                  </a:cubicBezTo>
                  <a:cubicBezTo>
                    <a:pt x="8800" y="41562"/>
                    <a:pt x="11388" y="42523"/>
                    <a:pt x="14863" y="42523"/>
                  </a:cubicBezTo>
                  <a:lnTo>
                    <a:pt x="15750" y="42523"/>
                  </a:lnTo>
                  <a:cubicBezTo>
                    <a:pt x="19373" y="42338"/>
                    <a:pt x="22109" y="40785"/>
                    <a:pt x="24105" y="38789"/>
                  </a:cubicBezTo>
                  <a:cubicBezTo>
                    <a:pt x="26102" y="36829"/>
                    <a:pt x="27359" y="34426"/>
                    <a:pt x="28061" y="32578"/>
                  </a:cubicBezTo>
                  <a:cubicBezTo>
                    <a:pt x="29304" y="29392"/>
                    <a:pt x="29668" y="25795"/>
                    <a:pt x="29745" y="24860"/>
                  </a:cubicBezTo>
                  <a:lnTo>
                    <a:pt x="29745" y="24860"/>
                  </a:lnTo>
                  <a:cubicBezTo>
                    <a:pt x="30118" y="24769"/>
                    <a:pt x="30873" y="24565"/>
                    <a:pt x="31647" y="24112"/>
                  </a:cubicBezTo>
                  <a:cubicBezTo>
                    <a:pt x="32202" y="23779"/>
                    <a:pt x="32757" y="23335"/>
                    <a:pt x="33163" y="22781"/>
                  </a:cubicBezTo>
                  <a:cubicBezTo>
                    <a:pt x="33570" y="22189"/>
                    <a:pt x="33866" y="21450"/>
                    <a:pt x="33866" y="20525"/>
                  </a:cubicBezTo>
                  <a:cubicBezTo>
                    <a:pt x="33866" y="18899"/>
                    <a:pt x="33644" y="17161"/>
                    <a:pt x="33200" y="15793"/>
                  </a:cubicBezTo>
                  <a:cubicBezTo>
                    <a:pt x="32978" y="15091"/>
                    <a:pt x="32720" y="14499"/>
                    <a:pt x="32387" y="14056"/>
                  </a:cubicBezTo>
                  <a:cubicBezTo>
                    <a:pt x="32017" y="13612"/>
                    <a:pt x="31537" y="13316"/>
                    <a:pt x="31019" y="13316"/>
                  </a:cubicBezTo>
                  <a:cubicBezTo>
                    <a:pt x="30908" y="13316"/>
                    <a:pt x="30760" y="13316"/>
                    <a:pt x="30649" y="13353"/>
                  </a:cubicBezTo>
                  <a:cubicBezTo>
                    <a:pt x="30316" y="13427"/>
                    <a:pt x="30021" y="13649"/>
                    <a:pt x="29762" y="13871"/>
                  </a:cubicBezTo>
                  <a:cubicBezTo>
                    <a:pt x="29193" y="14414"/>
                    <a:pt x="28661" y="15173"/>
                    <a:pt x="28392" y="15581"/>
                  </a:cubicBezTo>
                  <a:lnTo>
                    <a:pt x="28392" y="15581"/>
                  </a:lnTo>
                  <a:cubicBezTo>
                    <a:pt x="27251" y="14793"/>
                    <a:pt x="22729" y="11599"/>
                    <a:pt x="18893" y="7142"/>
                  </a:cubicBezTo>
                  <a:cubicBezTo>
                    <a:pt x="16637" y="4554"/>
                    <a:pt x="15454" y="2816"/>
                    <a:pt x="14863" y="1707"/>
                  </a:cubicBezTo>
                  <a:cubicBezTo>
                    <a:pt x="14530" y="1190"/>
                    <a:pt x="14382" y="783"/>
                    <a:pt x="14271" y="561"/>
                  </a:cubicBezTo>
                  <a:cubicBezTo>
                    <a:pt x="14234" y="450"/>
                    <a:pt x="14197" y="376"/>
                    <a:pt x="14197" y="302"/>
                  </a:cubicBezTo>
                  <a:lnTo>
                    <a:pt x="14197" y="265"/>
                  </a:lnTo>
                  <a:cubicBezTo>
                    <a:pt x="14160" y="155"/>
                    <a:pt x="14086" y="81"/>
                    <a:pt x="14012" y="44"/>
                  </a:cubicBezTo>
                  <a:cubicBezTo>
                    <a:pt x="13966" y="12"/>
                    <a:pt x="13919" y="1"/>
                    <a:pt x="138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37"/>
            <p:cNvSpPr/>
            <p:nvPr/>
          </p:nvSpPr>
          <p:spPr>
            <a:xfrm>
              <a:off x="4911225" y="2165200"/>
              <a:ext cx="287475" cy="288400"/>
            </a:xfrm>
            <a:custGeom>
              <a:avLst/>
              <a:gdLst/>
              <a:ahLst/>
              <a:cxnLst/>
              <a:rect l="l" t="t" r="r" b="b"/>
              <a:pathLst>
                <a:path w="11499" h="11536" extrusionOk="0">
                  <a:moveTo>
                    <a:pt x="5731" y="1"/>
                  </a:moveTo>
                  <a:cubicBezTo>
                    <a:pt x="2552" y="1"/>
                    <a:pt x="1" y="2589"/>
                    <a:pt x="1" y="5768"/>
                  </a:cubicBezTo>
                  <a:cubicBezTo>
                    <a:pt x="1" y="8948"/>
                    <a:pt x="2552" y="11536"/>
                    <a:pt x="5731" y="11536"/>
                  </a:cubicBezTo>
                  <a:cubicBezTo>
                    <a:pt x="8911" y="11536"/>
                    <a:pt x="11499" y="8948"/>
                    <a:pt x="11499" y="5768"/>
                  </a:cubicBezTo>
                  <a:cubicBezTo>
                    <a:pt x="11499" y="2589"/>
                    <a:pt x="8911" y="1"/>
                    <a:pt x="57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37"/>
            <p:cNvSpPr/>
            <p:nvPr/>
          </p:nvSpPr>
          <p:spPr>
            <a:xfrm>
              <a:off x="4936200" y="2265950"/>
              <a:ext cx="262500" cy="187650"/>
            </a:xfrm>
            <a:custGeom>
              <a:avLst/>
              <a:gdLst/>
              <a:ahLst/>
              <a:cxnLst/>
              <a:rect l="l" t="t" r="r" b="b"/>
              <a:pathLst>
                <a:path w="10500" h="7506" extrusionOk="0">
                  <a:moveTo>
                    <a:pt x="10241" y="1"/>
                  </a:moveTo>
                  <a:cubicBezTo>
                    <a:pt x="9760" y="1036"/>
                    <a:pt x="9169" y="1849"/>
                    <a:pt x="8577" y="1886"/>
                  </a:cubicBezTo>
                  <a:cubicBezTo>
                    <a:pt x="8232" y="1919"/>
                    <a:pt x="7936" y="1932"/>
                    <a:pt x="7674" y="1932"/>
                  </a:cubicBezTo>
                  <a:cubicBezTo>
                    <a:pt x="6621" y="1932"/>
                    <a:pt x="6125" y="1720"/>
                    <a:pt x="5209" y="1720"/>
                  </a:cubicBezTo>
                  <a:cubicBezTo>
                    <a:pt x="5063" y="1720"/>
                    <a:pt x="4905" y="1726"/>
                    <a:pt x="4732" y="1738"/>
                  </a:cubicBezTo>
                  <a:cubicBezTo>
                    <a:pt x="3771" y="1775"/>
                    <a:pt x="1479" y="3661"/>
                    <a:pt x="0" y="4955"/>
                  </a:cubicBezTo>
                  <a:cubicBezTo>
                    <a:pt x="1035" y="6471"/>
                    <a:pt x="2773" y="7506"/>
                    <a:pt x="4732" y="7506"/>
                  </a:cubicBezTo>
                  <a:cubicBezTo>
                    <a:pt x="7912" y="7506"/>
                    <a:pt x="10500" y="4918"/>
                    <a:pt x="10500" y="1738"/>
                  </a:cubicBezTo>
                  <a:cubicBezTo>
                    <a:pt x="10500" y="1110"/>
                    <a:pt x="10426" y="555"/>
                    <a:pt x="102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37"/>
            <p:cNvSpPr/>
            <p:nvPr/>
          </p:nvSpPr>
          <p:spPr>
            <a:xfrm>
              <a:off x="4902925" y="2157825"/>
              <a:ext cx="303175" cy="303175"/>
            </a:xfrm>
            <a:custGeom>
              <a:avLst/>
              <a:gdLst/>
              <a:ahLst/>
              <a:cxnLst/>
              <a:rect l="l" t="t" r="r" b="b"/>
              <a:pathLst>
                <a:path w="12127" h="12127" extrusionOk="0">
                  <a:moveTo>
                    <a:pt x="6063" y="592"/>
                  </a:moveTo>
                  <a:cubicBezTo>
                    <a:pt x="7579" y="592"/>
                    <a:pt x="8947" y="1220"/>
                    <a:pt x="9945" y="2218"/>
                  </a:cubicBezTo>
                  <a:cubicBezTo>
                    <a:pt x="10907" y="3180"/>
                    <a:pt x="11535" y="4548"/>
                    <a:pt x="11535" y="6063"/>
                  </a:cubicBezTo>
                  <a:cubicBezTo>
                    <a:pt x="11535" y="7542"/>
                    <a:pt x="10907" y="8910"/>
                    <a:pt x="9945" y="9908"/>
                  </a:cubicBezTo>
                  <a:cubicBezTo>
                    <a:pt x="8947" y="10907"/>
                    <a:pt x="7579" y="11498"/>
                    <a:pt x="6063" y="11498"/>
                  </a:cubicBezTo>
                  <a:cubicBezTo>
                    <a:pt x="4585" y="11498"/>
                    <a:pt x="3217" y="10907"/>
                    <a:pt x="2218" y="9908"/>
                  </a:cubicBezTo>
                  <a:cubicBezTo>
                    <a:pt x="1220" y="8910"/>
                    <a:pt x="629" y="7542"/>
                    <a:pt x="629" y="6063"/>
                  </a:cubicBezTo>
                  <a:cubicBezTo>
                    <a:pt x="629" y="4548"/>
                    <a:pt x="1220" y="3180"/>
                    <a:pt x="2218" y="2218"/>
                  </a:cubicBezTo>
                  <a:cubicBezTo>
                    <a:pt x="3217" y="1220"/>
                    <a:pt x="4585" y="592"/>
                    <a:pt x="6063" y="592"/>
                  </a:cubicBezTo>
                  <a:close/>
                  <a:moveTo>
                    <a:pt x="6063" y="0"/>
                  </a:moveTo>
                  <a:cubicBezTo>
                    <a:pt x="2736" y="0"/>
                    <a:pt x="0" y="2699"/>
                    <a:pt x="0" y="6063"/>
                  </a:cubicBezTo>
                  <a:cubicBezTo>
                    <a:pt x="0" y="9391"/>
                    <a:pt x="2736" y="12127"/>
                    <a:pt x="6063" y="12127"/>
                  </a:cubicBezTo>
                  <a:cubicBezTo>
                    <a:pt x="9428" y="12127"/>
                    <a:pt x="12127" y="9391"/>
                    <a:pt x="12127" y="6063"/>
                  </a:cubicBezTo>
                  <a:cubicBezTo>
                    <a:pt x="12127" y="2699"/>
                    <a:pt x="9428" y="0"/>
                    <a:pt x="60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37"/>
            <p:cNvSpPr/>
            <p:nvPr/>
          </p:nvSpPr>
          <p:spPr>
            <a:xfrm>
              <a:off x="5304050" y="2165200"/>
              <a:ext cx="288400" cy="288400"/>
            </a:xfrm>
            <a:custGeom>
              <a:avLst/>
              <a:gdLst/>
              <a:ahLst/>
              <a:cxnLst/>
              <a:rect l="l" t="t" r="r" b="b"/>
              <a:pathLst>
                <a:path w="11536" h="11536" extrusionOk="0">
                  <a:moveTo>
                    <a:pt x="5768" y="1"/>
                  </a:moveTo>
                  <a:cubicBezTo>
                    <a:pt x="2588" y="1"/>
                    <a:pt x="0" y="2589"/>
                    <a:pt x="0" y="5768"/>
                  </a:cubicBezTo>
                  <a:cubicBezTo>
                    <a:pt x="0" y="8948"/>
                    <a:pt x="2588" y="11536"/>
                    <a:pt x="5768" y="11536"/>
                  </a:cubicBezTo>
                  <a:cubicBezTo>
                    <a:pt x="8947" y="11536"/>
                    <a:pt x="11535" y="8948"/>
                    <a:pt x="11535" y="5768"/>
                  </a:cubicBezTo>
                  <a:cubicBezTo>
                    <a:pt x="11535" y="2589"/>
                    <a:pt x="8947" y="1"/>
                    <a:pt x="57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37"/>
            <p:cNvSpPr/>
            <p:nvPr/>
          </p:nvSpPr>
          <p:spPr>
            <a:xfrm>
              <a:off x="5318825" y="2264100"/>
              <a:ext cx="273625" cy="189500"/>
            </a:xfrm>
            <a:custGeom>
              <a:avLst/>
              <a:gdLst/>
              <a:ahLst/>
              <a:cxnLst/>
              <a:rect l="l" t="t" r="r" b="b"/>
              <a:pathLst>
                <a:path w="10945" h="7580" extrusionOk="0">
                  <a:moveTo>
                    <a:pt x="10649" y="1"/>
                  </a:moveTo>
                  <a:cubicBezTo>
                    <a:pt x="9701" y="1685"/>
                    <a:pt x="8654" y="2154"/>
                    <a:pt x="7554" y="2154"/>
                  </a:cubicBezTo>
                  <a:cubicBezTo>
                    <a:pt x="6337" y="2154"/>
                    <a:pt x="5054" y="1579"/>
                    <a:pt x="3772" y="1443"/>
                  </a:cubicBezTo>
                  <a:cubicBezTo>
                    <a:pt x="3709" y="1436"/>
                    <a:pt x="3646" y="1433"/>
                    <a:pt x="3583" y="1433"/>
                  </a:cubicBezTo>
                  <a:cubicBezTo>
                    <a:pt x="2177" y="1433"/>
                    <a:pt x="886" y="2981"/>
                    <a:pt x="1" y="4326"/>
                  </a:cubicBezTo>
                  <a:cubicBezTo>
                    <a:pt x="925" y="6249"/>
                    <a:pt x="2885" y="7580"/>
                    <a:pt x="5177" y="7580"/>
                  </a:cubicBezTo>
                  <a:cubicBezTo>
                    <a:pt x="8356" y="7580"/>
                    <a:pt x="10944" y="4992"/>
                    <a:pt x="10944" y="1812"/>
                  </a:cubicBezTo>
                  <a:cubicBezTo>
                    <a:pt x="10944" y="1184"/>
                    <a:pt x="10833" y="555"/>
                    <a:pt x="106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37"/>
            <p:cNvSpPr/>
            <p:nvPr/>
          </p:nvSpPr>
          <p:spPr>
            <a:xfrm>
              <a:off x="5296650" y="2157825"/>
              <a:ext cx="303200" cy="303175"/>
            </a:xfrm>
            <a:custGeom>
              <a:avLst/>
              <a:gdLst/>
              <a:ahLst/>
              <a:cxnLst/>
              <a:rect l="l" t="t" r="r" b="b"/>
              <a:pathLst>
                <a:path w="12128" h="12127" extrusionOk="0">
                  <a:moveTo>
                    <a:pt x="6064" y="592"/>
                  </a:moveTo>
                  <a:cubicBezTo>
                    <a:pt x="7580" y="592"/>
                    <a:pt x="8911" y="1220"/>
                    <a:pt x="9909" y="2218"/>
                  </a:cubicBezTo>
                  <a:cubicBezTo>
                    <a:pt x="10907" y="3180"/>
                    <a:pt x="11499" y="4548"/>
                    <a:pt x="11499" y="6063"/>
                  </a:cubicBezTo>
                  <a:cubicBezTo>
                    <a:pt x="11499" y="7542"/>
                    <a:pt x="10907" y="8910"/>
                    <a:pt x="9909" y="9908"/>
                  </a:cubicBezTo>
                  <a:cubicBezTo>
                    <a:pt x="8911" y="10907"/>
                    <a:pt x="7580" y="11498"/>
                    <a:pt x="6064" y="11498"/>
                  </a:cubicBezTo>
                  <a:cubicBezTo>
                    <a:pt x="4548" y="11498"/>
                    <a:pt x="3180" y="10907"/>
                    <a:pt x="2219" y="9908"/>
                  </a:cubicBezTo>
                  <a:cubicBezTo>
                    <a:pt x="1221" y="8910"/>
                    <a:pt x="592" y="7542"/>
                    <a:pt x="592" y="6063"/>
                  </a:cubicBezTo>
                  <a:cubicBezTo>
                    <a:pt x="592" y="4548"/>
                    <a:pt x="1221" y="3180"/>
                    <a:pt x="2219" y="2218"/>
                  </a:cubicBezTo>
                  <a:cubicBezTo>
                    <a:pt x="3180" y="1220"/>
                    <a:pt x="4548" y="592"/>
                    <a:pt x="6064" y="592"/>
                  </a:cubicBezTo>
                  <a:close/>
                  <a:moveTo>
                    <a:pt x="6064" y="0"/>
                  </a:moveTo>
                  <a:cubicBezTo>
                    <a:pt x="2700" y="0"/>
                    <a:pt x="1" y="2699"/>
                    <a:pt x="1" y="6063"/>
                  </a:cubicBezTo>
                  <a:cubicBezTo>
                    <a:pt x="1" y="9391"/>
                    <a:pt x="2700" y="12127"/>
                    <a:pt x="6064" y="12127"/>
                  </a:cubicBezTo>
                  <a:cubicBezTo>
                    <a:pt x="9391" y="12127"/>
                    <a:pt x="12127" y="9391"/>
                    <a:pt x="12127" y="6063"/>
                  </a:cubicBezTo>
                  <a:cubicBezTo>
                    <a:pt x="12127" y="2699"/>
                    <a:pt x="9391" y="0"/>
                    <a:pt x="60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37"/>
            <p:cNvSpPr/>
            <p:nvPr/>
          </p:nvSpPr>
          <p:spPr>
            <a:xfrm>
              <a:off x="5190375" y="2221600"/>
              <a:ext cx="129400" cy="39075"/>
            </a:xfrm>
            <a:custGeom>
              <a:avLst/>
              <a:gdLst/>
              <a:ahLst/>
              <a:cxnLst/>
              <a:rect l="l" t="t" r="r" b="b"/>
              <a:pathLst>
                <a:path w="5176" h="1563" extrusionOk="0">
                  <a:moveTo>
                    <a:pt x="2736" y="0"/>
                  </a:moveTo>
                  <a:cubicBezTo>
                    <a:pt x="1257" y="37"/>
                    <a:pt x="148" y="998"/>
                    <a:pt x="148" y="1035"/>
                  </a:cubicBezTo>
                  <a:cubicBezTo>
                    <a:pt x="0" y="1146"/>
                    <a:pt x="0" y="1331"/>
                    <a:pt x="111" y="1442"/>
                  </a:cubicBezTo>
                  <a:cubicBezTo>
                    <a:pt x="170" y="1521"/>
                    <a:pt x="251" y="1558"/>
                    <a:pt x="336" y="1558"/>
                  </a:cubicBezTo>
                  <a:cubicBezTo>
                    <a:pt x="409" y="1558"/>
                    <a:pt x="486" y="1530"/>
                    <a:pt x="555" y="1479"/>
                  </a:cubicBezTo>
                  <a:cubicBezTo>
                    <a:pt x="629" y="1405"/>
                    <a:pt x="1627" y="629"/>
                    <a:pt x="2736" y="629"/>
                  </a:cubicBezTo>
                  <a:cubicBezTo>
                    <a:pt x="3327" y="629"/>
                    <a:pt x="3956" y="814"/>
                    <a:pt x="4621" y="1479"/>
                  </a:cubicBezTo>
                  <a:cubicBezTo>
                    <a:pt x="4677" y="1534"/>
                    <a:pt x="4751" y="1562"/>
                    <a:pt x="4829" y="1562"/>
                  </a:cubicBezTo>
                  <a:cubicBezTo>
                    <a:pt x="4908" y="1562"/>
                    <a:pt x="4991" y="1534"/>
                    <a:pt x="5065" y="1479"/>
                  </a:cubicBezTo>
                  <a:cubicBezTo>
                    <a:pt x="5176" y="1368"/>
                    <a:pt x="5176" y="1146"/>
                    <a:pt x="5065" y="1035"/>
                  </a:cubicBezTo>
                  <a:cubicBezTo>
                    <a:pt x="4289" y="296"/>
                    <a:pt x="3475" y="0"/>
                    <a:pt x="27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37"/>
            <p:cNvSpPr/>
            <p:nvPr/>
          </p:nvSpPr>
          <p:spPr>
            <a:xfrm>
              <a:off x="4993500" y="2059850"/>
              <a:ext cx="154375" cy="74650"/>
            </a:xfrm>
            <a:custGeom>
              <a:avLst/>
              <a:gdLst/>
              <a:ahLst/>
              <a:cxnLst/>
              <a:rect l="l" t="t" r="r" b="b"/>
              <a:pathLst>
                <a:path w="6175" h="2986" extrusionOk="0">
                  <a:moveTo>
                    <a:pt x="4807" y="0"/>
                  </a:moveTo>
                  <a:cubicBezTo>
                    <a:pt x="3328" y="0"/>
                    <a:pt x="2145" y="629"/>
                    <a:pt x="1331" y="1257"/>
                  </a:cubicBezTo>
                  <a:cubicBezTo>
                    <a:pt x="555" y="1849"/>
                    <a:pt x="111" y="2477"/>
                    <a:pt x="111" y="2477"/>
                  </a:cubicBezTo>
                  <a:cubicBezTo>
                    <a:pt x="0" y="2625"/>
                    <a:pt x="37" y="2810"/>
                    <a:pt x="185" y="2921"/>
                  </a:cubicBezTo>
                  <a:cubicBezTo>
                    <a:pt x="229" y="2965"/>
                    <a:pt x="290" y="2985"/>
                    <a:pt x="352" y="2985"/>
                  </a:cubicBezTo>
                  <a:cubicBezTo>
                    <a:pt x="448" y="2985"/>
                    <a:pt x="547" y="2937"/>
                    <a:pt x="592" y="2847"/>
                  </a:cubicBezTo>
                  <a:lnTo>
                    <a:pt x="629" y="2847"/>
                  </a:lnTo>
                  <a:cubicBezTo>
                    <a:pt x="703" y="2699"/>
                    <a:pt x="1146" y="2145"/>
                    <a:pt x="1849" y="1627"/>
                  </a:cubicBezTo>
                  <a:cubicBezTo>
                    <a:pt x="2588" y="1109"/>
                    <a:pt x="3586" y="629"/>
                    <a:pt x="4807" y="629"/>
                  </a:cubicBezTo>
                  <a:cubicBezTo>
                    <a:pt x="5102" y="629"/>
                    <a:pt x="5435" y="666"/>
                    <a:pt x="5768" y="740"/>
                  </a:cubicBezTo>
                  <a:cubicBezTo>
                    <a:pt x="5787" y="744"/>
                    <a:pt x="5807" y="747"/>
                    <a:pt x="5827" y="747"/>
                  </a:cubicBezTo>
                  <a:cubicBezTo>
                    <a:pt x="5961" y="747"/>
                    <a:pt x="6105" y="642"/>
                    <a:pt x="6137" y="481"/>
                  </a:cubicBezTo>
                  <a:cubicBezTo>
                    <a:pt x="6174" y="333"/>
                    <a:pt x="6064" y="148"/>
                    <a:pt x="5879" y="111"/>
                  </a:cubicBezTo>
                  <a:cubicBezTo>
                    <a:pt x="5509" y="37"/>
                    <a:pt x="5139" y="0"/>
                    <a:pt x="48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37"/>
            <p:cNvSpPr/>
            <p:nvPr/>
          </p:nvSpPr>
          <p:spPr>
            <a:xfrm>
              <a:off x="5316075" y="2049675"/>
              <a:ext cx="183025" cy="81200"/>
            </a:xfrm>
            <a:custGeom>
              <a:avLst/>
              <a:gdLst/>
              <a:ahLst/>
              <a:cxnLst/>
              <a:rect l="l" t="t" r="r" b="b"/>
              <a:pathLst>
                <a:path w="7321" h="3248" extrusionOk="0">
                  <a:moveTo>
                    <a:pt x="1923" y="1"/>
                  </a:moveTo>
                  <a:cubicBezTo>
                    <a:pt x="924" y="1"/>
                    <a:pt x="259" y="259"/>
                    <a:pt x="259" y="259"/>
                  </a:cubicBezTo>
                  <a:cubicBezTo>
                    <a:pt x="74" y="333"/>
                    <a:pt x="0" y="518"/>
                    <a:pt x="74" y="666"/>
                  </a:cubicBezTo>
                  <a:cubicBezTo>
                    <a:pt x="135" y="789"/>
                    <a:pt x="273" y="860"/>
                    <a:pt x="402" y="860"/>
                  </a:cubicBezTo>
                  <a:cubicBezTo>
                    <a:pt x="429" y="860"/>
                    <a:pt x="455" y="857"/>
                    <a:pt x="481" y="851"/>
                  </a:cubicBezTo>
                  <a:cubicBezTo>
                    <a:pt x="518" y="814"/>
                    <a:pt x="1072" y="592"/>
                    <a:pt x="1923" y="592"/>
                  </a:cubicBezTo>
                  <a:cubicBezTo>
                    <a:pt x="3143" y="592"/>
                    <a:pt x="4917" y="1036"/>
                    <a:pt x="6729" y="3143"/>
                  </a:cubicBezTo>
                  <a:cubicBezTo>
                    <a:pt x="6793" y="3208"/>
                    <a:pt x="6883" y="3247"/>
                    <a:pt x="6975" y="3247"/>
                  </a:cubicBezTo>
                  <a:cubicBezTo>
                    <a:pt x="7042" y="3247"/>
                    <a:pt x="7110" y="3227"/>
                    <a:pt x="7172" y="3180"/>
                  </a:cubicBezTo>
                  <a:cubicBezTo>
                    <a:pt x="7283" y="3069"/>
                    <a:pt x="7320" y="2884"/>
                    <a:pt x="7209" y="2736"/>
                  </a:cubicBezTo>
                  <a:cubicBezTo>
                    <a:pt x="5287" y="481"/>
                    <a:pt x="3290" y="1"/>
                    <a:pt x="19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37"/>
            <p:cNvSpPr/>
            <p:nvPr/>
          </p:nvSpPr>
          <p:spPr>
            <a:xfrm>
              <a:off x="5148775" y="2298125"/>
              <a:ext cx="97075" cy="268425"/>
            </a:xfrm>
            <a:custGeom>
              <a:avLst/>
              <a:gdLst/>
              <a:ahLst/>
              <a:cxnLst/>
              <a:rect l="l" t="t" r="r" b="b"/>
              <a:pathLst>
                <a:path w="3883" h="10737" extrusionOk="0">
                  <a:moveTo>
                    <a:pt x="2869" y="1"/>
                  </a:moveTo>
                  <a:cubicBezTo>
                    <a:pt x="2849" y="1"/>
                    <a:pt x="2829" y="3"/>
                    <a:pt x="2810" y="8"/>
                  </a:cubicBezTo>
                  <a:cubicBezTo>
                    <a:pt x="2625" y="8"/>
                    <a:pt x="2514" y="156"/>
                    <a:pt x="2551" y="340"/>
                  </a:cubicBezTo>
                  <a:cubicBezTo>
                    <a:pt x="2551" y="340"/>
                    <a:pt x="2551" y="377"/>
                    <a:pt x="2551" y="488"/>
                  </a:cubicBezTo>
                  <a:cubicBezTo>
                    <a:pt x="2588" y="747"/>
                    <a:pt x="2625" y="1413"/>
                    <a:pt x="2625" y="2189"/>
                  </a:cubicBezTo>
                  <a:cubicBezTo>
                    <a:pt x="2662" y="3187"/>
                    <a:pt x="2514" y="4407"/>
                    <a:pt x="2145" y="5073"/>
                  </a:cubicBezTo>
                  <a:cubicBezTo>
                    <a:pt x="1812" y="5664"/>
                    <a:pt x="1331" y="6182"/>
                    <a:pt x="851" y="6662"/>
                  </a:cubicBezTo>
                  <a:cubicBezTo>
                    <a:pt x="629" y="6921"/>
                    <a:pt x="444" y="7143"/>
                    <a:pt x="259" y="7402"/>
                  </a:cubicBezTo>
                  <a:cubicBezTo>
                    <a:pt x="111" y="7624"/>
                    <a:pt x="0" y="7919"/>
                    <a:pt x="0" y="8215"/>
                  </a:cubicBezTo>
                  <a:cubicBezTo>
                    <a:pt x="0" y="8437"/>
                    <a:pt x="74" y="8659"/>
                    <a:pt x="185" y="8881"/>
                  </a:cubicBezTo>
                  <a:cubicBezTo>
                    <a:pt x="629" y="9546"/>
                    <a:pt x="1442" y="9990"/>
                    <a:pt x="2145" y="10286"/>
                  </a:cubicBezTo>
                  <a:cubicBezTo>
                    <a:pt x="2847" y="10581"/>
                    <a:pt x="3476" y="10729"/>
                    <a:pt x="3476" y="10729"/>
                  </a:cubicBezTo>
                  <a:cubicBezTo>
                    <a:pt x="3495" y="10734"/>
                    <a:pt x="3514" y="10736"/>
                    <a:pt x="3534" y="10736"/>
                  </a:cubicBezTo>
                  <a:cubicBezTo>
                    <a:pt x="3669" y="10736"/>
                    <a:pt x="3813" y="10631"/>
                    <a:pt x="3845" y="10470"/>
                  </a:cubicBezTo>
                  <a:cubicBezTo>
                    <a:pt x="3882" y="10323"/>
                    <a:pt x="3771" y="10138"/>
                    <a:pt x="3624" y="10101"/>
                  </a:cubicBezTo>
                  <a:lnTo>
                    <a:pt x="3513" y="10101"/>
                  </a:lnTo>
                  <a:cubicBezTo>
                    <a:pt x="3291" y="10027"/>
                    <a:pt x="2736" y="9879"/>
                    <a:pt x="2145" y="9583"/>
                  </a:cubicBezTo>
                  <a:cubicBezTo>
                    <a:pt x="1553" y="9324"/>
                    <a:pt x="962" y="8955"/>
                    <a:pt x="703" y="8548"/>
                  </a:cubicBezTo>
                  <a:cubicBezTo>
                    <a:pt x="629" y="8437"/>
                    <a:pt x="592" y="8326"/>
                    <a:pt x="592" y="8215"/>
                  </a:cubicBezTo>
                  <a:cubicBezTo>
                    <a:pt x="592" y="8067"/>
                    <a:pt x="666" y="7919"/>
                    <a:pt x="777" y="7735"/>
                  </a:cubicBezTo>
                  <a:cubicBezTo>
                    <a:pt x="962" y="7439"/>
                    <a:pt x="1294" y="7106"/>
                    <a:pt x="1664" y="6699"/>
                  </a:cubicBezTo>
                  <a:cubicBezTo>
                    <a:pt x="2034" y="6330"/>
                    <a:pt x="2403" y="5886"/>
                    <a:pt x="2699" y="5368"/>
                  </a:cubicBezTo>
                  <a:cubicBezTo>
                    <a:pt x="3180" y="4481"/>
                    <a:pt x="3254" y="3224"/>
                    <a:pt x="3254" y="2189"/>
                  </a:cubicBezTo>
                  <a:cubicBezTo>
                    <a:pt x="3254" y="1117"/>
                    <a:pt x="3143" y="267"/>
                    <a:pt x="3143" y="267"/>
                  </a:cubicBezTo>
                  <a:cubicBezTo>
                    <a:pt x="3143" y="106"/>
                    <a:pt x="3003" y="1"/>
                    <a:pt x="28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37"/>
            <p:cNvSpPr/>
            <p:nvPr/>
          </p:nvSpPr>
          <p:spPr>
            <a:xfrm>
              <a:off x="5215325" y="2589325"/>
              <a:ext cx="163625" cy="61150"/>
            </a:xfrm>
            <a:custGeom>
              <a:avLst/>
              <a:gdLst/>
              <a:ahLst/>
              <a:cxnLst/>
              <a:rect l="l" t="t" r="r" b="b"/>
              <a:pathLst>
                <a:path w="6545" h="2446" extrusionOk="0">
                  <a:moveTo>
                    <a:pt x="6229" y="0"/>
                  </a:moveTo>
                  <a:cubicBezTo>
                    <a:pt x="6140" y="0"/>
                    <a:pt x="6049" y="37"/>
                    <a:pt x="5990" y="116"/>
                  </a:cubicBezTo>
                  <a:cubicBezTo>
                    <a:pt x="4659" y="1521"/>
                    <a:pt x="2921" y="1817"/>
                    <a:pt x="1701" y="1817"/>
                  </a:cubicBezTo>
                  <a:cubicBezTo>
                    <a:pt x="1331" y="1817"/>
                    <a:pt x="998" y="1780"/>
                    <a:pt x="740" y="1743"/>
                  </a:cubicBezTo>
                  <a:cubicBezTo>
                    <a:pt x="629" y="1743"/>
                    <a:pt x="555" y="1743"/>
                    <a:pt x="481" y="1706"/>
                  </a:cubicBezTo>
                  <a:lnTo>
                    <a:pt x="407" y="1706"/>
                  </a:lnTo>
                  <a:cubicBezTo>
                    <a:pt x="376" y="1700"/>
                    <a:pt x="346" y="1697"/>
                    <a:pt x="318" y="1697"/>
                  </a:cubicBezTo>
                  <a:cubicBezTo>
                    <a:pt x="176" y="1697"/>
                    <a:pt x="68" y="1774"/>
                    <a:pt x="37" y="1928"/>
                  </a:cubicBezTo>
                  <a:cubicBezTo>
                    <a:pt x="0" y="2076"/>
                    <a:pt x="74" y="2261"/>
                    <a:pt x="259" y="2298"/>
                  </a:cubicBezTo>
                  <a:cubicBezTo>
                    <a:pt x="259" y="2298"/>
                    <a:pt x="851" y="2446"/>
                    <a:pt x="1701" y="2446"/>
                  </a:cubicBezTo>
                  <a:cubicBezTo>
                    <a:pt x="2995" y="2446"/>
                    <a:pt x="4917" y="2113"/>
                    <a:pt x="6433" y="523"/>
                  </a:cubicBezTo>
                  <a:cubicBezTo>
                    <a:pt x="6544" y="412"/>
                    <a:pt x="6544" y="190"/>
                    <a:pt x="6433" y="79"/>
                  </a:cubicBezTo>
                  <a:cubicBezTo>
                    <a:pt x="6382" y="28"/>
                    <a:pt x="6306" y="0"/>
                    <a:pt x="62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37"/>
            <p:cNvSpPr/>
            <p:nvPr/>
          </p:nvSpPr>
          <p:spPr>
            <a:xfrm>
              <a:off x="862950" y="4920450"/>
              <a:ext cx="1188625" cy="15750"/>
            </a:xfrm>
            <a:custGeom>
              <a:avLst/>
              <a:gdLst/>
              <a:ahLst/>
              <a:cxnLst/>
              <a:rect l="l" t="t" r="r" b="b"/>
              <a:pathLst>
                <a:path w="47545" h="630" extrusionOk="0">
                  <a:moveTo>
                    <a:pt x="334" y="1"/>
                  </a:moveTo>
                  <a:cubicBezTo>
                    <a:pt x="149" y="1"/>
                    <a:pt x="1" y="149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47249" y="629"/>
                  </a:lnTo>
                  <a:cubicBezTo>
                    <a:pt x="47397" y="629"/>
                    <a:pt x="47545" y="481"/>
                    <a:pt x="47545" y="296"/>
                  </a:cubicBezTo>
                  <a:cubicBezTo>
                    <a:pt x="47545" y="149"/>
                    <a:pt x="47397" y="1"/>
                    <a:pt x="472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37"/>
            <p:cNvSpPr/>
            <p:nvPr/>
          </p:nvSpPr>
          <p:spPr>
            <a:xfrm>
              <a:off x="2173575" y="4920450"/>
              <a:ext cx="4043675" cy="15750"/>
            </a:xfrm>
            <a:custGeom>
              <a:avLst/>
              <a:gdLst/>
              <a:ahLst/>
              <a:cxnLst/>
              <a:rect l="l" t="t" r="r" b="b"/>
              <a:pathLst>
                <a:path w="161747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1451" y="629"/>
                  </a:lnTo>
                  <a:cubicBezTo>
                    <a:pt x="161599" y="629"/>
                    <a:pt x="161746" y="481"/>
                    <a:pt x="161746" y="296"/>
                  </a:cubicBezTo>
                  <a:cubicBezTo>
                    <a:pt x="161746" y="149"/>
                    <a:pt x="161599" y="1"/>
                    <a:pt x="1614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37"/>
            <p:cNvSpPr/>
            <p:nvPr/>
          </p:nvSpPr>
          <p:spPr>
            <a:xfrm>
              <a:off x="6316125" y="4920450"/>
              <a:ext cx="159000" cy="15750"/>
            </a:xfrm>
            <a:custGeom>
              <a:avLst/>
              <a:gdLst/>
              <a:ahLst/>
              <a:cxnLst/>
              <a:rect l="l" t="t" r="r" b="b"/>
              <a:pathLst>
                <a:path w="6360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6026" y="629"/>
                  </a:lnTo>
                  <a:cubicBezTo>
                    <a:pt x="6211" y="629"/>
                    <a:pt x="6359" y="481"/>
                    <a:pt x="6359" y="296"/>
                  </a:cubicBezTo>
                  <a:cubicBezTo>
                    <a:pt x="6359" y="149"/>
                    <a:pt x="6211" y="1"/>
                    <a:pt x="60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37"/>
            <p:cNvSpPr/>
            <p:nvPr/>
          </p:nvSpPr>
          <p:spPr>
            <a:xfrm>
              <a:off x="4014700" y="2706825"/>
              <a:ext cx="350325" cy="819850"/>
            </a:xfrm>
            <a:custGeom>
              <a:avLst/>
              <a:gdLst/>
              <a:ahLst/>
              <a:cxnLst/>
              <a:rect l="l" t="t" r="r" b="b"/>
              <a:pathLst>
                <a:path w="14013" h="32794" extrusionOk="0">
                  <a:moveTo>
                    <a:pt x="0" y="1"/>
                  </a:moveTo>
                  <a:lnTo>
                    <a:pt x="0" y="32794"/>
                  </a:lnTo>
                  <a:lnTo>
                    <a:pt x="14012" y="32794"/>
                  </a:lnTo>
                  <a:lnTo>
                    <a:pt x="140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37"/>
            <p:cNvSpPr/>
            <p:nvPr/>
          </p:nvSpPr>
          <p:spPr>
            <a:xfrm>
              <a:off x="1582025" y="1799200"/>
              <a:ext cx="1080500" cy="1727475"/>
            </a:xfrm>
            <a:custGeom>
              <a:avLst/>
              <a:gdLst/>
              <a:ahLst/>
              <a:cxnLst/>
              <a:rect l="l" t="t" r="r" b="b"/>
              <a:pathLst>
                <a:path w="43220" h="69099" extrusionOk="0">
                  <a:moveTo>
                    <a:pt x="1" y="1"/>
                  </a:moveTo>
                  <a:lnTo>
                    <a:pt x="1" y="67768"/>
                  </a:lnTo>
                  <a:cubicBezTo>
                    <a:pt x="1073" y="68175"/>
                    <a:pt x="2145" y="68618"/>
                    <a:pt x="3217" y="69099"/>
                  </a:cubicBezTo>
                  <a:lnTo>
                    <a:pt x="22738" y="69099"/>
                  </a:lnTo>
                  <a:cubicBezTo>
                    <a:pt x="30686" y="58747"/>
                    <a:pt x="31537" y="19188"/>
                    <a:pt x="432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37"/>
            <p:cNvSpPr/>
            <p:nvPr/>
          </p:nvSpPr>
          <p:spPr>
            <a:xfrm>
              <a:off x="1582025" y="1799200"/>
              <a:ext cx="2783000" cy="1727475"/>
            </a:xfrm>
            <a:custGeom>
              <a:avLst/>
              <a:gdLst/>
              <a:ahLst/>
              <a:cxnLst/>
              <a:rect l="l" t="t" r="r" b="b"/>
              <a:pathLst>
                <a:path w="111320" h="69099" extrusionOk="0">
                  <a:moveTo>
                    <a:pt x="1" y="67768"/>
                  </a:moveTo>
                  <a:lnTo>
                    <a:pt x="1" y="69099"/>
                  </a:lnTo>
                  <a:lnTo>
                    <a:pt x="3217" y="69099"/>
                  </a:lnTo>
                  <a:cubicBezTo>
                    <a:pt x="2145" y="68618"/>
                    <a:pt x="1073" y="68175"/>
                    <a:pt x="1" y="67768"/>
                  </a:cubicBezTo>
                  <a:close/>
                  <a:moveTo>
                    <a:pt x="43220" y="1"/>
                  </a:moveTo>
                  <a:cubicBezTo>
                    <a:pt x="31537" y="19188"/>
                    <a:pt x="30686" y="58747"/>
                    <a:pt x="22738" y="69099"/>
                  </a:cubicBezTo>
                  <a:lnTo>
                    <a:pt x="94904" y="69099"/>
                  </a:lnTo>
                  <a:cubicBezTo>
                    <a:pt x="95644" y="68433"/>
                    <a:pt x="96383" y="67768"/>
                    <a:pt x="97197" y="67102"/>
                  </a:cubicBezTo>
                  <a:cubicBezTo>
                    <a:pt x="100043" y="55678"/>
                    <a:pt x="102483" y="45770"/>
                    <a:pt x="103260" y="42036"/>
                  </a:cubicBezTo>
                  <a:cubicBezTo>
                    <a:pt x="103408" y="41297"/>
                    <a:pt x="103482" y="40816"/>
                    <a:pt x="103482" y="40594"/>
                  </a:cubicBezTo>
                  <a:cubicBezTo>
                    <a:pt x="103629" y="38672"/>
                    <a:pt x="104147" y="37452"/>
                    <a:pt x="104813" y="36675"/>
                  </a:cubicBezTo>
                  <a:cubicBezTo>
                    <a:pt x="105441" y="35936"/>
                    <a:pt x="106254" y="35677"/>
                    <a:pt x="106883" y="35677"/>
                  </a:cubicBezTo>
                  <a:cubicBezTo>
                    <a:pt x="107474" y="35677"/>
                    <a:pt x="108916" y="35788"/>
                    <a:pt x="110210" y="35899"/>
                  </a:cubicBezTo>
                  <a:cubicBezTo>
                    <a:pt x="110617" y="35936"/>
                    <a:pt x="110987" y="35973"/>
                    <a:pt x="111319" y="35973"/>
                  </a:cubicBezTo>
                  <a:lnTo>
                    <a:pt x="1113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37"/>
            <p:cNvSpPr/>
            <p:nvPr/>
          </p:nvSpPr>
          <p:spPr>
            <a:xfrm>
              <a:off x="3977725" y="3502625"/>
              <a:ext cx="27750" cy="24050"/>
            </a:xfrm>
            <a:custGeom>
              <a:avLst/>
              <a:gdLst/>
              <a:ahLst/>
              <a:cxnLst/>
              <a:rect l="l" t="t" r="r" b="b"/>
              <a:pathLst>
                <a:path w="1110" h="962" extrusionOk="0">
                  <a:moveTo>
                    <a:pt x="1110" y="1"/>
                  </a:moveTo>
                  <a:cubicBezTo>
                    <a:pt x="740" y="333"/>
                    <a:pt x="370" y="629"/>
                    <a:pt x="1" y="962"/>
                  </a:cubicBezTo>
                  <a:lnTo>
                    <a:pt x="851" y="962"/>
                  </a:lnTo>
                  <a:cubicBezTo>
                    <a:pt x="925" y="629"/>
                    <a:pt x="999" y="333"/>
                    <a:pt x="111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37"/>
            <p:cNvSpPr/>
            <p:nvPr/>
          </p:nvSpPr>
          <p:spPr>
            <a:xfrm>
              <a:off x="3954625" y="3476750"/>
              <a:ext cx="57325" cy="49925"/>
            </a:xfrm>
            <a:custGeom>
              <a:avLst/>
              <a:gdLst/>
              <a:ahLst/>
              <a:cxnLst/>
              <a:rect l="l" t="t" r="r" b="b"/>
              <a:pathLst>
                <a:path w="2293" h="1997" extrusionOk="0">
                  <a:moveTo>
                    <a:pt x="2293" y="0"/>
                  </a:moveTo>
                  <a:lnTo>
                    <a:pt x="2293" y="0"/>
                  </a:lnTo>
                  <a:cubicBezTo>
                    <a:pt x="1479" y="666"/>
                    <a:pt x="740" y="1331"/>
                    <a:pt x="0" y="1997"/>
                  </a:cubicBezTo>
                  <a:lnTo>
                    <a:pt x="925" y="1997"/>
                  </a:lnTo>
                  <a:cubicBezTo>
                    <a:pt x="1294" y="1664"/>
                    <a:pt x="1664" y="1368"/>
                    <a:pt x="2034" y="1036"/>
                  </a:cubicBezTo>
                  <a:cubicBezTo>
                    <a:pt x="2108" y="703"/>
                    <a:pt x="2182" y="333"/>
                    <a:pt x="22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37"/>
            <p:cNvSpPr/>
            <p:nvPr/>
          </p:nvSpPr>
          <p:spPr>
            <a:xfrm>
              <a:off x="3998975" y="2691125"/>
              <a:ext cx="366050" cy="835550"/>
            </a:xfrm>
            <a:custGeom>
              <a:avLst/>
              <a:gdLst/>
              <a:ahLst/>
              <a:cxnLst/>
              <a:rect l="l" t="t" r="r" b="b"/>
              <a:pathLst>
                <a:path w="14642" h="33422" extrusionOk="0">
                  <a:moveTo>
                    <a:pt x="10205" y="0"/>
                  </a:moveTo>
                  <a:cubicBezTo>
                    <a:pt x="9576" y="0"/>
                    <a:pt x="8763" y="259"/>
                    <a:pt x="8135" y="998"/>
                  </a:cubicBezTo>
                  <a:cubicBezTo>
                    <a:pt x="7469" y="1775"/>
                    <a:pt x="6951" y="2995"/>
                    <a:pt x="6804" y="4917"/>
                  </a:cubicBezTo>
                  <a:cubicBezTo>
                    <a:pt x="6804" y="5139"/>
                    <a:pt x="6730" y="5620"/>
                    <a:pt x="6582" y="6359"/>
                  </a:cubicBezTo>
                  <a:cubicBezTo>
                    <a:pt x="5805" y="10093"/>
                    <a:pt x="3365" y="20001"/>
                    <a:pt x="519" y="31425"/>
                  </a:cubicBezTo>
                  <a:cubicBezTo>
                    <a:pt x="408" y="31758"/>
                    <a:pt x="334" y="32128"/>
                    <a:pt x="260" y="32461"/>
                  </a:cubicBezTo>
                  <a:cubicBezTo>
                    <a:pt x="149" y="32793"/>
                    <a:pt x="75" y="33089"/>
                    <a:pt x="1" y="33422"/>
                  </a:cubicBezTo>
                  <a:lnTo>
                    <a:pt x="629" y="33422"/>
                  </a:lnTo>
                  <a:cubicBezTo>
                    <a:pt x="999" y="31980"/>
                    <a:pt x="1369" y="30575"/>
                    <a:pt x="1702" y="29207"/>
                  </a:cubicBezTo>
                  <a:cubicBezTo>
                    <a:pt x="3254" y="22922"/>
                    <a:pt x="4659" y="17229"/>
                    <a:pt x="5694" y="12903"/>
                  </a:cubicBezTo>
                  <a:cubicBezTo>
                    <a:pt x="6212" y="10759"/>
                    <a:pt x="6619" y="8947"/>
                    <a:pt x="6914" y="7616"/>
                  </a:cubicBezTo>
                  <a:cubicBezTo>
                    <a:pt x="7210" y="6248"/>
                    <a:pt x="7395" y="5361"/>
                    <a:pt x="7432" y="4954"/>
                  </a:cubicBezTo>
                  <a:cubicBezTo>
                    <a:pt x="7580" y="3106"/>
                    <a:pt x="8061" y="2034"/>
                    <a:pt x="8578" y="1405"/>
                  </a:cubicBezTo>
                  <a:cubicBezTo>
                    <a:pt x="9133" y="777"/>
                    <a:pt x="9724" y="629"/>
                    <a:pt x="10205" y="629"/>
                  </a:cubicBezTo>
                  <a:cubicBezTo>
                    <a:pt x="10759" y="629"/>
                    <a:pt x="12201" y="740"/>
                    <a:pt x="13495" y="814"/>
                  </a:cubicBezTo>
                  <a:cubicBezTo>
                    <a:pt x="13902" y="851"/>
                    <a:pt x="14309" y="888"/>
                    <a:pt x="14641" y="925"/>
                  </a:cubicBezTo>
                  <a:lnTo>
                    <a:pt x="14641" y="296"/>
                  </a:lnTo>
                  <a:cubicBezTo>
                    <a:pt x="14309" y="296"/>
                    <a:pt x="13939" y="259"/>
                    <a:pt x="13532" y="222"/>
                  </a:cubicBezTo>
                  <a:cubicBezTo>
                    <a:pt x="12238" y="111"/>
                    <a:pt x="10796" y="0"/>
                    <a:pt x="102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37"/>
            <p:cNvSpPr/>
            <p:nvPr/>
          </p:nvSpPr>
          <p:spPr>
            <a:xfrm>
              <a:off x="1529350" y="1687375"/>
              <a:ext cx="2889275" cy="1951150"/>
            </a:xfrm>
            <a:custGeom>
              <a:avLst/>
              <a:gdLst/>
              <a:ahLst/>
              <a:cxnLst/>
              <a:rect l="l" t="t" r="r" b="b"/>
              <a:pathLst>
                <a:path w="115571" h="78046" extrusionOk="0">
                  <a:moveTo>
                    <a:pt x="113759" y="4178"/>
                  </a:moveTo>
                  <a:lnTo>
                    <a:pt x="113759" y="73868"/>
                  </a:lnTo>
                  <a:lnTo>
                    <a:pt x="1812" y="73868"/>
                  </a:lnTo>
                  <a:lnTo>
                    <a:pt x="1812" y="4178"/>
                  </a:lnTo>
                  <a:close/>
                  <a:moveTo>
                    <a:pt x="1" y="0"/>
                  </a:moveTo>
                  <a:lnTo>
                    <a:pt x="1" y="78045"/>
                  </a:lnTo>
                  <a:lnTo>
                    <a:pt x="115571" y="78045"/>
                  </a:lnTo>
                  <a:lnTo>
                    <a:pt x="1155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37"/>
            <p:cNvSpPr/>
            <p:nvPr/>
          </p:nvSpPr>
          <p:spPr>
            <a:xfrm>
              <a:off x="1521025" y="1679050"/>
              <a:ext cx="2905000" cy="1966875"/>
            </a:xfrm>
            <a:custGeom>
              <a:avLst/>
              <a:gdLst/>
              <a:ahLst/>
              <a:cxnLst/>
              <a:rect l="l" t="t" r="r" b="b"/>
              <a:pathLst>
                <a:path w="116200" h="78675" extrusionOk="0">
                  <a:moveTo>
                    <a:pt x="113759" y="4807"/>
                  </a:moveTo>
                  <a:lnTo>
                    <a:pt x="113759" y="73905"/>
                  </a:lnTo>
                  <a:lnTo>
                    <a:pt x="2441" y="73905"/>
                  </a:lnTo>
                  <a:lnTo>
                    <a:pt x="2441" y="4807"/>
                  </a:lnTo>
                  <a:close/>
                  <a:moveTo>
                    <a:pt x="2145" y="4178"/>
                  </a:moveTo>
                  <a:cubicBezTo>
                    <a:pt x="2071" y="4178"/>
                    <a:pt x="1997" y="4215"/>
                    <a:pt x="1923" y="4289"/>
                  </a:cubicBezTo>
                  <a:cubicBezTo>
                    <a:pt x="1849" y="4326"/>
                    <a:pt x="1849" y="4400"/>
                    <a:pt x="1849" y="4511"/>
                  </a:cubicBezTo>
                  <a:lnTo>
                    <a:pt x="1849" y="74201"/>
                  </a:lnTo>
                  <a:cubicBezTo>
                    <a:pt x="1849" y="74275"/>
                    <a:pt x="1849" y="74385"/>
                    <a:pt x="1923" y="74422"/>
                  </a:cubicBezTo>
                  <a:cubicBezTo>
                    <a:pt x="1997" y="74496"/>
                    <a:pt x="2071" y="74533"/>
                    <a:pt x="2145" y="74533"/>
                  </a:cubicBezTo>
                  <a:lnTo>
                    <a:pt x="114092" y="74533"/>
                  </a:lnTo>
                  <a:cubicBezTo>
                    <a:pt x="114166" y="74533"/>
                    <a:pt x="114240" y="74496"/>
                    <a:pt x="114314" y="74422"/>
                  </a:cubicBezTo>
                  <a:cubicBezTo>
                    <a:pt x="114351" y="74385"/>
                    <a:pt x="114388" y="74275"/>
                    <a:pt x="114388" y="74201"/>
                  </a:cubicBezTo>
                  <a:lnTo>
                    <a:pt x="114388" y="4511"/>
                  </a:lnTo>
                  <a:cubicBezTo>
                    <a:pt x="114388" y="4400"/>
                    <a:pt x="114351" y="4326"/>
                    <a:pt x="114314" y="4289"/>
                  </a:cubicBezTo>
                  <a:cubicBezTo>
                    <a:pt x="114240" y="4215"/>
                    <a:pt x="114166" y="4178"/>
                    <a:pt x="114092" y="4178"/>
                  </a:cubicBezTo>
                  <a:close/>
                  <a:moveTo>
                    <a:pt x="115608" y="629"/>
                  </a:moveTo>
                  <a:lnTo>
                    <a:pt x="115608" y="78082"/>
                  </a:lnTo>
                  <a:lnTo>
                    <a:pt x="629" y="78082"/>
                  </a:lnTo>
                  <a:lnTo>
                    <a:pt x="629" y="629"/>
                  </a:lnTo>
                  <a:close/>
                  <a:moveTo>
                    <a:pt x="334" y="0"/>
                  </a:moveTo>
                  <a:cubicBezTo>
                    <a:pt x="223" y="0"/>
                    <a:pt x="149" y="37"/>
                    <a:pt x="112" y="111"/>
                  </a:cubicBezTo>
                  <a:cubicBezTo>
                    <a:pt x="38" y="148"/>
                    <a:pt x="1" y="259"/>
                    <a:pt x="1" y="333"/>
                  </a:cubicBezTo>
                  <a:lnTo>
                    <a:pt x="1" y="78378"/>
                  </a:lnTo>
                  <a:cubicBezTo>
                    <a:pt x="1" y="78452"/>
                    <a:pt x="38" y="78526"/>
                    <a:pt x="112" y="78600"/>
                  </a:cubicBezTo>
                  <a:cubicBezTo>
                    <a:pt x="149" y="78637"/>
                    <a:pt x="223" y="78674"/>
                    <a:pt x="334" y="78674"/>
                  </a:cubicBezTo>
                  <a:lnTo>
                    <a:pt x="115904" y="78674"/>
                  </a:lnTo>
                  <a:cubicBezTo>
                    <a:pt x="115978" y="78674"/>
                    <a:pt x="116052" y="78637"/>
                    <a:pt x="116125" y="78600"/>
                  </a:cubicBezTo>
                  <a:cubicBezTo>
                    <a:pt x="116162" y="78526"/>
                    <a:pt x="116199" y="78452"/>
                    <a:pt x="116199" y="78378"/>
                  </a:cubicBezTo>
                  <a:lnTo>
                    <a:pt x="116199" y="333"/>
                  </a:lnTo>
                  <a:cubicBezTo>
                    <a:pt x="116199" y="259"/>
                    <a:pt x="116162" y="185"/>
                    <a:pt x="116125" y="111"/>
                  </a:cubicBezTo>
                  <a:cubicBezTo>
                    <a:pt x="116052" y="37"/>
                    <a:pt x="115978" y="0"/>
                    <a:pt x="1159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37"/>
            <p:cNvSpPr/>
            <p:nvPr/>
          </p:nvSpPr>
          <p:spPr>
            <a:xfrm>
              <a:off x="1634725" y="1846350"/>
              <a:ext cx="1974250" cy="154375"/>
            </a:xfrm>
            <a:custGeom>
              <a:avLst/>
              <a:gdLst/>
              <a:ahLst/>
              <a:cxnLst/>
              <a:rect l="l" t="t" r="r" b="b"/>
              <a:pathLst>
                <a:path w="78970" h="6175" extrusionOk="0">
                  <a:moveTo>
                    <a:pt x="2071" y="0"/>
                  </a:moveTo>
                  <a:cubicBezTo>
                    <a:pt x="924" y="0"/>
                    <a:pt x="0" y="924"/>
                    <a:pt x="0" y="2070"/>
                  </a:cubicBezTo>
                  <a:lnTo>
                    <a:pt x="0" y="4104"/>
                  </a:lnTo>
                  <a:cubicBezTo>
                    <a:pt x="0" y="5250"/>
                    <a:pt x="924" y="6174"/>
                    <a:pt x="2071" y="6174"/>
                  </a:cubicBezTo>
                  <a:lnTo>
                    <a:pt x="76862" y="6174"/>
                  </a:lnTo>
                  <a:cubicBezTo>
                    <a:pt x="78008" y="6174"/>
                    <a:pt x="78969" y="5250"/>
                    <a:pt x="78969" y="4104"/>
                  </a:cubicBezTo>
                  <a:lnTo>
                    <a:pt x="78969" y="2070"/>
                  </a:lnTo>
                  <a:cubicBezTo>
                    <a:pt x="78969" y="924"/>
                    <a:pt x="78008" y="0"/>
                    <a:pt x="768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37"/>
            <p:cNvSpPr/>
            <p:nvPr/>
          </p:nvSpPr>
          <p:spPr>
            <a:xfrm>
              <a:off x="1626400" y="1838950"/>
              <a:ext cx="1989975" cy="170075"/>
            </a:xfrm>
            <a:custGeom>
              <a:avLst/>
              <a:gdLst/>
              <a:ahLst/>
              <a:cxnLst/>
              <a:rect l="l" t="t" r="r" b="b"/>
              <a:pathLst>
                <a:path w="79599" h="6803" extrusionOk="0">
                  <a:moveTo>
                    <a:pt x="77195" y="629"/>
                  </a:moveTo>
                  <a:cubicBezTo>
                    <a:pt x="78193" y="629"/>
                    <a:pt x="78970" y="1405"/>
                    <a:pt x="78970" y="2366"/>
                  </a:cubicBezTo>
                  <a:lnTo>
                    <a:pt x="78970" y="4400"/>
                  </a:lnTo>
                  <a:cubicBezTo>
                    <a:pt x="78970" y="5398"/>
                    <a:pt x="78193" y="6174"/>
                    <a:pt x="77195" y="6174"/>
                  </a:cubicBezTo>
                  <a:lnTo>
                    <a:pt x="2404" y="6174"/>
                  </a:lnTo>
                  <a:cubicBezTo>
                    <a:pt x="1442" y="6174"/>
                    <a:pt x="629" y="5398"/>
                    <a:pt x="629" y="4400"/>
                  </a:cubicBezTo>
                  <a:lnTo>
                    <a:pt x="629" y="2366"/>
                  </a:lnTo>
                  <a:cubicBezTo>
                    <a:pt x="629" y="1405"/>
                    <a:pt x="1442" y="629"/>
                    <a:pt x="2404" y="629"/>
                  </a:cubicBezTo>
                  <a:close/>
                  <a:moveTo>
                    <a:pt x="2404" y="0"/>
                  </a:moveTo>
                  <a:cubicBezTo>
                    <a:pt x="1073" y="0"/>
                    <a:pt x="0" y="1072"/>
                    <a:pt x="0" y="2366"/>
                  </a:cubicBezTo>
                  <a:lnTo>
                    <a:pt x="0" y="4400"/>
                  </a:lnTo>
                  <a:cubicBezTo>
                    <a:pt x="0" y="5731"/>
                    <a:pt x="1073" y="6803"/>
                    <a:pt x="2404" y="6803"/>
                  </a:cubicBezTo>
                  <a:lnTo>
                    <a:pt x="77195" y="6803"/>
                  </a:lnTo>
                  <a:cubicBezTo>
                    <a:pt x="78526" y="6803"/>
                    <a:pt x="79598" y="5731"/>
                    <a:pt x="79598" y="4400"/>
                  </a:cubicBezTo>
                  <a:lnTo>
                    <a:pt x="79598" y="2366"/>
                  </a:lnTo>
                  <a:cubicBezTo>
                    <a:pt x="79598" y="1072"/>
                    <a:pt x="78526" y="0"/>
                    <a:pt x="771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37"/>
            <p:cNvSpPr/>
            <p:nvPr/>
          </p:nvSpPr>
          <p:spPr>
            <a:xfrm>
              <a:off x="1658750" y="21679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37"/>
            <p:cNvSpPr/>
            <p:nvPr/>
          </p:nvSpPr>
          <p:spPr>
            <a:xfrm>
              <a:off x="1658750" y="22594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37"/>
            <p:cNvSpPr/>
            <p:nvPr/>
          </p:nvSpPr>
          <p:spPr>
            <a:xfrm>
              <a:off x="1658750" y="2351000"/>
              <a:ext cx="421500" cy="15725"/>
            </a:xfrm>
            <a:custGeom>
              <a:avLst/>
              <a:gdLst/>
              <a:ahLst/>
              <a:cxnLst/>
              <a:rect l="l" t="t" r="r" b="b"/>
              <a:pathLst>
                <a:path w="16860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37"/>
            <p:cNvSpPr/>
            <p:nvPr/>
          </p:nvSpPr>
          <p:spPr>
            <a:xfrm>
              <a:off x="1658750" y="244802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37"/>
            <p:cNvSpPr/>
            <p:nvPr/>
          </p:nvSpPr>
          <p:spPr>
            <a:xfrm>
              <a:off x="2144000" y="21679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37"/>
            <p:cNvSpPr/>
            <p:nvPr/>
          </p:nvSpPr>
          <p:spPr>
            <a:xfrm>
              <a:off x="2144000" y="22594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37"/>
            <p:cNvSpPr/>
            <p:nvPr/>
          </p:nvSpPr>
          <p:spPr>
            <a:xfrm>
              <a:off x="2144000" y="2351000"/>
              <a:ext cx="421475" cy="15725"/>
            </a:xfrm>
            <a:custGeom>
              <a:avLst/>
              <a:gdLst/>
              <a:ahLst/>
              <a:cxnLst/>
              <a:rect l="l" t="t" r="r" b="b"/>
              <a:pathLst>
                <a:path w="16859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37"/>
            <p:cNvSpPr/>
            <p:nvPr/>
          </p:nvSpPr>
          <p:spPr>
            <a:xfrm>
              <a:off x="2144000" y="244802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37"/>
            <p:cNvSpPr/>
            <p:nvPr/>
          </p:nvSpPr>
          <p:spPr>
            <a:xfrm>
              <a:off x="2629225" y="21679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297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37"/>
            <p:cNvSpPr/>
            <p:nvPr/>
          </p:nvSpPr>
          <p:spPr>
            <a:xfrm>
              <a:off x="2629225" y="22594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37"/>
            <p:cNvSpPr/>
            <p:nvPr/>
          </p:nvSpPr>
          <p:spPr>
            <a:xfrm>
              <a:off x="2629225" y="2351000"/>
              <a:ext cx="421500" cy="15725"/>
            </a:xfrm>
            <a:custGeom>
              <a:avLst/>
              <a:gdLst/>
              <a:ahLst/>
              <a:cxnLst/>
              <a:rect l="l" t="t" r="r" b="b"/>
              <a:pathLst>
                <a:path w="16860" h="629" extrusionOk="0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37"/>
            <p:cNvSpPr/>
            <p:nvPr/>
          </p:nvSpPr>
          <p:spPr>
            <a:xfrm>
              <a:off x="2629225" y="244802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37"/>
            <p:cNvSpPr/>
            <p:nvPr/>
          </p:nvSpPr>
          <p:spPr>
            <a:xfrm>
              <a:off x="3114475" y="21679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37"/>
            <p:cNvSpPr/>
            <p:nvPr/>
          </p:nvSpPr>
          <p:spPr>
            <a:xfrm>
              <a:off x="3114475" y="22594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37"/>
            <p:cNvSpPr/>
            <p:nvPr/>
          </p:nvSpPr>
          <p:spPr>
            <a:xfrm>
              <a:off x="3114475" y="2351000"/>
              <a:ext cx="421475" cy="15725"/>
            </a:xfrm>
            <a:custGeom>
              <a:avLst/>
              <a:gdLst/>
              <a:ahLst/>
              <a:cxnLst/>
              <a:rect l="l" t="t" r="r" b="b"/>
              <a:pathLst>
                <a:path w="16859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37"/>
            <p:cNvSpPr/>
            <p:nvPr/>
          </p:nvSpPr>
          <p:spPr>
            <a:xfrm>
              <a:off x="3114475" y="244802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37"/>
            <p:cNvSpPr/>
            <p:nvPr/>
          </p:nvSpPr>
          <p:spPr>
            <a:xfrm>
              <a:off x="1902750" y="2663150"/>
              <a:ext cx="1494575" cy="451550"/>
            </a:xfrm>
            <a:custGeom>
              <a:avLst/>
              <a:gdLst/>
              <a:ahLst/>
              <a:cxnLst/>
              <a:rect l="l" t="t" r="r" b="b"/>
              <a:pathLst>
                <a:path w="59783" h="18062" extrusionOk="0">
                  <a:moveTo>
                    <a:pt x="59431" y="1"/>
                  </a:moveTo>
                  <a:cubicBezTo>
                    <a:pt x="59357" y="1"/>
                    <a:pt x="59283" y="29"/>
                    <a:pt x="59228" y="84"/>
                  </a:cubicBezTo>
                  <a:lnTo>
                    <a:pt x="45585" y="14466"/>
                  </a:lnTo>
                  <a:lnTo>
                    <a:pt x="33052" y="5001"/>
                  </a:lnTo>
                  <a:cubicBezTo>
                    <a:pt x="33003" y="4968"/>
                    <a:pt x="32945" y="4950"/>
                    <a:pt x="32887" y="4950"/>
                  </a:cubicBezTo>
                  <a:cubicBezTo>
                    <a:pt x="32816" y="4950"/>
                    <a:pt x="32744" y="4977"/>
                    <a:pt x="32683" y="5038"/>
                  </a:cubicBezTo>
                  <a:lnTo>
                    <a:pt x="24290" y="12654"/>
                  </a:lnTo>
                  <a:lnTo>
                    <a:pt x="14345" y="3707"/>
                  </a:lnTo>
                  <a:cubicBezTo>
                    <a:pt x="14294" y="3656"/>
                    <a:pt x="14226" y="3628"/>
                    <a:pt x="14154" y="3628"/>
                  </a:cubicBezTo>
                  <a:cubicBezTo>
                    <a:pt x="14071" y="3628"/>
                    <a:pt x="13981" y="3665"/>
                    <a:pt x="13902" y="3744"/>
                  </a:cubicBezTo>
                  <a:lnTo>
                    <a:pt x="112" y="17534"/>
                  </a:lnTo>
                  <a:cubicBezTo>
                    <a:pt x="1" y="17645"/>
                    <a:pt x="1" y="17830"/>
                    <a:pt x="112" y="17978"/>
                  </a:cubicBezTo>
                  <a:cubicBezTo>
                    <a:pt x="167" y="18033"/>
                    <a:pt x="250" y="18061"/>
                    <a:pt x="333" y="18061"/>
                  </a:cubicBezTo>
                  <a:cubicBezTo>
                    <a:pt x="417" y="18061"/>
                    <a:pt x="500" y="18033"/>
                    <a:pt x="555" y="17978"/>
                  </a:cubicBezTo>
                  <a:lnTo>
                    <a:pt x="14160" y="4373"/>
                  </a:lnTo>
                  <a:lnTo>
                    <a:pt x="24069" y="13283"/>
                  </a:lnTo>
                  <a:cubicBezTo>
                    <a:pt x="24142" y="13338"/>
                    <a:pt x="24216" y="13366"/>
                    <a:pt x="24290" y="13366"/>
                  </a:cubicBezTo>
                  <a:cubicBezTo>
                    <a:pt x="24364" y="13366"/>
                    <a:pt x="24438" y="13338"/>
                    <a:pt x="24512" y="13283"/>
                  </a:cubicBezTo>
                  <a:lnTo>
                    <a:pt x="32905" y="5667"/>
                  </a:lnTo>
                  <a:lnTo>
                    <a:pt x="45438" y="15131"/>
                  </a:lnTo>
                  <a:cubicBezTo>
                    <a:pt x="45504" y="15164"/>
                    <a:pt x="45578" y="15183"/>
                    <a:pt x="45646" y="15183"/>
                  </a:cubicBezTo>
                  <a:cubicBezTo>
                    <a:pt x="45729" y="15183"/>
                    <a:pt x="45804" y="15155"/>
                    <a:pt x="45844" y="15094"/>
                  </a:cubicBezTo>
                  <a:lnTo>
                    <a:pt x="59671" y="528"/>
                  </a:lnTo>
                  <a:cubicBezTo>
                    <a:pt x="59782" y="380"/>
                    <a:pt x="59782" y="195"/>
                    <a:pt x="59634" y="84"/>
                  </a:cubicBezTo>
                  <a:cubicBezTo>
                    <a:pt x="59579" y="29"/>
                    <a:pt x="59505" y="1"/>
                    <a:pt x="594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37"/>
            <p:cNvSpPr/>
            <p:nvPr/>
          </p:nvSpPr>
          <p:spPr>
            <a:xfrm>
              <a:off x="2210525" y="2716075"/>
              <a:ext cx="91525" cy="91525"/>
            </a:xfrm>
            <a:custGeom>
              <a:avLst/>
              <a:gdLst/>
              <a:ahLst/>
              <a:cxnLst/>
              <a:rect l="l" t="t" r="r" b="b"/>
              <a:pathLst>
                <a:path w="3661" h="3661" extrusionOk="0">
                  <a:moveTo>
                    <a:pt x="1812" y="0"/>
                  </a:moveTo>
                  <a:cubicBezTo>
                    <a:pt x="814" y="0"/>
                    <a:pt x="1" y="814"/>
                    <a:pt x="1" y="1812"/>
                  </a:cubicBezTo>
                  <a:cubicBezTo>
                    <a:pt x="1" y="2847"/>
                    <a:pt x="814" y="3661"/>
                    <a:pt x="1812" y="3661"/>
                  </a:cubicBezTo>
                  <a:cubicBezTo>
                    <a:pt x="2848" y="3661"/>
                    <a:pt x="3661" y="2847"/>
                    <a:pt x="3661" y="1812"/>
                  </a:cubicBezTo>
                  <a:cubicBezTo>
                    <a:pt x="3661" y="814"/>
                    <a:pt x="2848" y="0"/>
                    <a:pt x="18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37"/>
            <p:cNvSpPr/>
            <p:nvPr/>
          </p:nvSpPr>
          <p:spPr>
            <a:xfrm>
              <a:off x="2203150" y="2708675"/>
              <a:ext cx="106300" cy="106325"/>
            </a:xfrm>
            <a:custGeom>
              <a:avLst/>
              <a:gdLst/>
              <a:ahLst/>
              <a:cxnLst/>
              <a:rect l="l" t="t" r="r" b="b"/>
              <a:pathLst>
                <a:path w="4252" h="4253" extrusionOk="0">
                  <a:moveTo>
                    <a:pt x="2107" y="629"/>
                  </a:moveTo>
                  <a:cubicBezTo>
                    <a:pt x="2958" y="629"/>
                    <a:pt x="3623" y="1295"/>
                    <a:pt x="3623" y="2108"/>
                  </a:cubicBezTo>
                  <a:cubicBezTo>
                    <a:pt x="3623" y="2958"/>
                    <a:pt x="2958" y="3624"/>
                    <a:pt x="2107" y="3624"/>
                  </a:cubicBezTo>
                  <a:cubicBezTo>
                    <a:pt x="1294" y="3624"/>
                    <a:pt x="592" y="2958"/>
                    <a:pt x="592" y="2108"/>
                  </a:cubicBezTo>
                  <a:cubicBezTo>
                    <a:pt x="592" y="1295"/>
                    <a:pt x="1294" y="629"/>
                    <a:pt x="2107" y="629"/>
                  </a:cubicBezTo>
                  <a:close/>
                  <a:moveTo>
                    <a:pt x="2107" y="1"/>
                  </a:moveTo>
                  <a:cubicBezTo>
                    <a:pt x="924" y="1"/>
                    <a:pt x="0" y="962"/>
                    <a:pt x="0" y="2108"/>
                  </a:cubicBezTo>
                  <a:cubicBezTo>
                    <a:pt x="0" y="3291"/>
                    <a:pt x="924" y="4252"/>
                    <a:pt x="2107" y="4252"/>
                  </a:cubicBezTo>
                  <a:cubicBezTo>
                    <a:pt x="3291" y="4252"/>
                    <a:pt x="4252" y="3291"/>
                    <a:pt x="4252" y="2108"/>
                  </a:cubicBezTo>
                  <a:cubicBezTo>
                    <a:pt x="4252" y="962"/>
                    <a:pt x="3291" y="1"/>
                    <a:pt x="21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37"/>
            <p:cNvSpPr/>
            <p:nvPr/>
          </p:nvSpPr>
          <p:spPr>
            <a:xfrm>
              <a:off x="2679125" y="2748425"/>
              <a:ext cx="91550" cy="91525"/>
            </a:xfrm>
            <a:custGeom>
              <a:avLst/>
              <a:gdLst/>
              <a:ahLst/>
              <a:cxnLst/>
              <a:rect l="l" t="t" r="r" b="b"/>
              <a:pathLst>
                <a:path w="3662" h="3661" extrusionOk="0">
                  <a:moveTo>
                    <a:pt x="1813" y="0"/>
                  </a:moveTo>
                  <a:cubicBezTo>
                    <a:pt x="814" y="0"/>
                    <a:pt x="1" y="814"/>
                    <a:pt x="1" y="1849"/>
                  </a:cubicBezTo>
                  <a:cubicBezTo>
                    <a:pt x="1" y="2847"/>
                    <a:pt x="814" y="3661"/>
                    <a:pt x="1813" y="3661"/>
                  </a:cubicBezTo>
                  <a:cubicBezTo>
                    <a:pt x="2848" y="3661"/>
                    <a:pt x="3661" y="2847"/>
                    <a:pt x="3661" y="1849"/>
                  </a:cubicBezTo>
                  <a:cubicBezTo>
                    <a:pt x="3661" y="814"/>
                    <a:pt x="2848" y="0"/>
                    <a:pt x="18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37"/>
            <p:cNvSpPr/>
            <p:nvPr/>
          </p:nvSpPr>
          <p:spPr>
            <a:xfrm>
              <a:off x="2671750" y="2741025"/>
              <a:ext cx="106300" cy="106325"/>
            </a:xfrm>
            <a:custGeom>
              <a:avLst/>
              <a:gdLst/>
              <a:ahLst/>
              <a:cxnLst/>
              <a:rect l="l" t="t" r="r" b="b"/>
              <a:pathLst>
                <a:path w="4252" h="4253" extrusionOk="0">
                  <a:moveTo>
                    <a:pt x="2108" y="629"/>
                  </a:moveTo>
                  <a:cubicBezTo>
                    <a:pt x="2958" y="629"/>
                    <a:pt x="3623" y="1295"/>
                    <a:pt x="3623" y="2145"/>
                  </a:cubicBezTo>
                  <a:cubicBezTo>
                    <a:pt x="3623" y="2958"/>
                    <a:pt x="2958" y="3661"/>
                    <a:pt x="2108" y="3661"/>
                  </a:cubicBezTo>
                  <a:cubicBezTo>
                    <a:pt x="1294" y="3661"/>
                    <a:pt x="592" y="2958"/>
                    <a:pt x="592" y="2145"/>
                  </a:cubicBezTo>
                  <a:cubicBezTo>
                    <a:pt x="592" y="1295"/>
                    <a:pt x="1294" y="629"/>
                    <a:pt x="2108" y="629"/>
                  </a:cubicBezTo>
                  <a:close/>
                  <a:moveTo>
                    <a:pt x="2108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2"/>
                    <a:pt x="2108" y="4252"/>
                  </a:cubicBezTo>
                  <a:cubicBezTo>
                    <a:pt x="3291" y="4252"/>
                    <a:pt x="4252" y="3328"/>
                    <a:pt x="4252" y="2145"/>
                  </a:cubicBezTo>
                  <a:cubicBezTo>
                    <a:pt x="4252" y="962"/>
                    <a:pt x="3291" y="1"/>
                    <a:pt x="21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37"/>
            <p:cNvSpPr/>
            <p:nvPr/>
          </p:nvSpPr>
          <p:spPr>
            <a:xfrm>
              <a:off x="2998000" y="2989650"/>
              <a:ext cx="91525" cy="91525"/>
            </a:xfrm>
            <a:custGeom>
              <a:avLst/>
              <a:gdLst/>
              <a:ahLst/>
              <a:cxnLst/>
              <a:rect l="l" t="t" r="r" b="b"/>
              <a:pathLst>
                <a:path w="3661" h="3661" extrusionOk="0">
                  <a:moveTo>
                    <a:pt x="1812" y="1"/>
                  </a:moveTo>
                  <a:cubicBezTo>
                    <a:pt x="814" y="1"/>
                    <a:pt x="1" y="814"/>
                    <a:pt x="1" y="1812"/>
                  </a:cubicBezTo>
                  <a:cubicBezTo>
                    <a:pt x="1" y="2811"/>
                    <a:pt x="814" y="3661"/>
                    <a:pt x="1812" y="3661"/>
                  </a:cubicBezTo>
                  <a:cubicBezTo>
                    <a:pt x="2848" y="3661"/>
                    <a:pt x="3661" y="2811"/>
                    <a:pt x="3661" y="1812"/>
                  </a:cubicBezTo>
                  <a:cubicBezTo>
                    <a:pt x="3661" y="814"/>
                    <a:pt x="2848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37"/>
            <p:cNvSpPr/>
            <p:nvPr/>
          </p:nvSpPr>
          <p:spPr>
            <a:xfrm>
              <a:off x="2990625" y="2982275"/>
              <a:ext cx="106300" cy="106300"/>
            </a:xfrm>
            <a:custGeom>
              <a:avLst/>
              <a:gdLst/>
              <a:ahLst/>
              <a:cxnLst/>
              <a:rect l="l" t="t" r="r" b="b"/>
              <a:pathLst>
                <a:path w="4252" h="4252" extrusionOk="0">
                  <a:moveTo>
                    <a:pt x="2107" y="592"/>
                  </a:moveTo>
                  <a:cubicBezTo>
                    <a:pt x="2958" y="592"/>
                    <a:pt x="3623" y="1294"/>
                    <a:pt x="3623" y="2107"/>
                  </a:cubicBezTo>
                  <a:cubicBezTo>
                    <a:pt x="3623" y="2958"/>
                    <a:pt x="2958" y="3623"/>
                    <a:pt x="2107" y="3623"/>
                  </a:cubicBezTo>
                  <a:cubicBezTo>
                    <a:pt x="1294" y="3623"/>
                    <a:pt x="592" y="2958"/>
                    <a:pt x="592" y="2107"/>
                  </a:cubicBezTo>
                  <a:cubicBezTo>
                    <a:pt x="592" y="1294"/>
                    <a:pt x="1294" y="592"/>
                    <a:pt x="2107" y="592"/>
                  </a:cubicBezTo>
                  <a:close/>
                  <a:moveTo>
                    <a:pt x="2107" y="0"/>
                  </a:moveTo>
                  <a:cubicBezTo>
                    <a:pt x="961" y="0"/>
                    <a:pt x="0" y="924"/>
                    <a:pt x="0" y="2107"/>
                  </a:cubicBezTo>
                  <a:cubicBezTo>
                    <a:pt x="0" y="3290"/>
                    <a:pt x="961" y="4252"/>
                    <a:pt x="2107" y="4252"/>
                  </a:cubicBezTo>
                  <a:cubicBezTo>
                    <a:pt x="3290" y="4252"/>
                    <a:pt x="4252" y="3290"/>
                    <a:pt x="4252" y="2107"/>
                  </a:cubicBezTo>
                  <a:cubicBezTo>
                    <a:pt x="4252" y="924"/>
                    <a:pt x="3290" y="0"/>
                    <a:pt x="21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37"/>
            <p:cNvSpPr/>
            <p:nvPr/>
          </p:nvSpPr>
          <p:spPr>
            <a:xfrm>
              <a:off x="3336300" y="2625500"/>
              <a:ext cx="91525" cy="90600"/>
            </a:xfrm>
            <a:custGeom>
              <a:avLst/>
              <a:gdLst/>
              <a:ahLst/>
              <a:cxnLst/>
              <a:rect l="l" t="t" r="r" b="b"/>
              <a:pathLst>
                <a:path w="3661" h="3624" extrusionOk="0">
                  <a:moveTo>
                    <a:pt x="1849" y="0"/>
                  </a:moveTo>
                  <a:cubicBezTo>
                    <a:pt x="813" y="0"/>
                    <a:pt x="0" y="814"/>
                    <a:pt x="0" y="1812"/>
                  </a:cubicBezTo>
                  <a:cubicBezTo>
                    <a:pt x="0" y="2810"/>
                    <a:pt x="813" y="3623"/>
                    <a:pt x="1849" y="3623"/>
                  </a:cubicBezTo>
                  <a:cubicBezTo>
                    <a:pt x="2847" y="3623"/>
                    <a:pt x="3660" y="2810"/>
                    <a:pt x="3660" y="1812"/>
                  </a:cubicBezTo>
                  <a:cubicBezTo>
                    <a:pt x="3660" y="814"/>
                    <a:pt x="2847" y="0"/>
                    <a:pt x="18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37"/>
            <p:cNvSpPr/>
            <p:nvPr/>
          </p:nvSpPr>
          <p:spPr>
            <a:xfrm>
              <a:off x="3328900" y="2617175"/>
              <a:ext cx="106300" cy="107250"/>
            </a:xfrm>
            <a:custGeom>
              <a:avLst/>
              <a:gdLst/>
              <a:ahLst/>
              <a:cxnLst/>
              <a:rect l="l" t="t" r="r" b="b"/>
              <a:pathLst>
                <a:path w="4252" h="4290" extrusionOk="0">
                  <a:moveTo>
                    <a:pt x="2145" y="629"/>
                  </a:moveTo>
                  <a:cubicBezTo>
                    <a:pt x="2958" y="629"/>
                    <a:pt x="3660" y="1295"/>
                    <a:pt x="3660" y="2145"/>
                  </a:cubicBezTo>
                  <a:cubicBezTo>
                    <a:pt x="3660" y="2995"/>
                    <a:pt x="2958" y="3661"/>
                    <a:pt x="2145" y="3661"/>
                  </a:cubicBezTo>
                  <a:cubicBezTo>
                    <a:pt x="1294" y="3661"/>
                    <a:pt x="629" y="2995"/>
                    <a:pt x="629" y="2145"/>
                  </a:cubicBezTo>
                  <a:cubicBezTo>
                    <a:pt x="629" y="1295"/>
                    <a:pt x="1294" y="629"/>
                    <a:pt x="2145" y="629"/>
                  </a:cubicBezTo>
                  <a:close/>
                  <a:moveTo>
                    <a:pt x="2145" y="1"/>
                  </a:moveTo>
                  <a:cubicBezTo>
                    <a:pt x="962" y="1"/>
                    <a:pt x="0" y="962"/>
                    <a:pt x="0" y="2145"/>
                  </a:cubicBezTo>
                  <a:cubicBezTo>
                    <a:pt x="0" y="3328"/>
                    <a:pt x="962" y="4289"/>
                    <a:pt x="2145" y="4289"/>
                  </a:cubicBezTo>
                  <a:cubicBezTo>
                    <a:pt x="3291" y="4289"/>
                    <a:pt x="4252" y="3328"/>
                    <a:pt x="4252" y="2145"/>
                  </a:cubicBezTo>
                  <a:cubicBezTo>
                    <a:pt x="4252" y="962"/>
                    <a:pt x="3291" y="1"/>
                    <a:pt x="21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37"/>
            <p:cNvSpPr/>
            <p:nvPr/>
          </p:nvSpPr>
          <p:spPr>
            <a:xfrm>
              <a:off x="1865775" y="3060825"/>
              <a:ext cx="90600" cy="91525"/>
            </a:xfrm>
            <a:custGeom>
              <a:avLst/>
              <a:gdLst/>
              <a:ahLst/>
              <a:cxnLst/>
              <a:rect l="l" t="t" r="r" b="b"/>
              <a:pathLst>
                <a:path w="3624" h="3661" extrusionOk="0">
                  <a:moveTo>
                    <a:pt x="1812" y="1"/>
                  </a:moveTo>
                  <a:cubicBezTo>
                    <a:pt x="814" y="1"/>
                    <a:pt x="1" y="814"/>
                    <a:pt x="1" y="1849"/>
                  </a:cubicBezTo>
                  <a:cubicBezTo>
                    <a:pt x="1" y="2847"/>
                    <a:pt x="814" y="3661"/>
                    <a:pt x="1812" y="3661"/>
                  </a:cubicBezTo>
                  <a:cubicBezTo>
                    <a:pt x="2811" y="3661"/>
                    <a:pt x="3624" y="2847"/>
                    <a:pt x="3624" y="1849"/>
                  </a:cubicBezTo>
                  <a:cubicBezTo>
                    <a:pt x="3624" y="814"/>
                    <a:pt x="2811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37"/>
            <p:cNvSpPr/>
            <p:nvPr/>
          </p:nvSpPr>
          <p:spPr>
            <a:xfrm>
              <a:off x="1857475" y="3053425"/>
              <a:ext cx="107225" cy="106325"/>
            </a:xfrm>
            <a:custGeom>
              <a:avLst/>
              <a:gdLst/>
              <a:ahLst/>
              <a:cxnLst/>
              <a:rect l="l" t="t" r="r" b="b"/>
              <a:pathLst>
                <a:path w="4289" h="4253" extrusionOk="0">
                  <a:moveTo>
                    <a:pt x="2144" y="629"/>
                  </a:moveTo>
                  <a:cubicBezTo>
                    <a:pt x="2995" y="629"/>
                    <a:pt x="3660" y="1295"/>
                    <a:pt x="3660" y="2145"/>
                  </a:cubicBezTo>
                  <a:cubicBezTo>
                    <a:pt x="3660" y="2958"/>
                    <a:pt x="2995" y="3661"/>
                    <a:pt x="2144" y="3661"/>
                  </a:cubicBezTo>
                  <a:cubicBezTo>
                    <a:pt x="1294" y="3661"/>
                    <a:pt x="629" y="2958"/>
                    <a:pt x="629" y="2145"/>
                  </a:cubicBezTo>
                  <a:cubicBezTo>
                    <a:pt x="629" y="1295"/>
                    <a:pt x="1294" y="629"/>
                    <a:pt x="2144" y="629"/>
                  </a:cubicBezTo>
                  <a:close/>
                  <a:moveTo>
                    <a:pt x="2144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2"/>
                    <a:pt x="2144" y="4252"/>
                  </a:cubicBezTo>
                  <a:cubicBezTo>
                    <a:pt x="3327" y="4252"/>
                    <a:pt x="4289" y="3328"/>
                    <a:pt x="4289" y="2145"/>
                  </a:cubicBezTo>
                  <a:cubicBezTo>
                    <a:pt x="4289" y="962"/>
                    <a:pt x="3327" y="1"/>
                    <a:pt x="2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37"/>
            <p:cNvSpPr/>
            <p:nvPr/>
          </p:nvSpPr>
          <p:spPr>
            <a:xfrm>
              <a:off x="2464700" y="2931425"/>
              <a:ext cx="90600" cy="90600"/>
            </a:xfrm>
            <a:custGeom>
              <a:avLst/>
              <a:gdLst/>
              <a:ahLst/>
              <a:cxnLst/>
              <a:rect l="l" t="t" r="r" b="b"/>
              <a:pathLst>
                <a:path w="3624" h="3624" extrusionOk="0">
                  <a:moveTo>
                    <a:pt x="1812" y="1"/>
                  </a:moveTo>
                  <a:cubicBezTo>
                    <a:pt x="814" y="1"/>
                    <a:pt x="1" y="814"/>
                    <a:pt x="1" y="1812"/>
                  </a:cubicBezTo>
                  <a:cubicBezTo>
                    <a:pt x="1" y="2810"/>
                    <a:pt x="814" y="3624"/>
                    <a:pt x="1812" y="3624"/>
                  </a:cubicBezTo>
                  <a:cubicBezTo>
                    <a:pt x="2811" y="3624"/>
                    <a:pt x="3624" y="2810"/>
                    <a:pt x="3624" y="1812"/>
                  </a:cubicBezTo>
                  <a:cubicBezTo>
                    <a:pt x="3624" y="814"/>
                    <a:pt x="2811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37"/>
            <p:cNvSpPr/>
            <p:nvPr/>
          </p:nvSpPr>
          <p:spPr>
            <a:xfrm>
              <a:off x="2456400" y="2923100"/>
              <a:ext cx="107225" cy="106325"/>
            </a:xfrm>
            <a:custGeom>
              <a:avLst/>
              <a:gdLst/>
              <a:ahLst/>
              <a:cxnLst/>
              <a:rect l="l" t="t" r="r" b="b"/>
              <a:pathLst>
                <a:path w="4289" h="4253" extrusionOk="0">
                  <a:moveTo>
                    <a:pt x="2144" y="629"/>
                  </a:moveTo>
                  <a:cubicBezTo>
                    <a:pt x="2995" y="629"/>
                    <a:pt x="3660" y="1295"/>
                    <a:pt x="3660" y="2145"/>
                  </a:cubicBezTo>
                  <a:cubicBezTo>
                    <a:pt x="3660" y="2959"/>
                    <a:pt x="2995" y="3661"/>
                    <a:pt x="2144" y="3661"/>
                  </a:cubicBezTo>
                  <a:cubicBezTo>
                    <a:pt x="1294" y="3661"/>
                    <a:pt x="629" y="2959"/>
                    <a:pt x="629" y="2145"/>
                  </a:cubicBezTo>
                  <a:cubicBezTo>
                    <a:pt x="629" y="1295"/>
                    <a:pt x="1294" y="629"/>
                    <a:pt x="2144" y="629"/>
                  </a:cubicBezTo>
                  <a:close/>
                  <a:moveTo>
                    <a:pt x="2144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3"/>
                    <a:pt x="2144" y="4253"/>
                  </a:cubicBezTo>
                  <a:cubicBezTo>
                    <a:pt x="3327" y="4253"/>
                    <a:pt x="4289" y="3328"/>
                    <a:pt x="4289" y="2145"/>
                  </a:cubicBezTo>
                  <a:cubicBezTo>
                    <a:pt x="4289" y="962"/>
                    <a:pt x="3327" y="1"/>
                    <a:pt x="2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37"/>
            <p:cNvSpPr/>
            <p:nvPr/>
          </p:nvSpPr>
          <p:spPr>
            <a:xfrm>
              <a:off x="3707850" y="1843575"/>
              <a:ext cx="52700" cy="1651675"/>
            </a:xfrm>
            <a:custGeom>
              <a:avLst/>
              <a:gdLst/>
              <a:ahLst/>
              <a:cxnLst/>
              <a:rect l="l" t="t" r="r" b="b"/>
              <a:pathLst>
                <a:path w="2108" h="66067" extrusionOk="0">
                  <a:moveTo>
                    <a:pt x="1035" y="0"/>
                  </a:moveTo>
                  <a:cubicBezTo>
                    <a:pt x="481" y="0"/>
                    <a:pt x="0" y="481"/>
                    <a:pt x="0" y="1072"/>
                  </a:cubicBezTo>
                  <a:lnTo>
                    <a:pt x="0" y="65032"/>
                  </a:lnTo>
                  <a:cubicBezTo>
                    <a:pt x="0" y="65586"/>
                    <a:pt x="481" y="66067"/>
                    <a:pt x="1035" y="66067"/>
                  </a:cubicBezTo>
                  <a:cubicBezTo>
                    <a:pt x="1627" y="66067"/>
                    <a:pt x="2108" y="65586"/>
                    <a:pt x="2108" y="65032"/>
                  </a:cubicBezTo>
                  <a:lnTo>
                    <a:pt x="2108" y="1072"/>
                  </a:lnTo>
                  <a:cubicBezTo>
                    <a:pt x="2108" y="481"/>
                    <a:pt x="1627" y="0"/>
                    <a:pt x="10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37"/>
            <p:cNvSpPr/>
            <p:nvPr/>
          </p:nvSpPr>
          <p:spPr>
            <a:xfrm>
              <a:off x="3700450" y="1836175"/>
              <a:ext cx="67500" cy="1666475"/>
            </a:xfrm>
            <a:custGeom>
              <a:avLst/>
              <a:gdLst/>
              <a:ahLst/>
              <a:cxnLst/>
              <a:rect l="l" t="t" r="r" b="b"/>
              <a:pathLst>
                <a:path w="2700" h="66659" extrusionOk="0">
                  <a:moveTo>
                    <a:pt x="1331" y="629"/>
                  </a:moveTo>
                  <a:cubicBezTo>
                    <a:pt x="1738" y="629"/>
                    <a:pt x="2071" y="962"/>
                    <a:pt x="2071" y="1368"/>
                  </a:cubicBezTo>
                  <a:lnTo>
                    <a:pt x="2071" y="65328"/>
                  </a:lnTo>
                  <a:cubicBezTo>
                    <a:pt x="2071" y="65734"/>
                    <a:pt x="1738" y="66067"/>
                    <a:pt x="1331" y="66067"/>
                  </a:cubicBezTo>
                  <a:cubicBezTo>
                    <a:pt x="925" y="66067"/>
                    <a:pt x="592" y="65734"/>
                    <a:pt x="592" y="65328"/>
                  </a:cubicBezTo>
                  <a:lnTo>
                    <a:pt x="592" y="1368"/>
                  </a:lnTo>
                  <a:cubicBezTo>
                    <a:pt x="592" y="962"/>
                    <a:pt x="925" y="629"/>
                    <a:pt x="1331" y="629"/>
                  </a:cubicBezTo>
                  <a:close/>
                  <a:moveTo>
                    <a:pt x="1331" y="0"/>
                  </a:moveTo>
                  <a:cubicBezTo>
                    <a:pt x="592" y="0"/>
                    <a:pt x="0" y="592"/>
                    <a:pt x="0" y="1368"/>
                  </a:cubicBezTo>
                  <a:lnTo>
                    <a:pt x="0" y="65328"/>
                  </a:lnTo>
                  <a:cubicBezTo>
                    <a:pt x="0" y="66067"/>
                    <a:pt x="592" y="66659"/>
                    <a:pt x="1331" y="66659"/>
                  </a:cubicBezTo>
                  <a:cubicBezTo>
                    <a:pt x="2108" y="66659"/>
                    <a:pt x="2699" y="66067"/>
                    <a:pt x="2699" y="65328"/>
                  </a:cubicBezTo>
                  <a:lnTo>
                    <a:pt x="2699" y="1368"/>
                  </a:lnTo>
                  <a:cubicBezTo>
                    <a:pt x="2699" y="592"/>
                    <a:pt x="2108" y="0"/>
                    <a:pt x="13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37"/>
            <p:cNvSpPr/>
            <p:nvPr/>
          </p:nvSpPr>
          <p:spPr>
            <a:xfrm>
              <a:off x="4015625" y="2157825"/>
              <a:ext cx="307800" cy="14800"/>
            </a:xfrm>
            <a:custGeom>
              <a:avLst/>
              <a:gdLst/>
              <a:ahLst/>
              <a:cxnLst/>
              <a:rect l="l" t="t" r="r" b="b"/>
              <a:pathLst>
                <a:path w="12312" h="592" extrusionOk="0">
                  <a:moveTo>
                    <a:pt x="296" y="0"/>
                  </a:moveTo>
                  <a:cubicBezTo>
                    <a:pt x="111" y="0"/>
                    <a:pt x="0" y="111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1"/>
                    <a:pt x="12201" y="0"/>
                    <a:pt x="120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37"/>
            <p:cNvSpPr/>
            <p:nvPr/>
          </p:nvSpPr>
          <p:spPr>
            <a:xfrm>
              <a:off x="3805825" y="2157825"/>
              <a:ext cx="118325" cy="14800"/>
            </a:xfrm>
            <a:custGeom>
              <a:avLst/>
              <a:gdLst/>
              <a:ahLst/>
              <a:cxnLst/>
              <a:rect l="l" t="t" r="r" b="b"/>
              <a:pathLst>
                <a:path w="4733" h="592" extrusionOk="0">
                  <a:moveTo>
                    <a:pt x="333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1"/>
                    <a:pt x="4584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37"/>
            <p:cNvSpPr/>
            <p:nvPr/>
          </p:nvSpPr>
          <p:spPr>
            <a:xfrm>
              <a:off x="4256850" y="2234525"/>
              <a:ext cx="66575" cy="15750"/>
            </a:xfrm>
            <a:custGeom>
              <a:avLst/>
              <a:gdLst/>
              <a:ahLst/>
              <a:cxnLst/>
              <a:rect l="l" t="t" r="r" b="b"/>
              <a:pathLst>
                <a:path w="2663" h="630" extrusionOk="0">
                  <a:moveTo>
                    <a:pt x="334" y="1"/>
                  </a:moveTo>
                  <a:cubicBezTo>
                    <a:pt x="149" y="1"/>
                    <a:pt x="1" y="149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9"/>
                    <a:pt x="2552" y="1"/>
                    <a:pt x="23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37"/>
            <p:cNvSpPr/>
            <p:nvPr/>
          </p:nvSpPr>
          <p:spPr>
            <a:xfrm>
              <a:off x="4112675" y="2234525"/>
              <a:ext cx="118325" cy="15750"/>
            </a:xfrm>
            <a:custGeom>
              <a:avLst/>
              <a:gdLst/>
              <a:ahLst/>
              <a:cxnLst/>
              <a:rect l="l" t="t" r="r" b="b"/>
              <a:pathLst>
                <a:path w="4733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9"/>
                    <a:pt x="4585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37"/>
            <p:cNvSpPr/>
            <p:nvPr/>
          </p:nvSpPr>
          <p:spPr>
            <a:xfrm>
              <a:off x="3805825" y="2234525"/>
              <a:ext cx="253275" cy="15750"/>
            </a:xfrm>
            <a:custGeom>
              <a:avLst/>
              <a:gdLst/>
              <a:ahLst/>
              <a:cxnLst/>
              <a:rect l="l" t="t" r="r" b="b"/>
              <a:pathLst>
                <a:path w="10131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9"/>
                    <a:pt x="9982" y="1"/>
                    <a:pt x="9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37"/>
            <p:cNvSpPr/>
            <p:nvPr/>
          </p:nvSpPr>
          <p:spPr>
            <a:xfrm>
              <a:off x="4047975" y="2312175"/>
              <a:ext cx="275450" cy="15725"/>
            </a:xfrm>
            <a:custGeom>
              <a:avLst/>
              <a:gdLst/>
              <a:ahLst/>
              <a:cxnLst/>
              <a:rect l="l" t="t" r="r" b="b"/>
              <a:pathLst>
                <a:path w="11018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6"/>
                  </a:cubicBezTo>
                  <a:cubicBezTo>
                    <a:pt x="11018" y="148"/>
                    <a:pt x="10907" y="0"/>
                    <a:pt x="107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37"/>
            <p:cNvSpPr/>
            <p:nvPr/>
          </p:nvSpPr>
          <p:spPr>
            <a:xfrm>
              <a:off x="3805825" y="2312175"/>
              <a:ext cx="201500" cy="15725"/>
            </a:xfrm>
            <a:custGeom>
              <a:avLst/>
              <a:gdLst/>
              <a:ahLst/>
              <a:cxnLst/>
              <a:rect l="l" t="t" r="r" b="b"/>
              <a:pathLst>
                <a:path w="8060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6"/>
                  </a:cubicBezTo>
                  <a:cubicBezTo>
                    <a:pt x="8060" y="148"/>
                    <a:pt x="7949" y="0"/>
                    <a:pt x="77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37"/>
            <p:cNvSpPr/>
            <p:nvPr/>
          </p:nvSpPr>
          <p:spPr>
            <a:xfrm>
              <a:off x="4196775" y="2389800"/>
              <a:ext cx="126650" cy="14825"/>
            </a:xfrm>
            <a:custGeom>
              <a:avLst/>
              <a:gdLst/>
              <a:ahLst/>
              <a:cxnLst/>
              <a:rect l="l" t="t" r="r" b="b"/>
              <a:pathLst>
                <a:path w="5066" h="593" extrusionOk="0">
                  <a:moveTo>
                    <a:pt x="296" y="1"/>
                  </a:moveTo>
                  <a:cubicBezTo>
                    <a:pt x="149" y="1"/>
                    <a:pt x="1" y="112"/>
                    <a:pt x="1" y="297"/>
                  </a:cubicBezTo>
                  <a:cubicBezTo>
                    <a:pt x="1" y="444"/>
                    <a:pt x="149" y="592"/>
                    <a:pt x="296" y="592"/>
                  </a:cubicBezTo>
                  <a:lnTo>
                    <a:pt x="4770" y="592"/>
                  </a:lnTo>
                  <a:cubicBezTo>
                    <a:pt x="4955" y="592"/>
                    <a:pt x="5066" y="444"/>
                    <a:pt x="5066" y="297"/>
                  </a:cubicBezTo>
                  <a:cubicBezTo>
                    <a:pt x="5066" y="112"/>
                    <a:pt x="4955" y="1"/>
                    <a:pt x="47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37"/>
            <p:cNvSpPr/>
            <p:nvPr/>
          </p:nvSpPr>
          <p:spPr>
            <a:xfrm>
              <a:off x="3917650" y="2389800"/>
              <a:ext cx="247725" cy="14825"/>
            </a:xfrm>
            <a:custGeom>
              <a:avLst/>
              <a:gdLst/>
              <a:ahLst/>
              <a:cxnLst/>
              <a:rect l="l" t="t" r="r" b="b"/>
              <a:pathLst>
                <a:path w="9909" h="593" extrusionOk="0">
                  <a:moveTo>
                    <a:pt x="296" y="1"/>
                  </a:moveTo>
                  <a:cubicBezTo>
                    <a:pt x="148" y="1"/>
                    <a:pt x="1" y="112"/>
                    <a:pt x="1" y="297"/>
                  </a:cubicBezTo>
                  <a:cubicBezTo>
                    <a:pt x="1" y="444"/>
                    <a:pt x="148" y="592"/>
                    <a:pt x="296" y="592"/>
                  </a:cubicBezTo>
                  <a:lnTo>
                    <a:pt x="9613" y="592"/>
                  </a:lnTo>
                  <a:cubicBezTo>
                    <a:pt x="9798" y="592"/>
                    <a:pt x="9909" y="444"/>
                    <a:pt x="9909" y="297"/>
                  </a:cubicBezTo>
                  <a:cubicBezTo>
                    <a:pt x="9909" y="112"/>
                    <a:pt x="9798" y="1"/>
                    <a:pt x="96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37"/>
            <p:cNvSpPr/>
            <p:nvPr/>
          </p:nvSpPr>
          <p:spPr>
            <a:xfrm>
              <a:off x="3805825" y="2389800"/>
              <a:ext cx="75800" cy="14825"/>
            </a:xfrm>
            <a:custGeom>
              <a:avLst/>
              <a:gdLst/>
              <a:ahLst/>
              <a:cxnLst/>
              <a:rect l="l" t="t" r="r" b="b"/>
              <a:pathLst>
                <a:path w="3032" h="593" extrusionOk="0">
                  <a:moveTo>
                    <a:pt x="333" y="1"/>
                  </a:moveTo>
                  <a:cubicBezTo>
                    <a:pt x="148" y="1"/>
                    <a:pt x="0" y="112"/>
                    <a:pt x="0" y="297"/>
                  </a:cubicBezTo>
                  <a:cubicBezTo>
                    <a:pt x="0" y="444"/>
                    <a:pt x="148" y="592"/>
                    <a:pt x="333" y="592"/>
                  </a:cubicBezTo>
                  <a:lnTo>
                    <a:pt x="2736" y="592"/>
                  </a:lnTo>
                  <a:cubicBezTo>
                    <a:pt x="2921" y="592"/>
                    <a:pt x="3032" y="444"/>
                    <a:pt x="3032" y="297"/>
                  </a:cubicBezTo>
                  <a:cubicBezTo>
                    <a:pt x="3032" y="112"/>
                    <a:pt x="2921" y="1"/>
                    <a:pt x="27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37"/>
            <p:cNvSpPr/>
            <p:nvPr/>
          </p:nvSpPr>
          <p:spPr>
            <a:xfrm>
              <a:off x="4015625" y="2457275"/>
              <a:ext cx="307800" cy="14825"/>
            </a:xfrm>
            <a:custGeom>
              <a:avLst/>
              <a:gdLst/>
              <a:ahLst/>
              <a:cxnLst/>
              <a:rect l="l" t="t" r="r" b="b"/>
              <a:pathLst>
                <a:path w="12312" h="593" extrusionOk="0">
                  <a:moveTo>
                    <a:pt x="296" y="1"/>
                  </a:moveTo>
                  <a:cubicBezTo>
                    <a:pt x="111" y="1"/>
                    <a:pt x="0" y="112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2"/>
                    <a:pt x="12201" y="1"/>
                    <a:pt x="120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37"/>
            <p:cNvSpPr/>
            <p:nvPr/>
          </p:nvSpPr>
          <p:spPr>
            <a:xfrm>
              <a:off x="3805825" y="2457275"/>
              <a:ext cx="118325" cy="14825"/>
            </a:xfrm>
            <a:custGeom>
              <a:avLst/>
              <a:gdLst/>
              <a:ahLst/>
              <a:cxnLst/>
              <a:rect l="l" t="t" r="r" b="b"/>
              <a:pathLst>
                <a:path w="4733" h="593" extrusionOk="0">
                  <a:moveTo>
                    <a:pt x="333" y="1"/>
                  </a:moveTo>
                  <a:cubicBezTo>
                    <a:pt x="148" y="1"/>
                    <a:pt x="0" y="112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2"/>
                    <a:pt x="4584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37"/>
            <p:cNvSpPr/>
            <p:nvPr/>
          </p:nvSpPr>
          <p:spPr>
            <a:xfrm>
              <a:off x="4256850" y="2534000"/>
              <a:ext cx="66575" cy="15725"/>
            </a:xfrm>
            <a:custGeom>
              <a:avLst/>
              <a:gdLst/>
              <a:ahLst/>
              <a:cxnLst/>
              <a:rect l="l" t="t" r="r" b="b"/>
              <a:pathLst>
                <a:path w="2663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8"/>
                    <a:pt x="2552" y="0"/>
                    <a:pt x="23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37"/>
            <p:cNvSpPr/>
            <p:nvPr/>
          </p:nvSpPr>
          <p:spPr>
            <a:xfrm>
              <a:off x="4112675" y="2534000"/>
              <a:ext cx="118325" cy="15725"/>
            </a:xfrm>
            <a:custGeom>
              <a:avLst/>
              <a:gdLst/>
              <a:ahLst/>
              <a:cxnLst/>
              <a:rect l="l" t="t" r="r" b="b"/>
              <a:pathLst>
                <a:path w="4733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8"/>
                    <a:pt x="4585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37"/>
            <p:cNvSpPr/>
            <p:nvPr/>
          </p:nvSpPr>
          <p:spPr>
            <a:xfrm>
              <a:off x="3805825" y="2534000"/>
              <a:ext cx="253275" cy="15725"/>
            </a:xfrm>
            <a:custGeom>
              <a:avLst/>
              <a:gdLst/>
              <a:ahLst/>
              <a:cxnLst/>
              <a:rect l="l" t="t" r="r" b="b"/>
              <a:pathLst>
                <a:path w="10131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8"/>
                    <a:pt x="9982" y="0"/>
                    <a:pt x="97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37"/>
            <p:cNvSpPr/>
            <p:nvPr/>
          </p:nvSpPr>
          <p:spPr>
            <a:xfrm>
              <a:off x="4047975" y="2611625"/>
              <a:ext cx="275450" cy="15750"/>
            </a:xfrm>
            <a:custGeom>
              <a:avLst/>
              <a:gdLst/>
              <a:ahLst/>
              <a:cxnLst/>
              <a:rect l="l" t="t" r="r" b="b"/>
              <a:pathLst>
                <a:path w="11018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7"/>
                  </a:cubicBezTo>
                  <a:cubicBezTo>
                    <a:pt x="11018" y="149"/>
                    <a:pt x="10907" y="1"/>
                    <a:pt x="10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37"/>
            <p:cNvSpPr/>
            <p:nvPr/>
          </p:nvSpPr>
          <p:spPr>
            <a:xfrm>
              <a:off x="3805825" y="2611625"/>
              <a:ext cx="201500" cy="15750"/>
            </a:xfrm>
            <a:custGeom>
              <a:avLst/>
              <a:gdLst/>
              <a:ahLst/>
              <a:cxnLst/>
              <a:rect l="l" t="t" r="r" b="b"/>
              <a:pathLst>
                <a:path w="8060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7"/>
                  </a:cubicBezTo>
                  <a:cubicBezTo>
                    <a:pt x="8060" y="149"/>
                    <a:pt x="7949" y="1"/>
                    <a:pt x="77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37"/>
            <p:cNvSpPr/>
            <p:nvPr/>
          </p:nvSpPr>
          <p:spPr>
            <a:xfrm>
              <a:off x="4196775" y="2688350"/>
              <a:ext cx="126650" cy="15725"/>
            </a:xfrm>
            <a:custGeom>
              <a:avLst/>
              <a:gdLst/>
              <a:ahLst/>
              <a:cxnLst/>
              <a:rect l="l" t="t" r="r" b="b"/>
              <a:pathLst>
                <a:path w="5066" h="629" extrusionOk="0">
                  <a:moveTo>
                    <a:pt x="296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3"/>
                  </a:cubicBezTo>
                  <a:cubicBezTo>
                    <a:pt x="5066" y="148"/>
                    <a:pt x="4955" y="0"/>
                    <a:pt x="47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37"/>
            <p:cNvSpPr/>
            <p:nvPr/>
          </p:nvSpPr>
          <p:spPr>
            <a:xfrm>
              <a:off x="3917650" y="2688350"/>
              <a:ext cx="247725" cy="15725"/>
            </a:xfrm>
            <a:custGeom>
              <a:avLst/>
              <a:gdLst/>
              <a:ahLst/>
              <a:cxnLst/>
              <a:rect l="l" t="t" r="r" b="b"/>
              <a:pathLst>
                <a:path w="9909" h="629" extrusionOk="0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3"/>
                  </a:cubicBezTo>
                  <a:cubicBezTo>
                    <a:pt x="9909" y="148"/>
                    <a:pt x="9798" y="0"/>
                    <a:pt x="9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37"/>
            <p:cNvSpPr/>
            <p:nvPr/>
          </p:nvSpPr>
          <p:spPr>
            <a:xfrm>
              <a:off x="3805825" y="2688350"/>
              <a:ext cx="75800" cy="15725"/>
            </a:xfrm>
            <a:custGeom>
              <a:avLst/>
              <a:gdLst/>
              <a:ahLst/>
              <a:cxnLst/>
              <a:rect l="l" t="t" r="r" b="b"/>
              <a:pathLst>
                <a:path w="3032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3"/>
                  </a:cubicBezTo>
                  <a:cubicBezTo>
                    <a:pt x="3032" y="148"/>
                    <a:pt x="2921" y="0"/>
                    <a:pt x="27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37"/>
            <p:cNvSpPr/>
            <p:nvPr/>
          </p:nvSpPr>
          <p:spPr>
            <a:xfrm>
              <a:off x="4015625" y="2756750"/>
              <a:ext cx="307800" cy="14800"/>
            </a:xfrm>
            <a:custGeom>
              <a:avLst/>
              <a:gdLst/>
              <a:ahLst/>
              <a:cxnLst/>
              <a:rect l="l" t="t" r="r" b="b"/>
              <a:pathLst>
                <a:path w="12312" h="592" extrusionOk="0">
                  <a:moveTo>
                    <a:pt x="296" y="0"/>
                  </a:moveTo>
                  <a:cubicBezTo>
                    <a:pt x="111" y="0"/>
                    <a:pt x="0" y="111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1"/>
                    <a:pt x="12201" y="0"/>
                    <a:pt x="120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37"/>
            <p:cNvSpPr/>
            <p:nvPr/>
          </p:nvSpPr>
          <p:spPr>
            <a:xfrm>
              <a:off x="3805825" y="2756750"/>
              <a:ext cx="118325" cy="14800"/>
            </a:xfrm>
            <a:custGeom>
              <a:avLst/>
              <a:gdLst/>
              <a:ahLst/>
              <a:cxnLst/>
              <a:rect l="l" t="t" r="r" b="b"/>
              <a:pathLst>
                <a:path w="4733" h="592" extrusionOk="0">
                  <a:moveTo>
                    <a:pt x="333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1"/>
                    <a:pt x="4584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37"/>
            <p:cNvSpPr/>
            <p:nvPr/>
          </p:nvSpPr>
          <p:spPr>
            <a:xfrm>
              <a:off x="4256850" y="2833450"/>
              <a:ext cx="66575" cy="15750"/>
            </a:xfrm>
            <a:custGeom>
              <a:avLst/>
              <a:gdLst/>
              <a:ahLst/>
              <a:cxnLst/>
              <a:rect l="l" t="t" r="r" b="b"/>
              <a:pathLst>
                <a:path w="2663" h="630" extrusionOk="0">
                  <a:moveTo>
                    <a:pt x="334" y="1"/>
                  </a:moveTo>
                  <a:cubicBezTo>
                    <a:pt x="149" y="1"/>
                    <a:pt x="1" y="149"/>
                    <a:pt x="1" y="334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4"/>
                  </a:cubicBezTo>
                  <a:cubicBezTo>
                    <a:pt x="2663" y="149"/>
                    <a:pt x="2552" y="1"/>
                    <a:pt x="23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37"/>
            <p:cNvSpPr/>
            <p:nvPr/>
          </p:nvSpPr>
          <p:spPr>
            <a:xfrm>
              <a:off x="4112675" y="2833450"/>
              <a:ext cx="118325" cy="15750"/>
            </a:xfrm>
            <a:custGeom>
              <a:avLst/>
              <a:gdLst/>
              <a:ahLst/>
              <a:cxnLst/>
              <a:rect l="l" t="t" r="r" b="b"/>
              <a:pathLst>
                <a:path w="4733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4"/>
                  </a:cubicBezTo>
                  <a:cubicBezTo>
                    <a:pt x="4733" y="149"/>
                    <a:pt x="4585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37"/>
            <p:cNvSpPr/>
            <p:nvPr/>
          </p:nvSpPr>
          <p:spPr>
            <a:xfrm>
              <a:off x="3805825" y="2833450"/>
              <a:ext cx="253275" cy="15750"/>
            </a:xfrm>
            <a:custGeom>
              <a:avLst/>
              <a:gdLst/>
              <a:ahLst/>
              <a:cxnLst/>
              <a:rect l="l" t="t" r="r" b="b"/>
              <a:pathLst>
                <a:path w="10131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4"/>
                  </a:cubicBezTo>
                  <a:cubicBezTo>
                    <a:pt x="10130" y="149"/>
                    <a:pt x="9982" y="1"/>
                    <a:pt x="9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37"/>
            <p:cNvSpPr/>
            <p:nvPr/>
          </p:nvSpPr>
          <p:spPr>
            <a:xfrm>
              <a:off x="4047975" y="2911100"/>
              <a:ext cx="275450" cy="15725"/>
            </a:xfrm>
            <a:custGeom>
              <a:avLst/>
              <a:gdLst/>
              <a:ahLst/>
              <a:cxnLst/>
              <a:rect l="l" t="t" r="r" b="b"/>
              <a:pathLst>
                <a:path w="11018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6"/>
                  </a:cubicBezTo>
                  <a:cubicBezTo>
                    <a:pt x="11018" y="148"/>
                    <a:pt x="10907" y="0"/>
                    <a:pt x="107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37"/>
            <p:cNvSpPr/>
            <p:nvPr/>
          </p:nvSpPr>
          <p:spPr>
            <a:xfrm>
              <a:off x="3805825" y="2911100"/>
              <a:ext cx="201500" cy="15725"/>
            </a:xfrm>
            <a:custGeom>
              <a:avLst/>
              <a:gdLst/>
              <a:ahLst/>
              <a:cxnLst/>
              <a:rect l="l" t="t" r="r" b="b"/>
              <a:pathLst>
                <a:path w="8060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6"/>
                  </a:cubicBezTo>
                  <a:cubicBezTo>
                    <a:pt x="8060" y="148"/>
                    <a:pt x="7949" y="0"/>
                    <a:pt x="77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37"/>
            <p:cNvSpPr/>
            <p:nvPr/>
          </p:nvSpPr>
          <p:spPr>
            <a:xfrm>
              <a:off x="4196775" y="2987800"/>
              <a:ext cx="126650" cy="15750"/>
            </a:xfrm>
            <a:custGeom>
              <a:avLst/>
              <a:gdLst/>
              <a:ahLst/>
              <a:cxnLst/>
              <a:rect l="l" t="t" r="r" b="b"/>
              <a:pathLst>
                <a:path w="5066" h="630" extrusionOk="0">
                  <a:moveTo>
                    <a:pt x="296" y="1"/>
                  </a:moveTo>
                  <a:cubicBezTo>
                    <a:pt x="149" y="1"/>
                    <a:pt x="1" y="149"/>
                    <a:pt x="1" y="334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4"/>
                  </a:cubicBezTo>
                  <a:cubicBezTo>
                    <a:pt x="5066" y="149"/>
                    <a:pt x="4955" y="1"/>
                    <a:pt x="47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37"/>
            <p:cNvSpPr/>
            <p:nvPr/>
          </p:nvSpPr>
          <p:spPr>
            <a:xfrm>
              <a:off x="3917650" y="2987800"/>
              <a:ext cx="247725" cy="15750"/>
            </a:xfrm>
            <a:custGeom>
              <a:avLst/>
              <a:gdLst/>
              <a:ahLst/>
              <a:cxnLst/>
              <a:rect l="l" t="t" r="r" b="b"/>
              <a:pathLst>
                <a:path w="9909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4"/>
                  </a:cubicBezTo>
                  <a:cubicBezTo>
                    <a:pt x="9909" y="149"/>
                    <a:pt x="9798" y="1"/>
                    <a:pt x="96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37"/>
            <p:cNvSpPr/>
            <p:nvPr/>
          </p:nvSpPr>
          <p:spPr>
            <a:xfrm>
              <a:off x="3805825" y="2987800"/>
              <a:ext cx="75800" cy="15750"/>
            </a:xfrm>
            <a:custGeom>
              <a:avLst/>
              <a:gdLst/>
              <a:ahLst/>
              <a:cxnLst/>
              <a:rect l="l" t="t" r="r" b="b"/>
              <a:pathLst>
                <a:path w="3032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4"/>
                  </a:cubicBezTo>
                  <a:cubicBezTo>
                    <a:pt x="3032" y="149"/>
                    <a:pt x="2921" y="1"/>
                    <a:pt x="27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37"/>
            <p:cNvSpPr/>
            <p:nvPr/>
          </p:nvSpPr>
          <p:spPr>
            <a:xfrm>
              <a:off x="4015625" y="3056200"/>
              <a:ext cx="307800" cy="14825"/>
            </a:xfrm>
            <a:custGeom>
              <a:avLst/>
              <a:gdLst/>
              <a:ahLst/>
              <a:cxnLst/>
              <a:rect l="l" t="t" r="r" b="b"/>
              <a:pathLst>
                <a:path w="12312" h="593" extrusionOk="0">
                  <a:moveTo>
                    <a:pt x="296" y="1"/>
                  </a:moveTo>
                  <a:cubicBezTo>
                    <a:pt x="111" y="1"/>
                    <a:pt x="0" y="112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2"/>
                    <a:pt x="12201" y="1"/>
                    <a:pt x="120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37"/>
            <p:cNvSpPr/>
            <p:nvPr/>
          </p:nvSpPr>
          <p:spPr>
            <a:xfrm>
              <a:off x="3805825" y="3056200"/>
              <a:ext cx="118325" cy="14825"/>
            </a:xfrm>
            <a:custGeom>
              <a:avLst/>
              <a:gdLst/>
              <a:ahLst/>
              <a:cxnLst/>
              <a:rect l="l" t="t" r="r" b="b"/>
              <a:pathLst>
                <a:path w="4733" h="593" extrusionOk="0">
                  <a:moveTo>
                    <a:pt x="333" y="1"/>
                  </a:moveTo>
                  <a:cubicBezTo>
                    <a:pt x="148" y="1"/>
                    <a:pt x="0" y="112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2"/>
                    <a:pt x="4584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37"/>
            <p:cNvSpPr/>
            <p:nvPr/>
          </p:nvSpPr>
          <p:spPr>
            <a:xfrm>
              <a:off x="4256850" y="3132925"/>
              <a:ext cx="66575" cy="15725"/>
            </a:xfrm>
            <a:custGeom>
              <a:avLst/>
              <a:gdLst/>
              <a:ahLst/>
              <a:cxnLst/>
              <a:rect l="l" t="t" r="r" b="b"/>
              <a:pathLst>
                <a:path w="2663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8"/>
                    <a:pt x="2552" y="0"/>
                    <a:pt x="23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37"/>
            <p:cNvSpPr/>
            <p:nvPr/>
          </p:nvSpPr>
          <p:spPr>
            <a:xfrm>
              <a:off x="4112675" y="3132925"/>
              <a:ext cx="118325" cy="15725"/>
            </a:xfrm>
            <a:custGeom>
              <a:avLst/>
              <a:gdLst/>
              <a:ahLst/>
              <a:cxnLst/>
              <a:rect l="l" t="t" r="r" b="b"/>
              <a:pathLst>
                <a:path w="4733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8"/>
                    <a:pt x="4585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37"/>
            <p:cNvSpPr/>
            <p:nvPr/>
          </p:nvSpPr>
          <p:spPr>
            <a:xfrm>
              <a:off x="3805825" y="3132925"/>
              <a:ext cx="253275" cy="15725"/>
            </a:xfrm>
            <a:custGeom>
              <a:avLst/>
              <a:gdLst/>
              <a:ahLst/>
              <a:cxnLst/>
              <a:rect l="l" t="t" r="r" b="b"/>
              <a:pathLst>
                <a:path w="10131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8"/>
                    <a:pt x="9982" y="0"/>
                    <a:pt x="97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37"/>
            <p:cNvSpPr/>
            <p:nvPr/>
          </p:nvSpPr>
          <p:spPr>
            <a:xfrm>
              <a:off x="4047975" y="3210550"/>
              <a:ext cx="275450" cy="14825"/>
            </a:xfrm>
            <a:custGeom>
              <a:avLst/>
              <a:gdLst/>
              <a:ahLst/>
              <a:cxnLst/>
              <a:rect l="l" t="t" r="r" b="b"/>
              <a:pathLst>
                <a:path w="11018" h="593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592"/>
                    <a:pt x="296" y="592"/>
                  </a:cubicBezTo>
                  <a:lnTo>
                    <a:pt x="10722" y="592"/>
                  </a:lnTo>
                  <a:cubicBezTo>
                    <a:pt x="10907" y="592"/>
                    <a:pt x="11018" y="481"/>
                    <a:pt x="11018" y="297"/>
                  </a:cubicBezTo>
                  <a:cubicBezTo>
                    <a:pt x="11018" y="149"/>
                    <a:pt x="10907" y="1"/>
                    <a:pt x="10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37"/>
            <p:cNvSpPr/>
            <p:nvPr/>
          </p:nvSpPr>
          <p:spPr>
            <a:xfrm>
              <a:off x="3805825" y="3210550"/>
              <a:ext cx="201500" cy="14825"/>
            </a:xfrm>
            <a:custGeom>
              <a:avLst/>
              <a:gdLst/>
              <a:ahLst/>
              <a:cxnLst/>
              <a:rect l="l" t="t" r="r" b="b"/>
              <a:pathLst>
                <a:path w="8060" h="593" extrusionOk="0">
                  <a:moveTo>
                    <a:pt x="333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7764" y="592"/>
                  </a:lnTo>
                  <a:cubicBezTo>
                    <a:pt x="7949" y="592"/>
                    <a:pt x="8060" y="481"/>
                    <a:pt x="8060" y="297"/>
                  </a:cubicBezTo>
                  <a:cubicBezTo>
                    <a:pt x="8060" y="149"/>
                    <a:pt x="7949" y="1"/>
                    <a:pt x="77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37"/>
            <p:cNvSpPr/>
            <p:nvPr/>
          </p:nvSpPr>
          <p:spPr>
            <a:xfrm>
              <a:off x="4196775" y="3287275"/>
              <a:ext cx="126650" cy="15725"/>
            </a:xfrm>
            <a:custGeom>
              <a:avLst/>
              <a:gdLst/>
              <a:ahLst/>
              <a:cxnLst/>
              <a:rect l="l" t="t" r="r" b="b"/>
              <a:pathLst>
                <a:path w="5066" h="629" extrusionOk="0">
                  <a:moveTo>
                    <a:pt x="296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3"/>
                  </a:cubicBezTo>
                  <a:cubicBezTo>
                    <a:pt x="5066" y="148"/>
                    <a:pt x="4955" y="0"/>
                    <a:pt x="47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37"/>
            <p:cNvSpPr/>
            <p:nvPr/>
          </p:nvSpPr>
          <p:spPr>
            <a:xfrm>
              <a:off x="3917650" y="3287275"/>
              <a:ext cx="247725" cy="15725"/>
            </a:xfrm>
            <a:custGeom>
              <a:avLst/>
              <a:gdLst/>
              <a:ahLst/>
              <a:cxnLst/>
              <a:rect l="l" t="t" r="r" b="b"/>
              <a:pathLst>
                <a:path w="9909" h="629" extrusionOk="0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3"/>
                  </a:cubicBezTo>
                  <a:cubicBezTo>
                    <a:pt x="9909" y="148"/>
                    <a:pt x="9798" y="0"/>
                    <a:pt x="9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37"/>
            <p:cNvSpPr/>
            <p:nvPr/>
          </p:nvSpPr>
          <p:spPr>
            <a:xfrm>
              <a:off x="3805825" y="3287275"/>
              <a:ext cx="75800" cy="15725"/>
            </a:xfrm>
            <a:custGeom>
              <a:avLst/>
              <a:gdLst/>
              <a:ahLst/>
              <a:cxnLst/>
              <a:rect l="l" t="t" r="r" b="b"/>
              <a:pathLst>
                <a:path w="3032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3"/>
                  </a:cubicBezTo>
                  <a:cubicBezTo>
                    <a:pt x="3032" y="148"/>
                    <a:pt x="2921" y="0"/>
                    <a:pt x="27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37"/>
            <p:cNvSpPr/>
            <p:nvPr/>
          </p:nvSpPr>
          <p:spPr>
            <a:xfrm>
              <a:off x="1700350" y="3333475"/>
              <a:ext cx="69325" cy="154400"/>
            </a:xfrm>
            <a:custGeom>
              <a:avLst/>
              <a:gdLst/>
              <a:ahLst/>
              <a:cxnLst/>
              <a:rect l="l" t="t" r="r" b="b"/>
              <a:pathLst>
                <a:path w="2773" h="6176" extrusionOk="0">
                  <a:moveTo>
                    <a:pt x="0" y="1"/>
                  </a:moveTo>
                  <a:lnTo>
                    <a:pt x="0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37"/>
            <p:cNvSpPr/>
            <p:nvPr/>
          </p:nvSpPr>
          <p:spPr>
            <a:xfrm>
              <a:off x="1838975" y="3401875"/>
              <a:ext cx="69350" cy="86000"/>
            </a:xfrm>
            <a:custGeom>
              <a:avLst/>
              <a:gdLst/>
              <a:ahLst/>
              <a:cxnLst/>
              <a:rect l="l" t="t" r="r" b="b"/>
              <a:pathLst>
                <a:path w="2774" h="3440" extrusionOk="0">
                  <a:moveTo>
                    <a:pt x="1" y="1"/>
                  </a:moveTo>
                  <a:lnTo>
                    <a:pt x="1" y="3439"/>
                  </a:lnTo>
                  <a:lnTo>
                    <a:pt x="2774" y="3439"/>
                  </a:lnTo>
                  <a:lnTo>
                    <a:pt x="277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37"/>
            <p:cNvSpPr/>
            <p:nvPr/>
          </p:nvSpPr>
          <p:spPr>
            <a:xfrm>
              <a:off x="1977625" y="3441625"/>
              <a:ext cx="69350" cy="46250"/>
            </a:xfrm>
            <a:custGeom>
              <a:avLst/>
              <a:gdLst/>
              <a:ahLst/>
              <a:cxnLst/>
              <a:rect l="l" t="t" r="r" b="b"/>
              <a:pathLst>
                <a:path w="2774" h="1850" extrusionOk="0">
                  <a:moveTo>
                    <a:pt x="0" y="0"/>
                  </a:moveTo>
                  <a:lnTo>
                    <a:pt x="0" y="1849"/>
                  </a:lnTo>
                  <a:lnTo>
                    <a:pt x="2773" y="1849"/>
                  </a:lnTo>
                  <a:lnTo>
                    <a:pt x="2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37"/>
            <p:cNvSpPr/>
            <p:nvPr/>
          </p:nvSpPr>
          <p:spPr>
            <a:xfrm>
              <a:off x="2116250" y="3378775"/>
              <a:ext cx="69350" cy="109100"/>
            </a:xfrm>
            <a:custGeom>
              <a:avLst/>
              <a:gdLst/>
              <a:ahLst/>
              <a:cxnLst/>
              <a:rect l="l" t="t" r="r" b="b"/>
              <a:pathLst>
                <a:path w="2774" h="4364" extrusionOk="0">
                  <a:moveTo>
                    <a:pt x="1" y="0"/>
                  </a:moveTo>
                  <a:lnTo>
                    <a:pt x="1" y="4363"/>
                  </a:lnTo>
                  <a:lnTo>
                    <a:pt x="2774" y="4363"/>
                  </a:lnTo>
                  <a:lnTo>
                    <a:pt x="27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37"/>
            <p:cNvSpPr/>
            <p:nvPr/>
          </p:nvSpPr>
          <p:spPr>
            <a:xfrm>
              <a:off x="2254900" y="3418525"/>
              <a:ext cx="69350" cy="69350"/>
            </a:xfrm>
            <a:custGeom>
              <a:avLst/>
              <a:gdLst/>
              <a:ahLst/>
              <a:cxnLst/>
              <a:rect l="l" t="t" r="r" b="b"/>
              <a:pathLst>
                <a:path w="2774" h="2774" extrusionOk="0">
                  <a:moveTo>
                    <a:pt x="0" y="0"/>
                  </a:moveTo>
                  <a:lnTo>
                    <a:pt x="0" y="2773"/>
                  </a:lnTo>
                  <a:lnTo>
                    <a:pt x="2773" y="2773"/>
                  </a:lnTo>
                  <a:lnTo>
                    <a:pt x="2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37"/>
            <p:cNvSpPr/>
            <p:nvPr/>
          </p:nvSpPr>
          <p:spPr>
            <a:xfrm>
              <a:off x="2393550" y="3373225"/>
              <a:ext cx="69325" cy="114650"/>
            </a:xfrm>
            <a:custGeom>
              <a:avLst/>
              <a:gdLst/>
              <a:ahLst/>
              <a:cxnLst/>
              <a:rect l="l" t="t" r="r" b="b"/>
              <a:pathLst>
                <a:path w="2773" h="4586" extrusionOk="0">
                  <a:moveTo>
                    <a:pt x="0" y="1"/>
                  </a:moveTo>
                  <a:lnTo>
                    <a:pt x="0" y="4585"/>
                  </a:lnTo>
                  <a:lnTo>
                    <a:pt x="2773" y="458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37"/>
            <p:cNvSpPr/>
            <p:nvPr/>
          </p:nvSpPr>
          <p:spPr>
            <a:xfrm>
              <a:off x="2532175" y="3468425"/>
              <a:ext cx="69350" cy="19450"/>
            </a:xfrm>
            <a:custGeom>
              <a:avLst/>
              <a:gdLst/>
              <a:ahLst/>
              <a:cxnLst/>
              <a:rect l="l" t="t" r="r" b="b"/>
              <a:pathLst>
                <a:path w="2774" h="778" extrusionOk="0">
                  <a:moveTo>
                    <a:pt x="1" y="1"/>
                  </a:moveTo>
                  <a:lnTo>
                    <a:pt x="1" y="777"/>
                  </a:lnTo>
                  <a:lnTo>
                    <a:pt x="2773" y="777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37"/>
            <p:cNvSpPr/>
            <p:nvPr/>
          </p:nvSpPr>
          <p:spPr>
            <a:xfrm>
              <a:off x="2670825" y="3333475"/>
              <a:ext cx="69350" cy="154400"/>
            </a:xfrm>
            <a:custGeom>
              <a:avLst/>
              <a:gdLst/>
              <a:ahLst/>
              <a:cxnLst/>
              <a:rect l="l" t="t" r="r" b="b"/>
              <a:pathLst>
                <a:path w="2774" h="6176" extrusionOk="0">
                  <a:moveTo>
                    <a:pt x="0" y="1"/>
                  </a:moveTo>
                  <a:lnTo>
                    <a:pt x="0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37"/>
            <p:cNvSpPr/>
            <p:nvPr/>
          </p:nvSpPr>
          <p:spPr>
            <a:xfrm>
              <a:off x="2809450" y="3431450"/>
              <a:ext cx="69350" cy="56425"/>
            </a:xfrm>
            <a:custGeom>
              <a:avLst/>
              <a:gdLst/>
              <a:ahLst/>
              <a:cxnLst/>
              <a:rect l="l" t="t" r="r" b="b"/>
              <a:pathLst>
                <a:path w="2774" h="2257" extrusionOk="0">
                  <a:moveTo>
                    <a:pt x="1" y="1"/>
                  </a:moveTo>
                  <a:lnTo>
                    <a:pt x="1" y="2256"/>
                  </a:lnTo>
                  <a:lnTo>
                    <a:pt x="2774" y="2256"/>
                  </a:lnTo>
                  <a:lnTo>
                    <a:pt x="27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37"/>
            <p:cNvSpPr/>
            <p:nvPr/>
          </p:nvSpPr>
          <p:spPr>
            <a:xfrm>
              <a:off x="2948100" y="3465650"/>
              <a:ext cx="69350" cy="22225"/>
            </a:xfrm>
            <a:custGeom>
              <a:avLst/>
              <a:gdLst/>
              <a:ahLst/>
              <a:cxnLst/>
              <a:rect l="l" t="t" r="r" b="b"/>
              <a:pathLst>
                <a:path w="2774" h="889" extrusionOk="0">
                  <a:moveTo>
                    <a:pt x="0" y="1"/>
                  </a:moveTo>
                  <a:lnTo>
                    <a:pt x="0" y="888"/>
                  </a:lnTo>
                  <a:lnTo>
                    <a:pt x="2773" y="888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37"/>
            <p:cNvSpPr/>
            <p:nvPr/>
          </p:nvSpPr>
          <p:spPr>
            <a:xfrm>
              <a:off x="3086750" y="3437000"/>
              <a:ext cx="69325" cy="50875"/>
            </a:xfrm>
            <a:custGeom>
              <a:avLst/>
              <a:gdLst/>
              <a:ahLst/>
              <a:cxnLst/>
              <a:rect l="l" t="t" r="r" b="b"/>
              <a:pathLst>
                <a:path w="2773" h="2035" extrusionOk="0">
                  <a:moveTo>
                    <a:pt x="0" y="1"/>
                  </a:moveTo>
                  <a:lnTo>
                    <a:pt x="0" y="2034"/>
                  </a:lnTo>
                  <a:lnTo>
                    <a:pt x="2773" y="2034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37"/>
            <p:cNvSpPr/>
            <p:nvPr/>
          </p:nvSpPr>
          <p:spPr>
            <a:xfrm>
              <a:off x="3225375" y="3333475"/>
              <a:ext cx="69350" cy="154400"/>
            </a:xfrm>
            <a:custGeom>
              <a:avLst/>
              <a:gdLst/>
              <a:ahLst/>
              <a:cxnLst/>
              <a:rect l="l" t="t" r="r" b="b"/>
              <a:pathLst>
                <a:path w="2774" h="6176" extrusionOk="0">
                  <a:moveTo>
                    <a:pt x="1" y="1"/>
                  </a:moveTo>
                  <a:lnTo>
                    <a:pt x="1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37"/>
            <p:cNvSpPr/>
            <p:nvPr/>
          </p:nvSpPr>
          <p:spPr>
            <a:xfrm>
              <a:off x="3364025" y="3364900"/>
              <a:ext cx="69325" cy="122975"/>
            </a:xfrm>
            <a:custGeom>
              <a:avLst/>
              <a:gdLst/>
              <a:ahLst/>
              <a:cxnLst/>
              <a:rect l="l" t="t" r="r" b="b"/>
              <a:pathLst>
                <a:path w="2773" h="4919" extrusionOk="0">
                  <a:moveTo>
                    <a:pt x="0" y="1"/>
                  </a:moveTo>
                  <a:lnTo>
                    <a:pt x="0" y="4918"/>
                  </a:lnTo>
                  <a:lnTo>
                    <a:pt x="2773" y="4918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37"/>
            <p:cNvSpPr/>
            <p:nvPr/>
          </p:nvSpPr>
          <p:spPr>
            <a:xfrm>
              <a:off x="3502650" y="3386175"/>
              <a:ext cx="69350" cy="101700"/>
            </a:xfrm>
            <a:custGeom>
              <a:avLst/>
              <a:gdLst/>
              <a:ahLst/>
              <a:cxnLst/>
              <a:rect l="l" t="t" r="r" b="b"/>
              <a:pathLst>
                <a:path w="2774" h="4068" extrusionOk="0">
                  <a:moveTo>
                    <a:pt x="1" y="0"/>
                  </a:moveTo>
                  <a:lnTo>
                    <a:pt x="1" y="4067"/>
                  </a:lnTo>
                  <a:lnTo>
                    <a:pt x="2774" y="4067"/>
                  </a:lnTo>
                  <a:lnTo>
                    <a:pt x="27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37"/>
            <p:cNvSpPr/>
            <p:nvPr/>
          </p:nvSpPr>
          <p:spPr>
            <a:xfrm>
              <a:off x="3855725" y="1244650"/>
              <a:ext cx="170100" cy="822625"/>
            </a:xfrm>
            <a:custGeom>
              <a:avLst/>
              <a:gdLst/>
              <a:ahLst/>
              <a:cxnLst/>
              <a:rect l="l" t="t" r="r" b="b"/>
              <a:pathLst>
                <a:path w="6804" h="32905" extrusionOk="0">
                  <a:moveTo>
                    <a:pt x="296" y="0"/>
                  </a:moveTo>
                  <a:cubicBezTo>
                    <a:pt x="222" y="0"/>
                    <a:pt x="148" y="37"/>
                    <a:pt x="111" y="74"/>
                  </a:cubicBezTo>
                  <a:cubicBezTo>
                    <a:pt x="38" y="148"/>
                    <a:pt x="1" y="222"/>
                    <a:pt x="1" y="296"/>
                  </a:cubicBezTo>
                  <a:lnTo>
                    <a:pt x="1" y="32571"/>
                  </a:lnTo>
                  <a:cubicBezTo>
                    <a:pt x="1" y="32756"/>
                    <a:pt x="148" y="32904"/>
                    <a:pt x="296" y="32904"/>
                  </a:cubicBezTo>
                  <a:cubicBezTo>
                    <a:pt x="481" y="32904"/>
                    <a:pt x="629" y="32756"/>
                    <a:pt x="629" y="32571"/>
                  </a:cubicBezTo>
                  <a:lnTo>
                    <a:pt x="629" y="629"/>
                  </a:lnTo>
                  <a:lnTo>
                    <a:pt x="6507" y="629"/>
                  </a:lnTo>
                  <a:cubicBezTo>
                    <a:pt x="6655" y="629"/>
                    <a:pt x="6803" y="481"/>
                    <a:pt x="6803" y="296"/>
                  </a:cubicBezTo>
                  <a:cubicBezTo>
                    <a:pt x="6803" y="148"/>
                    <a:pt x="6655" y="0"/>
                    <a:pt x="65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37"/>
            <p:cNvSpPr/>
            <p:nvPr/>
          </p:nvSpPr>
          <p:spPr>
            <a:xfrm>
              <a:off x="4130225" y="1239100"/>
              <a:ext cx="302275" cy="14800"/>
            </a:xfrm>
            <a:custGeom>
              <a:avLst/>
              <a:gdLst/>
              <a:ahLst/>
              <a:cxnLst/>
              <a:rect l="l" t="t" r="r" b="b"/>
              <a:pathLst>
                <a:path w="12091" h="592" extrusionOk="0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592"/>
                    <a:pt x="334" y="592"/>
                  </a:cubicBezTo>
                  <a:lnTo>
                    <a:pt x="11757" y="592"/>
                  </a:lnTo>
                  <a:cubicBezTo>
                    <a:pt x="11942" y="592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37"/>
            <p:cNvSpPr/>
            <p:nvPr/>
          </p:nvSpPr>
          <p:spPr>
            <a:xfrm>
              <a:off x="4130225" y="1330600"/>
              <a:ext cx="302275" cy="15725"/>
            </a:xfrm>
            <a:custGeom>
              <a:avLst/>
              <a:gdLst/>
              <a:ahLst/>
              <a:cxnLst/>
              <a:rect l="l" t="t" r="r" b="b"/>
              <a:pathLst>
                <a:path w="12091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11757" y="629"/>
                  </a:lnTo>
                  <a:cubicBezTo>
                    <a:pt x="11942" y="629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37"/>
            <p:cNvSpPr/>
            <p:nvPr/>
          </p:nvSpPr>
          <p:spPr>
            <a:xfrm>
              <a:off x="4130225" y="1422100"/>
              <a:ext cx="302275" cy="15725"/>
            </a:xfrm>
            <a:custGeom>
              <a:avLst/>
              <a:gdLst/>
              <a:ahLst/>
              <a:cxnLst/>
              <a:rect l="l" t="t" r="r" b="b"/>
              <a:pathLst>
                <a:path w="12091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11757" y="629"/>
                  </a:lnTo>
                  <a:cubicBezTo>
                    <a:pt x="11942" y="629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37"/>
            <p:cNvSpPr/>
            <p:nvPr/>
          </p:nvSpPr>
          <p:spPr>
            <a:xfrm>
              <a:off x="1709575" y="4545200"/>
              <a:ext cx="317975" cy="15750"/>
            </a:xfrm>
            <a:custGeom>
              <a:avLst/>
              <a:gdLst/>
              <a:ahLst/>
              <a:cxnLst/>
              <a:rect l="l" t="t" r="r" b="b"/>
              <a:pathLst>
                <a:path w="12719" h="630" extrusionOk="0">
                  <a:moveTo>
                    <a:pt x="297" y="1"/>
                  </a:moveTo>
                  <a:cubicBezTo>
                    <a:pt x="112" y="1"/>
                    <a:pt x="1" y="148"/>
                    <a:pt x="1" y="296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6"/>
                  </a:cubicBezTo>
                  <a:cubicBezTo>
                    <a:pt x="12719" y="148"/>
                    <a:pt x="12608" y="1"/>
                    <a:pt x="124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37"/>
            <p:cNvSpPr/>
            <p:nvPr/>
          </p:nvSpPr>
          <p:spPr>
            <a:xfrm>
              <a:off x="1709575" y="4631150"/>
              <a:ext cx="317975" cy="15750"/>
            </a:xfrm>
            <a:custGeom>
              <a:avLst/>
              <a:gdLst/>
              <a:ahLst/>
              <a:cxnLst/>
              <a:rect l="l" t="t" r="r" b="b"/>
              <a:pathLst>
                <a:path w="12719" h="630" extrusionOk="0">
                  <a:moveTo>
                    <a:pt x="297" y="1"/>
                  </a:moveTo>
                  <a:cubicBezTo>
                    <a:pt x="112" y="1"/>
                    <a:pt x="1" y="149"/>
                    <a:pt x="1" y="297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7"/>
                  </a:cubicBezTo>
                  <a:cubicBezTo>
                    <a:pt x="12719" y="149"/>
                    <a:pt x="12608" y="1"/>
                    <a:pt x="124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37"/>
            <p:cNvSpPr/>
            <p:nvPr/>
          </p:nvSpPr>
          <p:spPr>
            <a:xfrm>
              <a:off x="1709575" y="4717125"/>
              <a:ext cx="317975" cy="15725"/>
            </a:xfrm>
            <a:custGeom>
              <a:avLst/>
              <a:gdLst/>
              <a:ahLst/>
              <a:cxnLst/>
              <a:rect l="l" t="t" r="r" b="b"/>
              <a:pathLst>
                <a:path w="12719" h="629" extrusionOk="0">
                  <a:moveTo>
                    <a:pt x="297" y="0"/>
                  </a:moveTo>
                  <a:cubicBezTo>
                    <a:pt x="112" y="0"/>
                    <a:pt x="1" y="148"/>
                    <a:pt x="1" y="296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6"/>
                  </a:cubicBezTo>
                  <a:cubicBezTo>
                    <a:pt x="12719" y="148"/>
                    <a:pt x="12608" y="0"/>
                    <a:pt x="12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37"/>
            <p:cNvSpPr/>
            <p:nvPr/>
          </p:nvSpPr>
          <p:spPr>
            <a:xfrm>
              <a:off x="1709575" y="4803075"/>
              <a:ext cx="317975" cy="14800"/>
            </a:xfrm>
            <a:custGeom>
              <a:avLst/>
              <a:gdLst/>
              <a:ahLst/>
              <a:cxnLst/>
              <a:rect l="l" t="t" r="r" b="b"/>
              <a:pathLst>
                <a:path w="12719" h="592" extrusionOk="0">
                  <a:moveTo>
                    <a:pt x="297" y="0"/>
                  </a:moveTo>
                  <a:cubicBezTo>
                    <a:pt x="112" y="0"/>
                    <a:pt x="1" y="111"/>
                    <a:pt x="1" y="296"/>
                  </a:cubicBezTo>
                  <a:cubicBezTo>
                    <a:pt x="1" y="481"/>
                    <a:pt x="112" y="592"/>
                    <a:pt x="297" y="592"/>
                  </a:cubicBezTo>
                  <a:lnTo>
                    <a:pt x="12423" y="592"/>
                  </a:lnTo>
                  <a:cubicBezTo>
                    <a:pt x="12608" y="592"/>
                    <a:pt x="12719" y="481"/>
                    <a:pt x="12719" y="296"/>
                  </a:cubicBezTo>
                  <a:cubicBezTo>
                    <a:pt x="12719" y="111"/>
                    <a:pt x="12608" y="0"/>
                    <a:pt x="12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37"/>
            <p:cNvSpPr/>
            <p:nvPr/>
          </p:nvSpPr>
          <p:spPr>
            <a:xfrm>
              <a:off x="2163400" y="3753100"/>
              <a:ext cx="949250" cy="949250"/>
            </a:xfrm>
            <a:custGeom>
              <a:avLst/>
              <a:gdLst/>
              <a:ahLst/>
              <a:cxnLst/>
              <a:rect l="l" t="t" r="r" b="b"/>
              <a:pathLst>
                <a:path w="37970" h="37970" extrusionOk="0">
                  <a:moveTo>
                    <a:pt x="19003" y="1"/>
                  </a:moveTo>
                  <a:cubicBezTo>
                    <a:pt x="8504" y="1"/>
                    <a:pt x="0" y="8504"/>
                    <a:pt x="0" y="19004"/>
                  </a:cubicBezTo>
                  <a:cubicBezTo>
                    <a:pt x="0" y="29466"/>
                    <a:pt x="8504" y="37970"/>
                    <a:pt x="19003" y="37970"/>
                  </a:cubicBezTo>
                  <a:cubicBezTo>
                    <a:pt x="29466" y="37970"/>
                    <a:pt x="37969" y="29466"/>
                    <a:pt x="37969" y="19004"/>
                  </a:cubicBezTo>
                  <a:cubicBezTo>
                    <a:pt x="37969" y="8504"/>
                    <a:pt x="29466" y="1"/>
                    <a:pt x="190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37"/>
            <p:cNvSpPr/>
            <p:nvPr/>
          </p:nvSpPr>
          <p:spPr>
            <a:xfrm>
              <a:off x="2155075" y="3744775"/>
              <a:ext cx="965875" cy="965900"/>
            </a:xfrm>
            <a:custGeom>
              <a:avLst/>
              <a:gdLst/>
              <a:ahLst/>
              <a:cxnLst/>
              <a:rect l="l" t="t" r="r" b="b"/>
              <a:pathLst>
                <a:path w="38635" h="38636" extrusionOk="0">
                  <a:moveTo>
                    <a:pt x="19336" y="629"/>
                  </a:moveTo>
                  <a:cubicBezTo>
                    <a:pt x="24475" y="629"/>
                    <a:pt x="29133" y="2737"/>
                    <a:pt x="32535" y="6101"/>
                  </a:cubicBezTo>
                  <a:cubicBezTo>
                    <a:pt x="35899" y="9502"/>
                    <a:pt x="38006" y="14161"/>
                    <a:pt x="38006" y="19337"/>
                  </a:cubicBezTo>
                  <a:cubicBezTo>
                    <a:pt x="38006" y="24476"/>
                    <a:pt x="35899" y="29171"/>
                    <a:pt x="32535" y="32535"/>
                  </a:cubicBezTo>
                  <a:cubicBezTo>
                    <a:pt x="29133" y="35936"/>
                    <a:pt x="24475" y="38007"/>
                    <a:pt x="19336" y="38007"/>
                  </a:cubicBezTo>
                  <a:cubicBezTo>
                    <a:pt x="14160" y="38007"/>
                    <a:pt x="9502" y="35936"/>
                    <a:pt x="6101" y="32535"/>
                  </a:cubicBezTo>
                  <a:cubicBezTo>
                    <a:pt x="2736" y="29171"/>
                    <a:pt x="629" y="24476"/>
                    <a:pt x="629" y="19337"/>
                  </a:cubicBezTo>
                  <a:cubicBezTo>
                    <a:pt x="629" y="14161"/>
                    <a:pt x="2736" y="9502"/>
                    <a:pt x="6101" y="6101"/>
                  </a:cubicBezTo>
                  <a:cubicBezTo>
                    <a:pt x="9502" y="2737"/>
                    <a:pt x="14160" y="629"/>
                    <a:pt x="19336" y="629"/>
                  </a:cubicBezTo>
                  <a:close/>
                  <a:moveTo>
                    <a:pt x="19336" y="1"/>
                  </a:moveTo>
                  <a:cubicBezTo>
                    <a:pt x="8652" y="1"/>
                    <a:pt x="1" y="8652"/>
                    <a:pt x="1" y="19337"/>
                  </a:cubicBezTo>
                  <a:cubicBezTo>
                    <a:pt x="1" y="29984"/>
                    <a:pt x="8652" y="38635"/>
                    <a:pt x="19336" y="38635"/>
                  </a:cubicBezTo>
                  <a:cubicBezTo>
                    <a:pt x="29984" y="38635"/>
                    <a:pt x="38635" y="29984"/>
                    <a:pt x="38635" y="19337"/>
                  </a:cubicBezTo>
                  <a:cubicBezTo>
                    <a:pt x="38635" y="8652"/>
                    <a:pt x="29984" y="1"/>
                    <a:pt x="193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37"/>
            <p:cNvSpPr/>
            <p:nvPr/>
          </p:nvSpPr>
          <p:spPr>
            <a:xfrm>
              <a:off x="2283550" y="3873250"/>
              <a:ext cx="708950" cy="708950"/>
            </a:xfrm>
            <a:custGeom>
              <a:avLst/>
              <a:gdLst/>
              <a:ahLst/>
              <a:cxnLst/>
              <a:rect l="l" t="t" r="r" b="b"/>
              <a:pathLst>
                <a:path w="28358" h="28358" extrusionOk="0">
                  <a:moveTo>
                    <a:pt x="14197" y="1"/>
                  </a:moveTo>
                  <a:cubicBezTo>
                    <a:pt x="6360" y="1"/>
                    <a:pt x="1" y="6360"/>
                    <a:pt x="1" y="14198"/>
                  </a:cubicBezTo>
                  <a:cubicBezTo>
                    <a:pt x="1" y="22035"/>
                    <a:pt x="6360" y="28357"/>
                    <a:pt x="14197" y="28357"/>
                  </a:cubicBezTo>
                  <a:cubicBezTo>
                    <a:pt x="22035" y="28357"/>
                    <a:pt x="28357" y="22035"/>
                    <a:pt x="28357" y="14198"/>
                  </a:cubicBezTo>
                  <a:cubicBezTo>
                    <a:pt x="28357" y="6360"/>
                    <a:pt x="22035" y="1"/>
                    <a:pt x="141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37"/>
            <p:cNvSpPr/>
            <p:nvPr/>
          </p:nvSpPr>
          <p:spPr>
            <a:xfrm>
              <a:off x="2275225" y="3864950"/>
              <a:ext cx="725575" cy="725575"/>
            </a:xfrm>
            <a:custGeom>
              <a:avLst/>
              <a:gdLst/>
              <a:ahLst/>
              <a:cxnLst/>
              <a:rect l="l" t="t" r="r" b="b"/>
              <a:pathLst>
                <a:path w="29023" h="29023" extrusionOk="0">
                  <a:moveTo>
                    <a:pt x="14530" y="629"/>
                  </a:moveTo>
                  <a:cubicBezTo>
                    <a:pt x="18338" y="629"/>
                    <a:pt x="21813" y="2181"/>
                    <a:pt x="24327" y="4695"/>
                  </a:cubicBezTo>
                  <a:cubicBezTo>
                    <a:pt x="26841" y="7209"/>
                    <a:pt x="28394" y="10685"/>
                    <a:pt x="28394" y="14530"/>
                  </a:cubicBezTo>
                  <a:cubicBezTo>
                    <a:pt x="28394" y="18338"/>
                    <a:pt x="26841" y="21813"/>
                    <a:pt x="24327" y="24327"/>
                  </a:cubicBezTo>
                  <a:cubicBezTo>
                    <a:pt x="21813" y="26841"/>
                    <a:pt x="18338" y="28394"/>
                    <a:pt x="14530" y="28394"/>
                  </a:cubicBezTo>
                  <a:cubicBezTo>
                    <a:pt x="10685" y="28394"/>
                    <a:pt x="7210" y="26841"/>
                    <a:pt x="4696" y="24327"/>
                  </a:cubicBezTo>
                  <a:cubicBezTo>
                    <a:pt x="2182" y="21813"/>
                    <a:pt x="629" y="18338"/>
                    <a:pt x="629" y="14530"/>
                  </a:cubicBezTo>
                  <a:cubicBezTo>
                    <a:pt x="629" y="10685"/>
                    <a:pt x="2182" y="7209"/>
                    <a:pt x="4696" y="4695"/>
                  </a:cubicBezTo>
                  <a:cubicBezTo>
                    <a:pt x="7210" y="2181"/>
                    <a:pt x="10685" y="629"/>
                    <a:pt x="14530" y="629"/>
                  </a:cubicBezTo>
                  <a:close/>
                  <a:moveTo>
                    <a:pt x="14530" y="0"/>
                  </a:moveTo>
                  <a:cubicBezTo>
                    <a:pt x="6508" y="0"/>
                    <a:pt x="1" y="6507"/>
                    <a:pt x="1" y="14530"/>
                  </a:cubicBezTo>
                  <a:cubicBezTo>
                    <a:pt x="1" y="22515"/>
                    <a:pt x="6508" y="29022"/>
                    <a:pt x="14530" y="29022"/>
                  </a:cubicBezTo>
                  <a:cubicBezTo>
                    <a:pt x="22516" y="29022"/>
                    <a:pt x="29023" y="22515"/>
                    <a:pt x="29023" y="14530"/>
                  </a:cubicBezTo>
                  <a:cubicBezTo>
                    <a:pt x="29023" y="6507"/>
                    <a:pt x="22516" y="0"/>
                    <a:pt x="145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37"/>
            <p:cNvSpPr/>
            <p:nvPr/>
          </p:nvSpPr>
          <p:spPr>
            <a:xfrm>
              <a:off x="2413875" y="4003575"/>
              <a:ext cx="448300" cy="448300"/>
            </a:xfrm>
            <a:custGeom>
              <a:avLst/>
              <a:gdLst/>
              <a:ahLst/>
              <a:cxnLst/>
              <a:rect l="l" t="t" r="r" b="b"/>
              <a:pathLst>
                <a:path w="17932" h="17932" extrusionOk="0">
                  <a:moveTo>
                    <a:pt x="8984" y="1"/>
                  </a:moveTo>
                  <a:cubicBezTo>
                    <a:pt x="4030" y="1"/>
                    <a:pt x="0" y="4030"/>
                    <a:pt x="0" y="8985"/>
                  </a:cubicBezTo>
                  <a:cubicBezTo>
                    <a:pt x="0" y="13902"/>
                    <a:pt x="4030" y="17931"/>
                    <a:pt x="8984" y="17931"/>
                  </a:cubicBezTo>
                  <a:cubicBezTo>
                    <a:pt x="13901" y="17931"/>
                    <a:pt x="17931" y="13902"/>
                    <a:pt x="17931" y="8985"/>
                  </a:cubicBezTo>
                  <a:cubicBezTo>
                    <a:pt x="17931" y="4030"/>
                    <a:pt x="13901" y="1"/>
                    <a:pt x="89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37"/>
            <p:cNvSpPr/>
            <p:nvPr/>
          </p:nvSpPr>
          <p:spPr>
            <a:xfrm>
              <a:off x="2406475" y="3996175"/>
              <a:ext cx="463075" cy="463100"/>
            </a:xfrm>
            <a:custGeom>
              <a:avLst/>
              <a:gdLst/>
              <a:ahLst/>
              <a:cxnLst/>
              <a:rect l="l" t="t" r="r" b="b"/>
              <a:pathLst>
                <a:path w="18523" h="18524" extrusionOk="0">
                  <a:moveTo>
                    <a:pt x="9280" y="592"/>
                  </a:moveTo>
                  <a:cubicBezTo>
                    <a:pt x="11646" y="592"/>
                    <a:pt x="13828" y="1591"/>
                    <a:pt x="15380" y="3143"/>
                  </a:cubicBezTo>
                  <a:cubicBezTo>
                    <a:pt x="16933" y="4696"/>
                    <a:pt x="17931" y="6877"/>
                    <a:pt x="17931" y="9281"/>
                  </a:cubicBezTo>
                  <a:cubicBezTo>
                    <a:pt x="17931" y="11647"/>
                    <a:pt x="16933" y="13828"/>
                    <a:pt x="15380" y="15381"/>
                  </a:cubicBezTo>
                  <a:cubicBezTo>
                    <a:pt x="13828" y="16934"/>
                    <a:pt x="11646" y="17932"/>
                    <a:pt x="9280" y="17932"/>
                  </a:cubicBezTo>
                  <a:cubicBezTo>
                    <a:pt x="6877" y="17932"/>
                    <a:pt x="4696" y="16934"/>
                    <a:pt x="3143" y="15381"/>
                  </a:cubicBezTo>
                  <a:cubicBezTo>
                    <a:pt x="1590" y="13828"/>
                    <a:pt x="592" y="11647"/>
                    <a:pt x="592" y="9281"/>
                  </a:cubicBezTo>
                  <a:cubicBezTo>
                    <a:pt x="592" y="6877"/>
                    <a:pt x="1590" y="4696"/>
                    <a:pt x="3143" y="3143"/>
                  </a:cubicBezTo>
                  <a:cubicBezTo>
                    <a:pt x="4696" y="1591"/>
                    <a:pt x="6877" y="592"/>
                    <a:pt x="9280" y="592"/>
                  </a:cubicBezTo>
                  <a:close/>
                  <a:moveTo>
                    <a:pt x="9280" y="1"/>
                  </a:moveTo>
                  <a:cubicBezTo>
                    <a:pt x="4141" y="1"/>
                    <a:pt x="1" y="4142"/>
                    <a:pt x="1" y="9281"/>
                  </a:cubicBezTo>
                  <a:cubicBezTo>
                    <a:pt x="1" y="14383"/>
                    <a:pt x="4141" y="18523"/>
                    <a:pt x="9280" y="18523"/>
                  </a:cubicBezTo>
                  <a:cubicBezTo>
                    <a:pt x="14382" y="18523"/>
                    <a:pt x="18523" y="14383"/>
                    <a:pt x="18523" y="9281"/>
                  </a:cubicBezTo>
                  <a:cubicBezTo>
                    <a:pt x="18523" y="4142"/>
                    <a:pt x="14382" y="1"/>
                    <a:pt x="92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37"/>
            <p:cNvSpPr/>
            <p:nvPr/>
          </p:nvSpPr>
          <p:spPr>
            <a:xfrm>
              <a:off x="1636575" y="3993425"/>
              <a:ext cx="469550" cy="468625"/>
            </a:xfrm>
            <a:custGeom>
              <a:avLst/>
              <a:gdLst/>
              <a:ahLst/>
              <a:cxnLst/>
              <a:rect l="l" t="t" r="r" b="b"/>
              <a:pathLst>
                <a:path w="18782" h="18745" extrusionOk="0">
                  <a:moveTo>
                    <a:pt x="9391" y="0"/>
                  </a:moveTo>
                  <a:cubicBezTo>
                    <a:pt x="4215" y="0"/>
                    <a:pt x="0" y="4178"/>
                    <a:pt x="0" y="9391"/>
                  </a:cubicBezTo>
                  <a:cubicBezTo>
                    <a:pt x="0" y="14566"/>
                    <a:pt x="4215" y="18744"/>
                    <a:pt x="9391" y="18744"/>
                  </a:cubicBezTo>
                  <a:cubicBezTo>
                    <a:pt x="14567" y="18744"/>
                    <a:pt x="18781" y="14566"/>
                    <a:pt x="18781" y="9391"/>
                  </a:cubicBezTo>
                  <a:cubicBezTo>
                    <a:pt x="18781" y="4178"/>
                    <a:pt x="14567" y="0"/>
                    <a:pt x="93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37"/>
            <p:cNvSpPr/>
            <p:nvPr/>
          </p:nvSpPr>
          <p:spPr>
            <a:xfrm>
              <a:off x="1629175" y="3985100"/>
              <a:ext cx="484325" cy="485250"/>
            </a:xfrm>
            <a:custGeom>
              <a:avLst/>
              <a:gdLst/>
              <a:ahLst/>
              <a:cxnLst/>
              <a:rect l="l" t="t" r="r" b="b"/>
              <a:pathLst>
                <a:path w="19373" h="19410" extrusionOk="0">
                  <a:moveTo>
                    <a:pt x="9687" y="629"/>
                  </a:moveTo>
                  <a:cubicBezTo>
                    <a:pt x="12201" y="629"/>
                    <a:pt x="14456" y="1664"/>
                    <a:pt x="16120" y="3291"/>
                  </a:cubicBezTo>
                  <a:cubicBezTo>
                    <a:pt x="17746" y="4917"/>
                    <a:pt x="18744" y="7210"/>
                    <a:pt x="18744" y="9724"/>
                  </a:cubicBezTo>
                  <a:cubicBezTo>
                    <a:pt x="18744" y="12201"/>
                    <a:pt x="17746" y="14493"/>
                    <a:pt x="16120" y="16120"/>
                  </a:cubicBezTo>
                  <a:cubicBezTo>
                    <a:pt x="14456" y="17783"/>
                    <a:pt x="12201" y="18781"/>
                    <a:pt x="9687" y="18781"/>
                  </a:cubicBezTo>
                  <a:cubicBezTo>
                    <a:pt x="7173" y="18781"/>
                    <a:pt x="4917" y="17783"/>
                    <a:pt x="3254" y="16120"/>
                  </a:cubicBezTo>
                  <a:cubicBezTo>
                    <a:pt x="1627" y="14493"/>
                    <a:pt x="592" y="12201"/>
                    <a:pt x="592" y="9724"/>
                  </a:cubicBezTo>
                  <a:cubicBezTo>
                    <a:pt x="592" y="7210"/>
                    <a:pt x="1627" y="4917"/>
                    <a:pt x="3254" y="3291"/>
                  </a:cubicBezTo>
                  <a:cubicBezTo>
                    <a:pt x="4917" y="1664"/>
                    <a:pt x="7173" y="629"/>
                    <a:pt x="9687" y="629"/>
                  </a:cubicBezTo>
                  <a:close/>
                  <a:moveTo>
                    <a:pt x="9687" y="0"/>
                  </a:moveTo>
                  <a:cubicBezTo>
                    <a:pt x="4326" y="0"/>
                    <a:pt x="0" y="4363"/>
                    <a:pt x="0" y="9724"/>
                  </a:cubicBezTo>
                  <a:cubicBezTo>
                    <a:pt x="0" y="15047"/>
                    <a:pt x="4326" y="19410"/>
                    <a:pt x="9687" y="19410"/>
                  </a:cubicBezTo>
                  <a:cubicBezTo>
                    <a:pt x="15047" y="19410"/>
                    <a:pt x="19373" y="15047"/>
                    <a:pt x="19373" y="9724"/>
                  </a:cubicBezTo>
                  <a:cubicBezTo>
                    <a:pt x="19373" y="4363"/>
                    <a:pt x="15047" y="0"/>
                    <a:pt x="96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37"/>
            <p:cNvSpPr/>
            <p:nvPr/>
          </p:nvSpPr>
          <p:spPr>
            <a:xfrm>
              <a:off x="1740075" y="4096925"/>
              <a:ext cx="262525" cy="262525"/>
            </a:xfrm>
            <a:custGeom>
              <a:avLst/>
              <a:gdLst/>
              <a:ahLst/>
              <a:cxnLst/>
              <a:rect l="l" t="t" r="r" b="b"/>
              <a:pathLst>
                <a:path w="10501" h="10501" extrusionOk="0">
                  <a:moveTo>
                    <a:pt x="5251" y="1"/>
                  </a:moveTo>
                  <a:cubicBezTo>
                    <a:pt x="2367" y="1"/>
                    <a:pt x="1" y="2330"/>
                    <a:pt x="1" y="5251"/>
                  </a:cubicBezTo>
                  <a:cubicBezTo>
                    <a:pt x="1" y="8134"/>
                    <a:pt x="2367" y="10500"/>
                    <a:pt x="5251" y="10500"/>
                  </a:cubicBezTo>
                  <a:cubicBezTo>
                    <a:pt x="8134" y="10500"/>
                    <a:pt x="10501" y="8134"/>
                    <a:pt x="10501" y="5251"/>
                  </a:cubicBezTo>
                  <a:cubicBezTo>
                    <a:pt x="10501" y="2330"/>
                    <a:pt x="8134" y="1"/>
                    <a:pt x="52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37"/>
            <p:cNvSpPr/>
            <p:nvPr/>
          </p:nvSpPr>
          <p:spPr>
            <a:xfrm>
              <a:off x="1732700" y="4088600"/>
              <a:ext cx="277300" cy="278250"/>
            </a:xfrm>
            <a:custGeom>
              <a:avLst/>
              <a:gdLst/>
              <a:ahLst/>
              <a:cxnLst/>
              <a:rect l="l" t="t" r="r" b="b"/>
              <a:pathLst>
                <a:path w="11092" h="11130" extrusionOk="0">
                  <a:moveTo>
                    <a:pt x="5546" y="629"/>
                  </a:moveTo>
                  <a:cubicBezTo>
                    <a:pt x="6914" y="629"/>
                    <a:pt x="8134" y="1184"/>
                    <a:pt x="9021" y="2071"/>
                  </a:cubicBezTo>
                  <a:cubicBezTo>
                    <a:pt x="9945" y="2959"/>
                    <a:pt x="10500" y="4216"/>
                    <a:pt x="10500" y="5584"/>
                  </a:cubicBezTo>
                  <a:cubicBezTo>
                    <a:pt x="10500" y="6915"/>
                    <a:pt x="9945" y="8172"/>
                    <a:pt x="9021" y="9059"/>
                  </a:cubicBezTo>
                  <a:cubicBezTo>
                    <a:pt x="8134" y="9946"/>
                    <a:pt x="6914" y="10501"/>
                    <a:pt x="5546" y="10501"/>
                  </a:cubicBezTo>
                  <a:cubicBezTo>
                    <a:pt x="4178" y="10501"/>
                    <a:pt x="2958" y="9946"/>
                    <a:pt x="2033" y="9059"/>
                  </a:cubicBezTo>
                  <a:cubicBezTo>
                    <a:pt x="1146" y="8172"/>
                    <a:pt x="592" y="6915"/>
                    <a:pt x="592" y="5584"/>
                  </a:cubicBezTo>
                  <a:cubicBezTo>
                    <a:pt x="592" y="4216"/>
                    <a:pt x="1146" y="2959"/>
                    <a:pt x="2033" y="2071"/>
                  </a:cubicBezTo>
                  <a:cubicBezTo>
                    <a:pt x="2958" y="1184"/>
                    <a:pt x="4178" y="629"/>
                    <a:pt x="5546" y="629"/>
                  </a:cubicBezTo>
                  <a:close/>
                  <a:moveTo>
                    <a:pt x="5546" y="1"/>
                  </a:moveTo>
                  <a:cubicBezTo>
                    <a:pt x="2477" y="1"/>
                    <a:pt x="0" y="2515"/>
                    <a:pt x="0" y="5584"/>
                  </a:cubicBezTo>
                  <a:cubicBezTo>
                    <a:pt x="0" y="8652"/>
                    <a:pt x="2477" y="11129"/>
                    <a:pt x="5546" y="11129"/>
                  </a:cubicBezTo>
                  <a:cubicBezTo>
                    <a:pt x="8614" y="11129"/>
                    <a:pt x="11091" y="8652"/>
                    <a:pt x="11091" y="5584"/>
                  </a:cubicBezTo>
                  <a:cubicBezTo>
                    <a:pt x="11091" y="2515"/>
                    <a:pt x="8614" y="1"/>
                    <a:pt x="55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37"/>
            <p:cNvSpPr/>
            <p:nvPr/>
          </p:nvSpPr>
          <p:spPr>
            <a:xfrm>
              <a:off x="1304750" y="4090450"/>
              <a:ext cx="274525" cy="274550"/>
            </a:xfrm>
            <a:custGeom>
              <a:avLst/>
              <a:gdLst/>
              <a:ahLst/>
              <a:cxnLst/>
              <a:rect l="l" t="t" r="r" b="b"/>
              <a:pathLst>
                <a:path w="10981" h="10982" extrusionOk="0">
                  <a:moveTo>
                    <a:pt x="5509" y="1"/>
                  </a:moveTo>
                  <a:cubicBezTo>
                    <a:pt x="2478" y="1"/>
                    <a:pt x="1" y="2478"/>
                    <a:pt x="1" y="5510"/>
                  </a:cubicBezTo>
                  <a:cubicBezTo>
                    <a:pt x="1" y="8541"/>
                    <a:pt x="2478" y="10981"/>
                    <a:pt x="5509" y="10981"/>
                  </a:cubicBezTo>
                  <a:cubicBezTo>
                    <a:pt x="8541" y="10981"/>
                    <a:pt x="10981" y="8541"/>
                    <a:pt x="10981" y="5510"/>
                  </a:cubicBezTo>
                  <a:cubicBezTo>
                    <a:pt x="10981" y="2478"/>
                    <a:pt x="8541" y="1"/>
                    <a:pt x="55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37"/>
            <p:cNvSpPr/>
            <p:nvPr/>
          </p:nvSpPr>
          <p:spPr>
            <a:xfrm>
              <a:off x="1297350" y="4083075"/>
              <a:ext cx="290250" cy="289300"/>
            </a:xfrm>
            <a:custGeom>
              <a:avLst/>
              <a:gdLst/>
              <a:ahLst/>
              <a:cxnLst/>
              <a:rect l="l" t="t" r="r" b="b"/>
              <a:pathLst>
                <a:path w="11610" h="11572" extrusionOk="0">
                  <a:moveTo>
                    <a:pt x="5805" y="592"/>
                  </a:moveTo>
                  <a:cubicBezTo>
                    <a:pt x="7210" y="592"/>
                    <a:pt x="8504" y="1183"/>
                    <a:pt x="9465" y="2108"/>
                  </a:cubicBezTo>
                  <a:cubicBezTo>
                    <a:pt x="10390" y="3069"/>
                    <a:pt x="10981" y="4363"/>
                    <a:pt x="10981" y="5805"/>
                  </a:cubicBezTo>
                  <a:cubicBezTo>
                    <a:pt x="10981" y="7209"/>
                    <a:pt x="10390" y="8503"/>
                    <a:pt x="9465" y="9465"/>
                  </a:cubicBezTo>
                  <a:cubicBezTo>
                    <a:pt x="8504" y="10389"/>
                    <a:pt x="7210" y="10980"/>
                    <a:pt x="5805" y="10980"/>
                  </a:cubicBezTo>
                  <a:cubicBezTo>
                    <a:pt x="4363" y="10980"/>
                    <a:pt x="3070" y="10389"/>
                    <a:pt x="2108" y="9465"/>
                  </a:cubicBezTo>
                  <a:cubicBezTo>
                    <a:pt x="1184" y="8503"/>
                    <a:pt x="592" y="7209"/>
                    <a:pt x="592" y="5805"/>
                  </a:cubicBezTo>
                  <a:cubicBezTo>
                    <a:pt x="592" y="4363"/>
                    <a:pt x="1184" y="3069"/>
                    <a:pt x="2108" y="2108"/>
                  </a:cubicBezTo>
                  <a:cubicBezTo>
                    <a:pt x="3070" y="1183"/>
                    <a:pt x="4363" y="592"/>
                    <a:pt x="5805" y="592"/>
                  </a:cubicBezTo>
                  <a:close/>
                  <a:moveTo>
                    <a:pt x="5805" y="0"/>
                  </a:moveTo>
                  <a:cubicBezTo>
                    <a:pt x="2589" y="0"/>
                    <a:pt x="1" y="2588"/>
                    <a:pt x="1" y="5805"/>
                  </a:cubicBezTo>
                  <a:cubicBezTo>
                    <a:pt x="1" y="8984"/>
                    <a:pt x="2589" y="11572"/>
                    <a:pt x="5805" y="11572"/>
                  </a:cubicBezTo>
                  <a:cubicBezTo>
                    <a:pt x="8985" y="11572"/>
                    <a:pt x="11610" y="8984"/>
                    <a:pt x="11610" y="5805"/>
                  </a:cubicBezTo>
                  <a:cubicBezTo>
                    <a:pt x="11610" y="2588"/>
                    <a:pt x="8985" y="0"/>
                    <a:pt x="58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37"/>
            <p:cNvSpPr/>
            <p:nvPr/>
          </p:nvSpPr>
          <p:spPr>
            <a:xfrm>
              <a:off x="1364825" y="4150550"/>
              <a:ext cx="154375" cy="154375"/>
            </a:xfrm>
            <a:custGeom>
              <a:avLst/>
              <a:gdLst/>
              <a:ahLst/>
              <a:cxnLst/>
              <a:rect l="l" t="t" r="r" b="b"/>
              <a:pathLst>
                <a:path w="6175" h="6175" extrusionOk="0">
                  <a:moveTo>
                    <a:pt x="3106" y="0"/>
                  </a:moveTo>
                  <a:cubicBezTo>
                    <a:pt x="1406" y="0"/>
                    <a:pt x="1" y="1405"/>
                    <a:pt x="1" y="3106"/>
                  </a:cubicBezTo>
                  <a:cubicBezTo>
                    <a:pt x="1" y="4806"/>
                    <a:pt x="1406" y="6174"/>
                    <a:pt x="3106" y="6174"/>
                  </a:cubicBezTo>
                  <a:cubicBezTo>
                    <a:pt x="4807" y="6174"/>
                    <a:pt x="6175" y="4806"/>
                    <a:pt x="6175" y="3106"/>
                  </a:cubicBezTo>
                  <a:cubicBezTo>
                    <a:pt x="6175" y="1405"/>
                    <a:pt x="4807" y="0"/>
                    <a:pt x="31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37"/>
            <p:cNvSpPr/>
            <p:nvPr/>
          </p:nvSpPr>
          <p:spPr>
            <a:xfrm>
              <a:off x="1357450" y="4143150"/>
              <a:ext cx="169150" cy="169150"/>
            </a:xfrm>
            <a:custGeom>
              <a:avLst/>
              <a:gdLst/>
              <a:ahLst/>
              <a:cxnLst/>
              <a:rect l="l" t="t" r="r" b="b"/>
              <a:pathLst>
                <a:path w="6766" h="6766" extrusionOk="0">
                  <a:moveTo>
                    <a:pt x="3401" y="629"/>
                  </a:moveTo>
                  <a:cubicBezTo>
                    <a:pt x="4141" y="629"/>
                    <a:pt x="4843" y="925"/>
                    <a:pt x="5361" y="1442"/>
                  </a:cubicBezTo>
                  <a:cubicBezTo>
                    <a:pt x="5841" y="1923"/>
                    <a:pt x="6174" y="2625"/>
                    <a:pt x="6174" y="3402"/>
                  </a:cubicBezTo>
                  <a:cubicBezTo>
                    <a:pt x="6174" y="4141"/>
                    <a:pt x="5841" y="4843"/>
                    <a:pt x="5361" y="5361"/>
                  </a:cubicBezTo>
                  <a:cubicBezTo>
                    <a:pt x="4843" y="5842"/>
                    <a:pt x="4141" y="6174"/>
                    <a:pt x="3401" y="6174"/>
                  </a:cubicBezTo>
                  <a:cubicBezTo>
                    <a:pt x="2625" y="6174"/>
                    <a:pt x="1923" y="5842"/>
                    <a:pt x="1442" y="5361"/>
                  </a:cubicBezTo>
                  <a:cubicBezTo>
                    <a:pt x="924" y="4843"/>
                    <a:pt x="629" y="4141"/>
                    <a:pt x="629" y="3402"/>
                  </a:cubicBezTo>
                  <a:cubicBezTo>
                    <a:pt x="629" y="2625"/>
                    <a:pt x="924" y="1923"/>
                    <a:pt x="1442" y="1442"/>
                  </a:cubicBezTo>
                  <a:cubicBezTo>
                    <a:pt x="1923" y="925"/>
                    <a:pt x="2625" y="629"/>
                    <a:pt x="3401" y="629"/>
                  </a:cubicBezTo>
                  <a:close/>
                  <a:moveTo>
                    <a:pt x="3401" y="0"/>
                  </a:moveTo>
                  <a:cubicBezTo>
                    <a:pt x="1516" y="0"/>
                    <a:pt x="0" y="1516"/>
                    <a:pt x="0" y="3402"/>
                  </a:cubicBezTo>
                  <a:cubicBezTo>
                    <a:pt x="0" y="5250"/>
                    <a:pt x="1516" y="6766"/>
                    <a:pt x="3401" y="6766"/>
                  </a:cubicBezTo>
                  <a:cubicBezTo>
                    <a:pt x="5250" y="6766"/>
                    <a:pt x="6766" y="5250"/>
                    <a:pt x="6766" y="3402"/>
                  </a:cubicBezTo>
                  <a:cubicBezTo>
                    <a:pt x="6766" y="1516"/>
                    <a:pt x="5250" y="0"/>
                    <a:pt x="3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37"/>
            <p:cNvSpPr/>
            <p:nvPr/>
          </p:nvSpPr>
          <p:spPr>
            <a:xfrm>
              <a:off x="1150400" y="4228175"/>
              <a:ext cx="1488100" cy="25"/>
            </a:xfrm>
            <a:custGeom>
              <a:avLst/>
              <a:gdLst/>
              <a:ahLst/>
              <a:cxnLst/>
              <a:rect l="l" t="t" r="r" b="b"/>
              <a:pathLst>
                <a:path w="59524" h="1" extrusionOk="0">
                  <a:moveTo>
                    <a:pt x="59523" y="1"/>
                  </a:moveTo>
                  <a:lnTo>
                    <a:pt x="1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37"/>
            <p:cNvSpPr/>
            <p:nvPr/>
          </p:nvSpPr>
          <p:spPr>
            <a:xfrm>
              <a:off x="1143000" y="4219850"/>
              <a:ext cx="1502900" cy="15750"/>
            </a:xfrm>
            <a:custGeom>
              <a:avLst/>
              <a:gdLst/>
              <a:ahLst/>
              <a:cxnLst/>
              <a:rect l="l" t="t" r="r" b="b"/>
              <a:pathLst>
                <a:path w="60116" h="630" extrusionOk="0">
                  <a:moveTo>
                    <a:pt x="297" y="1"/>
                  </a:moveTo>
                  <a:cubicBezTo>
                    <a:pt x="112" y="1"/>
                    <a:pt x="1" y="149"/>
                    <a:pt x="1" y="334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59819" y="629"/>
                  </a:lnTo>
                  <a:cubicBezTo>
                    <a:pt x="59967" y="629"/>
                    <a:pt x="60115" y="481"/>
                    <a:pt x="60115" y="334"/>
                  </a:cubicBezTo>
                  <a:cubicBezTo>
                    <a:pt x="60115" y="149"/>
                    <a:pt x="59967" y="1"/>
                    <a:pt x="598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37"/>
            <p:cNvSpPr/>
            <p:nvPr/>
          </p:nvSpPr>
          <p:spPr>
            <a:xfrm>
              <a:off x="2662500" y="939625"/>
              <a:ext cx="943700" cy="739450"/>
            </a:xfrm>
            <a:custGeom>
              <a:avLst/>
              <a:gdLst/>
              <a:ahLst/>
              <a:cxnLst/>
              <a:rect l="l" t="t" r="r" b="b"/>
              <a:pathLst>
                <a:path w="37748" h="29578" extrusionOk="0">
                  <a:moveTo>
                    <a:pt x="1" y="1"/>
                  </a:moveTo>
                  <a:lnTo>
                    <a:pt x="1" y="29577"/>
                  </a:lnTo>
                  <a:lnTo>
                    <a:pt x="3587" y="29577"/>
                  </a:lnTo>
                  <a:cubicBezTo>
                    <a:pt x="5472" y="27507"/>
                    <a:pt x="7653" y="25917"/>
                    <a:pt x="10093" y="24956"/>
                  </a:cubicBezTo>
                  <a:cubicBezTo>
                    <a:pt x="15454" y="22775"/>
                    <a:pt x="20260" y="21998"/>
                    <a:pt x="24623" y="21998"/>
                  </a:cubicBezTo>
                  <a:cubicBezTo>
                    <a:pt x="29503" y="21998"/>
                    <a:pt x="33829" y="22960"/>
                    <a:pt x="37747" y="24106"/>
                  </a:cubicBezTo>
                  <a:lnTo>
                    <a:pt x="377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37"/>
            <p:cNvSpPr/>
            <p:nvPr/>
          </p:nvSpPr>
          <p:spPr>
            <a:xfrm>
              <a:off x="2752150" y="1489575"/>
              <a:ext cx="854050" cy="189500"/>
            </a:xfrm>
            <a:custGeom>
              <a:avLst/>
              <a:gdLst/>
              <a:ahLst/>
              <a:cxnLst/>
              <a:rect l="l" t="t" r="r" b="b"/>
              <a:pathLst>
                <a:path w="34162" h="7580" extrusionOk="0">
                  <a:moveTo>
                    <a:pt x="21037" y="0"/>
                  </a:moveTo>
                  <a:cubicBezTo>
                    <a:pt x="16674" y="0"/>
                    <a:pt x="11868" y="777"/>
                    <a:pt x="6507" y="2958"/>
                  </a:cubicBezTo>
                  <a:cubicBezTo>
                    <a:pt x="4067" y="3919"/>
                    <a:pt x="1886" y="5509"/>
                    <a:pt x="1" y="7579"/>
                  </a:cubicBezTo>
                  <a:lnTo>
                    <a:pt x="34161" y="7579"/>
                  </a:lnTo>
                  <a:lnTo>
                    <a:pt x="34161" y="2108"/>
                  </a:lnTo>
                  <a:cubicBezTo>
                    <a:pt x="30243" y="962"/>
                    <a:pt x="25917" y="0"/>
                    <a:pt x="210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37"/>
            <p:cNvSpPr/>
            <p:nvPr/>
          </p:nvSpPr>
          <p:spPr>
            <a:xfrm>
              <a:off x="2662500" y="1694750"/>
              <a:ext cx="943700" cy="74900"/>
            </a:xfrm>
            <a:custGeom>
              <a:avLst/>
              <a:gdLst/>
              <a:ahLst/>
              <a:cxnLst/>
              <a:rect l="l" t="t" r="r" b="b"/>
              <a:pathLst>
                <a:path w="37748" h="2996" extrusionOk="0">
                  <a:moveTo>
                    <a:pt x="1" y="1"/>
                  </a:moveTo>
                  <a:lnTo>
                    <a:pt x="1" y="2995"/>
                  </a:lnTo>
                  <a:lnTo>
                    <a:pt x="37747" y="2995"/>
                  </a:lnTo>
                  <a:lnTo>
                    <a:pt x="3774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37"/>
            <p:cNvSpPr/>
            <p:nvPr/>
          </p:nvSpPr>
          <p:spPr>
            <a:xfrm>
              <a:off x="2662500" y="1679050"/>
              <a:ext cx="943700" cy="15725"/>
            </a:xfrm>
            <a:custGeom>
              <a:avLst/>
              <a:gdLst/>
              <a:ahLst/>
              <a:cxnLst/>
              <a:rect l="l" t="t" r="r" b="b"/>
              <a:pathLst>
                <a:path w="37748" h="629" extrusionOk="0">
                  <a:moveTo>
                    <a:pt x="1" y="0"/>
                  </a:moveTo>
                  <a:lnTo>
                    <a:pt x="1" y="629"/>
                  </a:lnTo>
                  <a:lnTo>
                    <a:pt x="37747" y="629"/>
                  </a:lnTo>
                  <a:lnTo>
                    <a:pt x="3774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37"/>
            <p:cNvSpPr/>
            <p:nvPr/>
          </p:nvSpPr>
          <p:spPr>
            <a:xfrm>
              <a:off x="2655100" y="932250"/>
              <a:ext cx="959425" cy="844800"/>
            </a:xfrm>
            <a:custGeom>
              <a:avLst/>
              <a:gdLst/>
              <a:ahLst/>
              <a:cxnLst/>
              <a:rect l="l" t="t" r="r" b="b"/>
              <a:pathLst>
                <a:path w="38377" h="33792" extrusionOk="0">
                  <a:moveTo>
                    <a:pt x="37748" y="629"/>
                  </a:moveTo>
                  <a:lnTo>
                    <a:pt x="37748" y="33200"/>
                  </a:lnTo>
                  <a:lnTo>
                    <a:pt x="592" y="33200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111"/>
                  </a:cubicBezTo>
                  <a:cubicBezTo>
                    <a:pt x="1" y="148"/>
                    <a:pt x="1" y="222"/>
                    <a:pt x="1" y="296"/>
                  </a:cubicBezTo>
                  <a:lnTo>
                    <a:pt x="1" y="33495"/>
                  </a:lnTo>
                  <a:cubicBezTo>
                    <a:pt x="1" y="33569"/>
                    <a:pt x="1" y="33643"/>
                    <a:pt x="75" y="33717"/>
                  </a:cubicBezTo>
                  <a:cubicBezTo>
                    <a:pt x="149" y="33791"/>
                    <a:pt x="223" y="33791"/>
                    <a:pt x="297" y="33791"/>
                  </a:cubicBezTo>
                  <a:lnTo>
                    <a:pt x="38043" y="33791"/>
                  </a:lnTo>
                  <a:cubicBezTo>
                    <a:pt x="38154" y="33791"/>
                    <a:pt x="38228" y="33791"/>
                    <a:pt x="38265" y="33717"/>
                  </a:cubicBezTo>
                  <a:cubicBezTo>
                    <a:pt x="38339" y="33643"/>
                    <a:pt x="38376" y="33569"/>
                    <a:pt x="38376" y="33495"/>
                  </a:cubicBezTo>
                  <a:lnTo>
                    <a:pt x="38376" y="296"/>
                  </a:lnTo>
                  <a:cubicBezTo>
                    <a:pt x="38376" y="222"/>
                    <a:pt x="38339" y="148"/>
                    <a:pt x="38265" y="111"/>
                  </a:cubicBezTo>
                  <a:cubicBezTo>
                    <a:pt x="38228" y="37"/>
                    <a:pt x="38154" y="0"/>
                    <a:pt x="380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37"/>
            <p:cNvSpPr/>
            <p:nvPr/>
          </p:nvSpPr>
          <p:spPr>
            <a:xfrm>
              <a:off x="2662500" y="939625"/>
              <a:ext cx="943700" cy="141450"/>
            </a:xfrm>
            <a:custGeom>
              <a:avLst/>
              <a:gdLst/>
              <a:ahLst/>
              <a:cxnLst/>
              <a:rect l="l" t="t" r="r" b="b"/>
              <a:pathLst>
                <a:path w="37748" h="5658" extrusionOk="0">
                  <a:moveTo>
                    <a:pt x="1" y="1"/>
                  </a:moveTo>
                  <a:lnTo>
                    <a:pt x="1" y="5657"/>
                  </a:lnTo>
                  <a:lnTo>
                    <a:pt x="37747" y="5657"/>
                  </a:lnTo>
                  <a:lnTo>
                    <a:pt x="3774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37"/>
            <p:cNvSpPr/>
            <p:nvPr/>
          </p:nvSpPr>
          <p:spPr>
            <a:xfrm>
              <a:off x="2655100" y="932250"/>
              <a:ext cx="959425" cy="156225"/>
            </a:xfrm>
            <a:custGeom>
              <a:avLst/>
              <a:gdLst/>
              <a:ahLst/>
              <a:cxnLst/>
              <a:rect l="l" t="t" r="r" b="b"/>
              <a:pathLst>
                <a:path w="38377" h="6249" extrusionOk="0">
                  <a:moveTo>
                    <a:pt x="37748" y="629"/>
                  </a:moveTo>
                  <a:lnTo>
                    <a:pt x="37748" y="5657"/>
                  </a:lnTo>
                  <a:lnTo>
                    <a:pt x="592" y="5657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111"/>
                  </a:cubicBezTo>
                  <a:cubicBezTo>
                    <a:pt x="1" y="148"/>
                    <a:pt x="1" y="222"/>
                    <a:pt x="1" y="296"/>
                  </a:cubicBezTo>
                  <a:lnTo>
                    <a:pt x="1" y="5952"/>
                  </a:lnTo>
                  <a:cubicBezTo>
                    <a:pt x="1" y="6026"/>
                    <a:pt x="1" y="6100"/>
                    <a:pt x="75" y="6174"/>
                  </a:cubicBezTo>
                  <a:cubicBezTo>
                    <a:pt x="149" y="6211"/>
                    <a:pt x="223" y="6248"/>
                    <a:pt x="297" y="6248"/>
                  </a:cubicBezTo>
                  <a:lnTo>
                    <a:pt x="38043" y="6248"/>
                  </a:lnTo>
                  <a:cubicBezTo>
                    <a:pt x="38154" y="6248"/>
                    <a:pt x="38228" y="6211"/>
                    <a:pt x="38265" y="6174"/>
                  </a:cubicBezTo>
                  <a:cubicBezTo>
                    <a:pt x="38339" y="6100"/>
                    <a:pt x="38376" y="6026"/>
                    <a:pt x="38376" y="5952"/>
                  </a:cubicBezTo>
                  <a:lnTo>
                    <a:pt x="38376" y="296"/>
                  </a:lnTo>
                  <a:cubicBezTo>
                    <a:pt x="38376" y="222"/>
                    <a:pt x="38339" y="148"/>
                    <a:pt x="38265" y="111"/>
                  </a:cubicBezTo>
                  <a:cubicBezTo>
                    <a:pt x="38228" y="37"/>
                    <a:pt x="38154" y="0"/>
                    <a:pt x="380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37"/>
            <p:cNvSpPr/>
            <p:nvPr/>
          </p:nvSpPr>
          <p:spPr>
            <a:xfrm>
              <a:off x="2942550" y="1191950"/>
              <a:ext cx="389150" cy="389150"/>
            </a:xfrm>
            <a:custGeom>
              <a:avLst/>
              <a:gdLst/>
              <a:ahLst/>
              <a:cxnLst/>
              <a:rect l="l" t="t" r="r" b="b"/>
              <a:pathLst>
                <a:path w="15566" h="15566" extrusionOk="0">
                  <a:moveTo>
                    <a:pt x="7801" y="1"/>
                  </a:moveTo>
                  <a:cubicBezTo>
                    <a:pt x="3476" y="1"/>
                    <a:pt x="1" y="3476"/>
                    <a:pt x="1" y="7765"/>
                  </a:cubicBezTo>
                  <a:cubicBezTo>
                    <a:pt x="1" y="12090"/>
                    <a:pt x="3476" y="15565"/>
                    <a:pt x="7801" y="15565"/>
                  </a:cubicBezTo>
                  <a:cubicBezTo>
                    <a:pt x="12090" y="15565"/>
                    <a:pt x="15565" y="12090"/>
                    <a:pt x="15565" y="7765"/>
                  </a:cubicBezTo>
                  <a:cubicBezTo>
                    <a:pt x="15565" y="3476"/>
                    <a:pt x="12090" y="1"/>
                    <a:pt x="78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37"/>
            <p:cNvSpPr/>
            <p:nvPr/>
          </p:nvSpPr>
          <p:spPr>
            <a:xfrm>
              <a:off x="2935150" y="1183650"/>
              <a:ext cx="404850" cy="404850"/>
            </a:xfrm>
            <a:custGeom>
              <a:avLst/>
              <a:gdLst/>
              <a:ahLst/>
              <a:cxnLst/>
              <a:rect l="l" t="t" r="r" b="b"/>
              <a:pathLst>
                <a:path w="16194" h="16194" extrusionOk="0">
                  <a:moveTo>
                    <a:pt x="8097" y="629"/>
                  </a:moveTo>
                  <a:cubicBezTo>
                    <a:pt x="10168" y="629"/>
                    <a:pt x="12016" y="1479"/>
                    <a:pt x="13384" y="2810"/>
                  </a:cubicBezTo>
                  <a:cubicBezTo>
                    <a:pt x="14715" y="4178"/>
                    <a:pt x="15565" y="6026"/>
                    <a:pt x="15565" y="8097"/>
                  </a:cubicBezTo>
                  <a:cubicBezTo>
                    <a:pt x="15565" y="10167"/>
                    <a:pt x="14715" y="12052"/>
                    <a:pt x="13384" y="13383"/>
                  </a:cubicBezTo>
                  <a:cubicBezTo>
                    <a:pt x="12016" y="14751"/>
                    <a:pt x="10168" y="15565"/>
                    <a:pt x="8097" y="15565"/>
                  </a:cubicBezTo>
                  <a:cubicBezTo>
                    <a:pt x="6027" y="15565"/>
                    <a:pt x="4142" y="14751"/>
                    <a:pt x="2811" y="13383"/>
                  </a:cubicBezTo>
                  <a:cubicBezTo>
                    <a:pt x="1443" y="12052"/>
                    <a:pt x="629" y="10167"/>
                    <a:pt x="629" y="8097"/>
                  </a:cubicBezTo>
                  <a:cubicBezTo>
                    <a:pt x="629" y="6026"/>
                    <a:pt x="1443" y="4178"/>
                    <a:pt x="2811" y="2810"/>
                  </a:cubicBezTo>
                  <a:cubicBezTo>
                    <a:pt x="4142" y="1479"/>
                    <a:pt x="6027" y="629"/>
                    <a:pt x="8097" y="629"/>
                  </a:cubicBezTo>
                  <a:close/>
                  <a:moveTo>
                    <a:pt x="8097" y="0"/>
                  </a:moveTo>
                  <a:cubicBezTo>
                    <a:pt x="3624" y="0"/>
                    <a:pt x="1" y="3623"/>
                    <a:pt x="1" y="8097"/>
                  </a:cubicBezTo>
                  <a:cubicBezTo>
                    <a:pt x="1" y="12570"/>
                    <a:pt x="3624" y="16193"/>
                    <a:pt x="8097" y="16193"/>
                  </a:cubicBezTo>
                  <a:cubicBezTo>
                    <a:pt x="12571" y="16193"/>
                    <a:pt x="16194" y="12570"/>
                    <a:pt x="16194" y="8097"/>
                  </a:cubicBezTo>
                  <a:cubicBezTo>
                    <a:pt x="16194" y="3623"/>
                    <a:pt x="12571" y="0"/>
                    <a:pt x="80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37"/>
            <p:cNvSpPr/>
            <p:nvPr/>
          </p:nvSpPr>
          <p:spPr>
            <a:xfrm>
              <a:off x="3046075" y="1257575"/>
              <a:ext cx="228325" cy="263450"/>
            </a:xfrm>
            <a:custGeom>
              <a:avLst/>
              <a:gdLst/>
              <a:ahLst/>
              <a:cxnLst/>
              <a:rect l="l" t="t" r="r" b="b"/>
              <a:pathLst>
                <a:path w="9133" h="10538" extrusionOk="0">
                  <a:moveTo>
                    <a:pt x="0" y="1"/>
                  </a:moveTo>
                  <a:lnTo>
                    <a:pt x="0" y="10537"/>
                  </a:lnTo>
                  <a:lnTo>
                    <a:pt x="9132" y="528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37"/>
            <p:cNvSpPr/>
            <p:nvPr/>
          </p:nvSpPr>
          <p:spPr>
            <a:xfrm>
              <a:off x="3038675" y="1250425"/>
              <a:ext cx="243100" cy="278675"/>
            </a:xfrm>
            <a:custGeom>
              <a:avLst/>
              <a:gdLst/>
              <a:ahLst/>
              <a:cxnLst/>
              <a:rect l="l" t="t" r="r" b="b"/>
              <a:pathLst>
                <a:path w="9724" h="11147" extrusionOk="0">
                  <a:moveTo>
                    <a:pt x="592" y="838"/>
                  </a:moveTo>
                  <a:lnTo>
                    <a:pt x="8800" y="5574"/>
                  </a:lnTo>
                  <a:lnTo>
                    <a:pt x="592" y="10306"/>
                  </a:lnTo>
                  <a:lnTo>
                    <a:pt x="592" y="838"/>
                  </a:lnTo>
                  <a:close/>
                  <a:moveTo>
                    <a:pt x="310" y="0"/>
                  </a:moveTo>
                  <a:cubicBezTo>
                    <a:pt x="259" y="0"/>
                    <a:pt x="204" y="9"/>
                    <a:pt x="148" y="28"/>
                  </a:cubicBezTo>
                  <a:cubicBezTo>
                    <a:pt x="38" y="102"/>
                    <a:pt x="1" y="213"/>
                    <a:pt x="1" y="287"/>
                  </a:cubicBezTo>
                  <a:lnTo>
                    <a:pt x="1" y="10823"/>
                  </a:lnTo>
                  <a:cubicBezTo>
                    <a:pt x="1" y="10934"/>
                    <a:pt x="38" y="11045"/>
                    <a:pt x="148" y="11119"/>
                  </a:cubicBezTo>
                  <a:cubicBezTo>
                    <a:pt x="204" y="11138"/>
                    <a:pt x="259" y="11147"/>
                    <a:pt x="310" y="11147"/>
                  </a:cubicBezTo>
                  <a:cubicBezTo>
                    <a:pt x="361" y="11147"/>
                    <a:pt x="407" y="11138"/>
                    <a:pt x="444" y="11119"/>
                  </a:cubicBezTo>
                  <a:lnTo>
                    <a:pt x="9576" y="5832"/>
                  </a:lnTo>
                  <a:cubicBezTo>
                    <a:pt x="9687" y="5795"/>
                    <a:pt x="9724" y="5684"/>
                    <a:pt x="9724" y="5574"/>
                  </a:cubicBezTo>
                  <a:cubicBezTo>
                    <a:pt x="9724" y="5463"/>
                    <a:pt x="9687" y="5352"/>
                    <a:pt x="9576" y="5315"/>
                  </a:cubicBezTo>
                  <a:lnTo>
                    <a:pt x="444" y="28"/>
                  </a:lnTo>
                  <a:cubicBezTo>
                    <a:pt x="407" y="9"/>
                    <a:pt x="361" y="0"/>
                    <a:pt x="3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06" name="Google Shape;2106;p37"/>
          <p:cNvGrpSpPr/>
          <p:nvPr/>
        </p:nvGrpSpPr>
        <p:grpSpPr>
          <a:xfrm>
            <a:off x="718794" y="197855"/>
            <a:ext cx="635100" cy="734640"/>
            <a:chOff x="731647" y="573573"/>
            <a:chExt cx="635100" cy="734640"/>
          </a:xfrm>
        </p:grpSpPr>
        <p:grpSp>
          <p:nvGrpSpPr>
            <p:cNvPr id="2107" name="Google Shape;2107;p37"/>
            <p:cNvGrpSpPr/>
            <p:nvPr/>
          </p:nvGrpSpPr>
          <p:grpSpPr>
            <a:xfrm>
              <a:off x="731647" y="573573"/>
              <a:ext cx="635100" cy="635100"/>
              <a:chOff x="917231" y="750460"/>
              <a:chExt cx="635100" cy="635100"/>
            </a:xfrm>
          </p:grpSpPr>
          <p:sp>
            <p:nvSpPr>
              <p:cNvPr id="2108" name="Google Shape;2108;p37"/>
              <p:cNvSpPr/>
              <p:nvPr/>
            </p:nvSpPr>
            <p:spPr>
              <a:xfrm>
                <a:off x="917231" y="750460"/>
                <a:ext cx="635100" cy="635100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9" name="Google Shape;2109;p37"/>
              <p:cNvSpPr/>
              <p:nvPr/>
            </p:nvSpPr>
            <p:spPr>
              <a:xfrm>
                <a:off x="1001943" y="835185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10" name="Google Shape;2110;p37"/>
            <p:cNvGrpSpPr/>
            <p:nvPr/>
          </p:nvGrpSpPr>
          <p:grpSpPr>
            <a:xfrm>
              <a:off x="961679" y="1281213"/>
              <a:ext cx="175013" cy="27000"/>
              <a:chOff x="5662375" y="212375"/>
              <a:chExt cx="175013" cy="27000"/>
            </a:xfrm>
          </p:grpSpPr>
          <p:sp>
            <p:nvSpPr>
              <p:cNvPr id="2111" name="Google Shape;2111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12" name="Google Shape;2112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13" name="Google Shape;2113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114" name="Google Shape;2114;p37"/>
          <p:cNvGrpSpPr/>
          <p:nvPr/>
        </p:nvGrpSpPr>
        <p:grpSpPr>
          <a:xfrm>
            <a:off x="735994" y="994146"/>
            <a:ext cx="635100" cy="733490"/>
            <a:chOff x="731647" y="1650460"/>
            <a:chExt cx="635100" cy="733490"/>
          </a:xfrm>
        </p:grpSpPr>
        <p:grpSp>
          <p:nvGrpSpPr>
            <p:cNvPr id="2115" name="Google Shape;2115;p37"/>
            <p:cNvGrpSpPr/>
            <p:nvPr/>
          </p:nvGrpSpPr>
          <p:grpSpPr>
            <a:xfrm>
              <a:off x="731647" y="1650460"/>
              <a:ext cx="635100" cy="635100"/>
              <a:chOff x="917231" y="1827973"/>
              <a:chExt cx="635100" cy="635100"/>
            </a:xfrm>
          </p:grpSpPr>
          <p:sp>
            <p:nvSpPr>
              <p:cNvPr id="2116" name="Google Shape;2116;p37"/>
              <p:cNvSpPr/>
              <p:nvPr/>
            </p:nvSpPr>
            <p:spPr>
              <a:xfrm>
                <a:off x="917231" y="1827973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7" name="Google Shape;2117;p37"/>
              <p:cNvSpPr/>
              <p:nvPr/>
            </p:nvSpPr>
            <p:spPr>
              <a:xfrm>
                <a:off x="1001931" y="1912710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18" name="Google Shape;2118;p37"/>
            <p:cNvGrpSpPr/>
            <p:nvPr/>
          </p:nvGrpSpPr>
          <p:grpSpPr>
            <a:xfrm>
              <a:off x="961679" y="2356951"/>
              <a:ext cx="175013" cy="27000"/>
              <a:chOff x="5662375" y="212375"/>
              <a:chExt cx="175013" cy="27000"/>
            </a:xfrm>
          </p:grpSpPr>
          <p:sp>
            <p:nvSpPr>
              <p:cNvPr id="2119" name="Google Shape;2119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0" name="Google Shape;2120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1" name="Google Shape;2121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122" name="Google Shape;2122;p37"/>
          <p:cNvGrpSpPr/>
          <p:nvPr/>
        </p:nvGrpSpPr>
        <p:grpSpPr>
          <a:xfrm>
            <a:off x="722506" y="1765634"/>
            <a:ext cx="635100" cy="745624"/>
            <a:chOff x="731647" y="2717636"/>
            <a:chExt cx="635100" cy="745624"/>
          </a:xfrm>
        </p:grpSpPr>
        <p:grpSp>
          <p:nvGrpSpPr>
            <p:cNvPr id="2123" name="Google Shape;2123;p37"/>
            <p:cNvGrpSpPr/>
            <p:nvPr/>
          </p:nvGrpSpPr>
          <p:grpSpPr>
            <a:xfrm>
              <a:off x="731647" y="2717636"/>
              <a:ext cx="635100" cy="635100"/>
              <a:chOff x="917231" y="2894861"/>
              <a:chExt cx="635100" cy="635100"/>
            </a:xfrm>
          </p:grpSpPr>
          <p:sp>
            <p:nvSpPr>
              <p:cNvPr id="2124" name="Google Shape;2124;p37"/>
              <p:cNvSpPr/>
              <p:nvPr/>
            </p:nvSpPr>
            <p:spPr>
              <a:xfrm>
                <a:off x="917231" y="2894861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5" name="Google Shape;2125;p37"/>
              <p:cNvSpPr/>
              <p:nvPr/>
            </p:nvSpPr>
            <p:spPr>
              <a:xfrm>
                <a:off x="1001931" y="2979611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26" name="Google Shape;2126;p37"/>
            <p:cNvGrpSpPr/>
            <p:nvPr/>
          </p:nvGrpSpPr>
          <p:grpSpPr>
            <a:xfrm>
              <a:off x="961679" y="3436260"/>
              <a:ext cx="175013" cy="27000"/>
              <a:chOff x="5662375" y="212375"/>
              <a:chExt cx="175013" cy="27000"/>
            </a:xfrm>
          </p:grpSpPr>
          <p:sp>
            <p:nvSpPr>
              <p:cNvPr id="2127" name="Google Shape;2127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8" name="Google Shape;2128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9" name="Google Shape;2129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130" name="Google Shape;2130;p37"/>
          <p:cNvGrpSpPr/>
          <p:nvPr/>
        </p:nvGrpSpPr>
        <p:grpSpPr>
          <a:xfrm>
            <a:off x="722506" y="2572909"/>
            <a:ext cx="635100" cy="734704"/>
            <a:chOff x="731647" y="3806675"/>
            <a:chExt cx="635100" cy="734704"/>
          </a:xfrm>
        </p:grpSpPr>
        <p:grpSp>
          <p:nvGrpSpPr>
            <p:cNvPr id="2131" name="Google Shape;2131;p37"/>
            <p:cNvGrpSpPr/>
            <p:nvPr/>
          </p:nvGrpSpPr>
          <p:grpSpPr>
            <a:xfrm>
              <a:off x="731647" y="3806675"/>
              <a:ext cx="635100" cy="635100"/>
              <a:chOff x="917231" y="3983097"/>
              <a:chExt cx="635100" cy="635100"/>
            </a:xfrm>
          </p:grpSpPr>
          <p:sp>
            <p:nvSpPr>
              <p:cNvPr id="2132" name="Google Shape;2132;p37"/>
              <p:cNvSpPr/>
              <p:nvPr/>
            </p:nvSpPr>
            <p:spPr>
              <a:xfrm>
                <a:off x="917231" y="3983097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3" name="Google Shape;2133;p37"/>
              <p:cNvSpPr/>
              <p:nvPr/>
            </p:nvSpPr>
            <p:spPr>
              <a:xfrm>
                <a:off x="1001931" y="4067797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34" name="Google Shape;2134;p37"/>
            <p:cNvGrpSpPr/>
            <p:nvPr/>
          </p:nvGrpSpPr>
          <p:grpSpPr>
            <a:xfrm>
              <a:off x="961679" y="4514379"/>
              <a:ext cx="175013" cy="27000"/>
              <a:chOff x="5662375" y="212375"/>
              <a:chExt cx="175013" cy="27000"/>
            </a:xfrm>
          </p:grpSpPr>
          <p:sp>
            <p:nvSpPr>
              <p:cNvPr id="2135" name="Google Shape;2135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36" name="Google Shape;2136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37" name="Google Shape;2137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sp>
        <p:nvSpPr>
          <p:cNvPr id="2138" name="Google Shape;2138;p37"/>
          <p:cNvSpPr txBox="1">
            <a:spLocks noGrp="1"/>
          </p:cNvSpPr>
          <p:nvPr>
            <p:ph type="title"/>
          </p:nvPr>
        </p:nvSpPr>
        <p:spPr>
          <a:xfrm>
            <a:off x="5360809" y="356616"/>
            <a:ext cx="3161315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Nội</a:t>
            </a:r>
            <a:r>
              <a:rPr lang="en-US" dirty="0" smtClean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dung </a:t>
            </a:r>
            <a:r>
              <a:rPr lang="en-US" dirty="0" err="1" smtClean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chính</a:t>
            </a:r>
            <a:endParaRPr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2139" name="Google Shape;2139;p37"/>
          <p:cNvSpPr txBox="1">
            <a:spLocks noGrp="1"/>
          </p:cNvSpPr>
          <p:nvPr>
            <p:ph type="subTitle" idx="2"/>
          </p:nvPr>
        </p:nvSpPr>
        <p:spPr>
          <a:xfrm>
            <a:off x="1599990" y="256955"/>
            <a:ext cx="1568328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smtClean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INTRODUCTION</a:t>
            </a: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142" name="Google Shape;2142;p37"/>
          <p:cNvSpPr txBox="1">
            <a:spLocks noGrp="1"/>
          </p:cNvSpPr>
          <p:nvPr>
            <p:ph type="subTitle" idx="4"/>
          </p:nvPr>
        </p:nvSpPr>
        <p:spPr>
          <a:xfrm>
            <a:off x="1640168" y="1041099"/>
            <a:ext cx="136372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smtClean="0"/>
              <a:t>DASHBOARD</a:t>
            </a:r>
            <a:endParaRPr dirty="0"/>
          </a:p>
        </p:txBody>
      </p:sp>
      <p:sp>
        <p:nvSpPr>
          <p:cNvPr id="2144" name="Google Shape;2144;p37"/>
          <p:cNvSpPr txBox="1">
            <a:spLocks noGrp="1"/>
          </p:cNvSpPr>
          <p:nvPr>
            <p:ph type="subTitle" idx="6"/>
          </p:nvPr>
        </p:nvSpPr>
        <p:spPr>
          <a:xfrm>
            <a:off x="1706399" y="3443387"/>
            <a:ext cx="1829126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smtClean="0"/>
              <a:t>ANALYSIS (OTHER)</a:t>
            </a:r>
            <a:endParaRPr dirty="0"/>
          </a:p>
        </p:txBody>
      </p:sp>
      <p:sp>
        <p:nvSpPr>
          <p:cNvPr id="2146" name="Google Shape;2146;p37"/>
          <p:cNvSpPr txBox="1">
            <a:spLocks noGrp="1"/>
          </p:cNvSpPr>
          <p:nvPr>
            <p:ph type="subTitle" idx="8"/>
          </p:nvPr>
        </p:nvSpPr>
        <p:spPr>
          <a:xfrm>
            <a:off x="1756448" y="4258594"/>
            <a:ext cx="860112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 smtClean="0"/>
              <a:t>REPORT</a:t>
            </a:r>
            <a:endParaRPr dirty="0"/>
          </a:p>
        </p:txBody>
      </p:sp>
      <p:sp>
        <p:nvSpPr>
          <p:cNvPr id="2147" name="Google Shape;2147;p37"/>
          <p:cNvSpPr txBox="1">
            <a:spLocks noGrp="1"/>
          </p:cNvSpPr>
          <p:nvPr>
            <p:ph type="title" idx="9"/>
          </p:nvPr>
        </p:nvSpPr>
        <p:spPr>
          <a:xfrm>
            <a:off x="818187" y="328879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2148" name="Google Shape;2148;p37"/>
          <p:cNvSpPr txBox="1">
            <a:spLocks noGrp="1"/>
          </p:cNvSpPr>
          <p:nvPr>
            <p:ph type="title" idx="13"/>
          </p:nvPr>
        </p:nvSpPr>
        <p:spPr>
          <a:xfrm>
            <a:off x="813562" y="1113034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2149" name="Google Shape;2149;p37"/>
          <p:cNvSpPr txBox="1">
            <a:spLocks noGrp="1"/>
          </p:cNvSpPr>
          <p:nvPr>
            <p:ph type="title" idx="14"/>
          </p:nvPr>
        </p:nvSpPr>
        <p:spPr>
          <a:xfrm>
            <a:off x="815606" y="1936091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2150" name="Google Shape;2150;p37"/>
          <p:cNvSpPr txBox="1">
            <a:spLocks noGrp="1"/>
          </p:cNvSpPr>
          <p:nvPr>
            <p:ph type="title" idx="15"/>
          </p:nvPr>
        </p:nvSpPr>
        <p:spPr>
          <a:xfrm>
            <a:off x="824944" y="2724694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grpSp>
        <p:nvGrpSpPr>
          <p:cNvPr id="266" name="Google Shape;2130;p37"/>
          <p:cNvGrpSpPr/>
          <p:nvPr/>
        </p:nvGrpSpPr>
        <p:grpSpPr>
          <a:xfrm>
            <a:off x="723742" y="3379174"/>
            <a:ext cx="635100" cy="734704"/>
            <a:chOff x="731647" y="3806675"/>
            <a:chExt cx="635100" cy="734704"/>
          </a:xfrm>
        </p:grpSpPr>
        <p:grpSp>
          <p:nvGrpSpPr>
            <p:cNvPr id="267" name="Google Shape;2131;p37"/>
            <p:cNvGrpSpPr/>
            <p:nvPr/>
          </p:nvGrpSpPr>
          <p:grpSpPr>
            <a:xfrm>
              <a:off x="731647" y="3806675"/>
              <a:ext cx="635100" cy="635100"/>
              <a:chOff x="917231" y="3983097"/>
              <a:chExt cx="635100" cy="635100"/>
            </a:xfrm>
          </p:grpSpPr>
          <p:sp>
            <p:nvSpPr>
              <p:cNvPr id="272" name="Google Shape;2132;p37"/>
              <p:cNvSpPr/>
              <p:nvPr/>
            </p:nvSpPr>
            <p:spPr>
              <a:xfrm>
                <a:off x="917231" y="3983097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133;p37"/>
              <p:cNvSpPr/>
              <p:nvPr/>
            </p:nvSpPr>
            <p:spPr>
              <a:xfrm>
                <a:off x="1001931" y="4067797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8" name="Google Shape;2134;p37"/>
            <p:cNvGrpSpPr/>
            <p:nvPr/>
          </p:nvGrpSpPr>
          <p:grpSpPr>
            <a:xfrm>
              <a:off x="961679" y="4514379"/>
              <a:ext cx="175013" cy="27000"/>
              <a:chOff x="5662375" y="212375"/>
              <a:chExt cx="175013" cy="27000"/>
            </a:xfrm>
          </p:grpSpPr>
          <p:sp>
            <p:nvSpPr>
              <p:cNvPr id="269" name="Google Shape;2135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70" name="Google Shape;2136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71" name="Google Shape;2137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sp>
        <p:nvSpPr>
          <p:cNvPr id="274" name="Google Shape;2150;p37"/>
          <p:cNvSpPr txBox="1">
            <a:spLocks/>
          </p:cNvSpPr>
          <p:nvPr/>
        </p:nvSpPr>
        <p:spPr>
          <a:xfrm>
            <a:off x="840590" y="3517946"/>
            <a:ext cx="457200" cy="3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en" dirty="0" smtClean="0"/>
              <a:t>05</a:t>
            </a:r>
            <a:endParaRPr lang="en" dirty="0"/>
          </a:p>
        </p:txBody>
      </p:sp>
      <p:sp>
        <p:nvSpPr>
          <p:cNvPr id="286" name="Google Shape;2144;p37"/>
          <p:cNvSpPr txBox="1">
            <a:spLocks noGrp="1"/>
          </p:cNvSpPr>
          <p:nvPr>
            <p:ph type="subTitle" idx="6"/>
          </p:nvPr>
        </p:nvSpPr>
        <p:spPr>
          <a:xfrm>
            <a:off x="1656852" y="2664520"/>
            <a:ext cx="1942431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smtClean="0"/>
              <a:t>ANALYSIS (PROFIT)</a:t>
            </a:r>
            <a:endParaRPr dirty="0"/>
          </a:p>
        </p:txBody>
      </p:sp>
      <p:grpSp>
        <p:nvGrpSpPr>
          <p:cNvPr id="288" name="Google Shape;2130;p37"/>
          <p:cNvGrpSpPr/>
          <p:nvPr/>
        </p:nvGrpSpPr>
        <p:grpSpPr>
          <a:xfrm>
            <a:off x="718794" y="4158024"/>
            <a:ext cx="635100" cy="734704"/>
            <a:chOff x="731647" y="3806675"/>
            <a:chExt cx="635100" cy="734704"/>
          </a:xfrm>
        </p:grpSpPr>
        <p:grpSp>
          <p:nvGrpSpPr>
            <p:cNvPr id="289" name="Google Shape;2131;p37"/>
            <p:cNvGrpSpPr/>
            <p:nvPr/>
          </p:nvGrpSpPr>
          <p:grpSpPr>
            <a:xfrm>
              <a:off x="731647" y="3806675"/>
              <a:ext cx="635100" cy="635100"/>
              <a:chOff x="917231" y="3983097"/>
              <a:chExt cx="635100" cy="635100"/>
            </a:xfrm>
          </p:grpSpPr>
          <p:sp>
            <p:nvSpPr>
              <p:cNvPr id="294" name="Google Shape;2132;p37"/>
              <p:cNvSpPr/>
              <p:nvPr/>
            </p:nvSpPr>
            <p:spPr>
              <a:xfrm>
                <a:off x="917231" y="3983097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133;p37"/>
              <p:cNvSpPr/>
              <p:nvPr/>
            </p:nvSpPr>
            <p:spPr>
              <a:xfrm>
                <a:off x="1001931" y="4067797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0" name="Google Shape;2134;p37"/>
            <p:cNvGrpSpPr/>
            <p:nvPr/>
          </p:nvGrpSpPr>
          <p:grpSpPr>
            <a:xfrm>
              <a:off x="961679" y="4514379"/>
              <a:ext cx="175013" cy="27000"/>
              <a:chOff x="5662375" y="212375"/>
              <a:chExt cx="175013" cy="27000"/>
            </a:xfrm>
          </p:grpSpPr>
          <p:sp>
            <p:nvSpPr>
              <p:cNvPr id="291" name="Google Shape;2135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92" name="Google Shape;2136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93" name="Google Shape;2137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sp>
        <p:nvSpPr>
          <p:cNvPr id="296" name="Google Shape;2150;p37"/>
          <p:cNvSpPr txBox="1">
            <a:spLocks/>
          </p:cNvSpPr>
          <p:nvPr/>
        </p:nvSpPr>
        <p:spPr>
          <a:xfrm>
            <a:off x="813029" y="4306244"/>
            <a:ext cx="457200" cy="3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en" dirty="0" smtClean="0"/>
              <a:t>06</a:t>
            </a:r>
            <a:endParaRPr lang="en" dirty="0"/>
          </a:p>
        </p:txBody>
      </p:sp>
      <p:sp>
        <p:nvSpPr>
          <p:cNvPr id="297" name="Google Shape;2139;p37"/>
          <p:cNvSpPr txBox="1">
            <a:spLocks noGrp="1"/>
          </p:cNvSpPr>
          <p:nvPr>
            <p:ph type="subTitle" idx="2"/>
          </p:nvPr>
        </p:nvSpPr>
        <p:spPr>
          <a:xfrm>
            <a:off x="1656137" y="1844337"/>
            <a:ext cx="1722206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dirty="0" smtClean="0"/>
              <a:t>ANALYSIS (SALES)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39" grpId="0" build="p"/>
      <p:bldP spid="2142" grpId="0" build="p"/>
      <p:bldP spid="2144" grpId="0" build="p"/>
      <p:bldP spid="2146" grpId="0" build="p"/>
      <p:bldP spid="2147" grpId="0"/>
      <p:bldP spid="2148" grpId="0"/>
      <p:bldP spid="2149" grpId="0"/>
      <p:bldP spid="2150" grpId="0"/>
      <p:bldP spid="274" grpId="0"/>
      <p:bldP spid="286" grpId="0" build="p"/>
      <p:bldP spid="296" grpId="0"/>
      <p:bldP spid="297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4" name="Google Shape;2224;p41"/>
          <p:cNvSpPr txBox="1">
            <a:spLocks noGrp="1"/>
          </p:cNvSpPr>
          <p:nvPr>
            <p:ph type="title"/>
          </p:nvPr>
        </p:nvSpPr>
        <p:spPr>
          <a:xfrm>
            <a:off x="1850040" y="322476"/>
            <a:ext cx="5565672" cy="5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ANALYSIS (SALES)</a:t>
            </a:r>
            <a:endParaRPr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17549" y="1084327"/>
            <a:ext cx="86497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 err="1" smtClean="0"/>
              <a:t>Dưới</a:t>
            </a:r>
            <a:r>
              <a:rPr lang="en-US" sz="1600" dirty="0" smtClean="0"/>
              <a:t> </a:t>
            </a:r>
            <a:r>
              <a:rPr lang="en-US" sz="1600" dirty="0" err="1" smtClean="0"/>
              <a:t>đây</a:t>
            </a:r>
            <a:r>
              <a:rPr lang="en-US" sz="1600" dirty="0" smtClean="0"/>
              <a:t> </a:t>
            </a:r>
            <a:r>
              <a:rPr lang="en-US" sz="1600" dirty="0" err="1" smtClean="0"/>
              <a:t>là</a:t>
            </a:r>
            <a:r>
              <a:rPr lang="en-US" sz="1600" dirty="0" smtClean="0"/>
              <a:t> </a:t>
            </a:r>
            <a:r>
              <a:rPr lang="en-US" sz="1600" dirty="0" err="1" smtClean="0"/>
              <a:t>thống</a:t>
            </a:r>
            <a:r>
              <a:rPr lang="en-US" sz="1600" dirty="0" smtClean="0"/>
              <a:t> </a:t>
            </a:r>
            <a:r>
              <a:rPr lang="en-US" sz="1600" dirty="0" err="1" smtClean="0"/>
              <a:t>kê</a:t>
            </a:r>
            <a:r>
              <a:rPr lang="en-US" sz="1600" dirty="0" smtClean="0"/>
              <a:t> </a:t>
            </a:r>
            <a:r>
              <a:rPr lang="en-US" sz="1600" dirty="0" err="1" smtClean="0"/>
              <a:t>về</a:t>
            </a:r>
            <a:r>
              <a:rPr lang="en-US" sz="1600" dirty="0" smtClean="0"/>
              <a:t> </a:t>
            </a:r>
            <a:r>
              <a:rPr lang="en-US" sz="1600" b="1" dirty="0" err="1" smtClean="0"/>
              <a:t>tổng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tiền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hàng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theo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theo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loại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theo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từng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tháng</a:t>
            </a:r>
            <a:r>
              <a:rPr lang="en-US" sz="1600" b="1" dirty="0" smtClean="0"/>
              <a:t>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err="1" smtClean="0"/>
              <a:t>Có</a:t>
            </a:r>
            <a:r>
              <a:rPr lang="en-US" sz="1600" dirty="0" smtClean="0"/>
              <a:t> </a:t>
            </a:r>
            <a:r>
              <a:rPr lang="en-US" sz="1600" dirty="0" err="1" smtClean="0"/>
              <a:t>thể</a:t>
            </a:r>
            <a:r>
              <a:rPr lang="en-US" sz="1600" dirty="0" smtClean="0"/>
              <a:t> </a:t>
            </a:r>
            <a:r>
              <a:rPr lang="en-US" sz="1600" dirty="0" err="1" smtClean="0"/>
              <a:t>thấy</a:t>
            </a:r>
            <a:r>
              <a:rPr lang="en-US" sz="1600" dirty="0" smtClean="0"/>
              <a:t>, </a:t>
            </a:r>
            <a:r>
              <a:rPr lang="en-US" sz="1600" dirty="0" err="1" smtClean="0"/>
              <a:t>thông</a:t>
            </a:r>
            <a:r>
              <a:rPr lang="en-US" sz="1600" dirty="0" smtClean="0"/>
              <a:t> </a:t>
            </a:r>
            <a:r>
              <a:rPr lang="en-US" sz="1600" dirty="0" err="1" smtClean="0"/>
              <a:t>số</a:t>
            </a:r>
            <a:r>
              <a:rPr lang="en-US" sz="1600" dirty="0" smtClean="0"/>
              <a:t> </a:t>
            </a:r>
            <a:r>
              <a:rPr lang="en-US" sz="1600" dirty="0" err="1" smtClean="0"/>
              <a:t>này</a:t>
            </a:r>
            <a:r>
              <a:rPr lang="en-US" sz="1600" dirty="0" smtClean="0"/>
              <a:t> </a:t>
            </a:r>
            <a:r>
              <a:rPr lang="en-US" sz="1600" dirty="0" err="1" smtClean="0"/>
              <a:t>tăng</a:t>
            </a:r>
            <a:r>
              <a:rPr lang="en-US" sz="1600" dirty="0" smtClean="0"/>
              <a:t> </a:t>
            </a:r>
            <a:r>
              <a:rPr lang="en-US" sz="1600" dirty="0" err="1" smtClean="0"/>
              <a:t>mạnh</a:t>
            </a:r>
            <a:r>
              <a:rPr lang="en-US" sz="1600" dirty="0" smtClean="0"/>
              <a:t> </a:t>
            </a:r>
            <a:r>
              <a:rPr lang="en-US" sz="1600" dirty="0" err="1" smtClean="0"/>
              <a:t>vào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tháng</a:t>
            </a:r>
            <a:r>
              <a:rPr lang="en-US" sz="1600" b="1" dirty="0" smtClean="0"/>
              <a:t> 6, 9, 11, 12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err="1" smtClean="0"/>
              <a:t>Và</a:t>
            </a:r>
            <a:r>
              <a:rPr lang="en-US" sz="1600" dirty="0" smtClean="0"/>
              <a:t> </a:t>
            </a:r>
            <a:r>
              <a:rPr lang="en-US" sz="1600" b="1" dirty="0" err="1" smtClean="0"/>
              <a:t>tiền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hàng</a:t>
            </a:r>
            <a:r>
              <a:rPr lang="en-US" sz="1600" b="1" dirty="0" smtClean="0"/>
              <a:t> </a:t>
            </a:r>
            <a:r>
              <a:rPr lang="en-US" sz="1600" dirty="0" err="1" smtClean="0"/>
              <a:t>của</a:t>
            </a:r>
            <a:r>
              <a:rPr lang="en-US" sz="1600" dirty="0" smtClean="0"/>
              <a:t> </a:t>
            </a:r>
            <a:r>
              <a:rPr lang="en-US" sz="1600" dirty="0" err="1" smtClean="0"/>
              <a:t>các</a:t>
            </a:r>
            <a:r>
              <a:rPr lang="en-US" sz="1600" dirty="0" smtClean="0"/>
              <a:t> </a:t>
            </a:r>
            <a:r>
              <a:rPr lang="en-US" sz="1600" dirty="0" err="1" smtClean="0"/>
              <a:t>loại</a:t>
            </a:r>
            <a:r>
              <a:rPr lang="en-US" sz="1600" dirty="0" smtClean="0"/>
              <a:t> </a:t>
            </a:r>
            <a:r>
              <a:rPr lang="en-US" sz="1600" dirty="0" err="1" smtClean="0"/>
              <a:t>mặt</a:t>
            </a:r>
            <a:r>
              <a:rPr lang="en-US" sz="1600" dirty="0" smtClean="0"/>
              <a:t> </a:t>
            </a:r>
            <a:r>
              <a:rPr lang="en-US" sz="1600" dirty="0" err="1" smtClean="0"/>
              <a:t>hàng</a:t>
            </a:r>
            <a:r>
              <a:rPr lang="en-US" sz="1600" dirty="0" smtClean="0"/>
              <a:t> </a:t>
            </a:r>
            <a:r>
              <a:rPr lang="en-US" sz="1600" dirty="0" err="1" smtClean="0"/>
              <a:t>phân</a:t>
            </a:r>
            <a:r>
              <a:rPr lang="en-US" sz="1600" dirty="0" smtClean="0"/>
              <a:t> </a:t>
            </a:r>
            <a:r>
              <a:rPr lang="en-US" sz="1600" dirty="0" err="1" smtClean="0"/>
              <a:t>bố</a:t>
            </a:r>
            <a:r>
              <a:rPr lang="en-US" sz="1600" dirty="0" smtClean="0"/>
              <a:t> </a:t>
            </a:r>
            <a:r>
              <a:rPr lang="en-US" sz="1600" dirty="0" err="1" smtClean="0"/>
              <a:t>khá</a:t>
            </a:r>
            <a:r>
              <a:rPr lang="en-US" sz="1600" dirty="0" smtClean="0"/>
              <a:t> </a:t>
            </a:r>
            <a:r>
              <a:rPr lang="en-US" sz="1600" b="1" dirty="0" err="1" smtClean="0"/>
              <a:t>đều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nhau</a:t>
            </a:r>
            <a:endParaRPr lang="en-US" sz="16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5734" y="2376279"/>
            <a:ext cx="5329978" cy="2601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866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6" name="Google Shape;2156;p38"/>
          <p:cNvSpPr txBox="1">
            <a:spLocks noGrp="1"/>
          </p:cNvSpPr>
          <p:nvPr>
            <p:ph type="title" idx="2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04</a:t>
            </a:r>
            <a:endParaRPr dirty="0"/>
          </a:p>
        </p:txBody>
      </p:sp>
      <p:sp>
        <p:nvSpPr>
          <p:cNvPr id="2157" name="Google Shape;2157;p38"/>
          <p:cNvSpPr txBox="1">
            <a:spLocks noGrp="1"/>
          </p:cNvSpPr>
          <p:nvPr>
            <p:ph type="subTitle" idx="1"/>
          </p:nvPr>
        </p:nvSpPr>
        <p:spPr>
          <a:xfrm>
            <a:off x="2599646" y="2552670"/>
            <a:ext cx="3907454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2400" dirty="0" smtClean="0"/>
              <a:t>ANALYSIS (PROFIT)</a:t>
            </a:r>
            <a:endParaRPr lang="en-US" sz="24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ym typeface="Barlow Semi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83356927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2224;p41"/>
          <p:cNvSpPr txBox="1">
            <a:spLocks/>
          </p:cNvSpPr>
          <p:nvPr/>
        </p:nvSpPr>
        <p:spPr>
          <a:xfrm>
            <a:off x="3306699" y="116823"/>
            <a:ext cx="5326938" cy="5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en-US" sz="2800" dirty="0" smtClean="0">
                <a:solidFill>
                  <a:schemeClr val="tx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ANALYSIS (PROFIT)</a:t>
            </a:r>
            <a:endParaRPr lang="en-US" sz="2800" dirty="0">
              <a:solidFill>
                <a:schemeClr val="tx1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00187" y="1339702"/>
            <a:ext cx="6065377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 err="1" smtClean="0"/>
              <a:t>Trong</a:t>
            </a:r>
            <a:r>
              <a:rPr lang="en-US" sz="1600" dirty="0" smtClean="0"/>
              <a:t> </a:t>
            </a:r>
            <a:r>
              <a:rPr lang="en-US" sz="1600" dirty="0" err="1" smtClean="0"/>
              <a:t>phần</a:t>
            </a:r>
            <a:r>
              <a:rPr lang="en-US" sz="1600" dirty="0" smtClean="0"/>
              <a:t> </a:t>
            </a:r>
            <a:r>
              <a:rPr lang="en-US" sz="1600" dirty="0" err="1" smtClean="0"/>
              <a:t>này</a:t>
            </a:r>
            <a:r>
              <a:rPr lang="en-US" sz="1600" dirty="0" smtClean="0"/>
              <a:t>, </a:t>
            </a:r>
            <a:r>
              <a:rPr lang="en-US" sz="1600" dirty="0" err="1" smtClean="0"/>
              <a:t>tôi</a:t>
            </a:r>
            <a:r>
              <a:rPr lang="en-US" sz="1600" dirty="0" smtClean="0"/>
              <a:t> </a:t>
            </a:r>
            <a:r>
              <a:rPr lang="en-US" sz="1600" dirty="0" err="1" smtClean="0"/>
              <a:t>sẽ</a:t>
            </a:r>
            <a:r>
              <a:rPr lang="en-US" sz="1600" dirty="0" smtClean="0"/>
              <a:t> </a:t>
            </a:r>
            <a:r>
              <a:rPr lang="en-US" sz="1600" dirty="0" err="1" smtClean="0"/>
              <a:t>trình</a:t>
            </a:r>
            <a:r>
              <a:rPr lang="en-US" sz="1600" dirty="0" smtClean="0"/>
              <a:t> </a:t>
            </a:r>
            <a:r>
              <a:rPr lang="en-US" sz="1600" dirty="0" err="1" smtClean="0"/>
              <a:t>bày</a:t>
            </a:r>
            <a:r>
              <a:rPr lang="en-US" sz="1600" dirty="0" smtClean="0"/>
              <a:t> </a:t>
            </a:r>
            <a:r>
              <a:rPr lang="en-US" sz="1600" dirty="0" err="1" smtClean="0"/>
              <a:t>rõ</a:t>
            </a:r>
            <a:r>
              <a:rPr lang="en-US" sz="1600" dirty="0" smtClean="0"/>
              <a:t> </a:t>
            </a:r>
            <a:r>
              <a:rPr lang="en-US" sz="1600" dirty="0" err="1" smtClean="0"/>
              <a:t>hơn</a:t>
            </a:r>
            <a:r>
              <a:rPr lang="en-US" sz="1600" dirty="0" smtClean="0"/>
              <a:t> </a:t>
            </a:r>
            <a:r>
              <a:rPr lang="en-US" sz="1600" dirty="0" err="1" smtClean="0"/>
              <a:t>về</a:t>
            </a:r>
            <a:r>
              <a:rPr lang="en-US" sz="1600" dirty="0" smtClean="0"/>
              <a:t> </a:t>
            </a:r>
            <a:r>
              <a:rPr lang="en-US" sz="1600" b="1" dirty="0" err="1" smtClean="0"/>
              <a:t>lợi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nhuận</a:t>
            </a:r>
            <a:r>
              <a:rPr lang="en-US" sz="1600" b="1" dirty="0" smtClean="0"/>
              <a:t> </a:t>
            </a:r>
            <a:r>
              <a:rPr lang="en-US" sz="1600" dirty="0" err="1" smtClean="0"/>
              <a:t>của</a:t>
            </a:r>
            <a:r>
              <a:rPr lang="en-US" sz="1600" dirty="0" smtClean="0"/>
              <a:t> </a:t>
            </a:r>
            <a:r>
              <a:rPr lang="en-US" sz="1600" dirty="0" err="1" smtClean="0"/>
              <a:t>cửa</a:t>
            </a:r>
            <a:r>
              <a:rPr lang="en-US" sz="1600" dirty="0" smtClean="0"/>
              <a:t> </a:t>
            </a:r>
            <a:r>
              <a:rPr lang="en-US" sz="1600" dirty="0" err="1" smtClean="0"/>
              <a:t>hàng</a:t>
            </a:r>
            <a:r>
              <a:rPr lang="en-US" sz="1600" dirty="0" smtClean="0"/>
              <a:t>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err="1" smtClean="0"/>
              <a:t>Các</a:t>
            </a:r>
            <a:r>
              <a:rPr lang="en-US" sz="1600" dirty="0" smtClean="0"/>
              <a:t> </a:t>
            </a:r>
            <a:r>
              <a:rPr lang="en-US" sz="1600" dirty="0" err="1" smtClean="0"/>
              <a:t>thông</a:t>
            </a:r>
            <a:r>
              <a:rPr lang="en-US" sz="1600" dirty="0" smtClean="0"/>
              <a:t> </a:t>
            </a:r>
            <a:r>
              <a:rPr lang="en-US" sz="1600" dirty="0" err="1" smtClean="0"/>
              <a:t>số</a:t>
            </a:r>
            <a:r>
              <a:rPr lang="en-US" sz="1600" dirty="0" smtClean="0"/>
              <a:t> </a:t>
            </a:r>
            <a:r>
              <a:rPr lang="en-US" sz="1600" dirty="0" err="1" smtClean="0"/>
              <a:t>như</a:t>
            </a:r>
            <a:r>
              <a:rPr lang="en-US" sz="1600" dirty="0" smtClean="0"/>
              <a:t> </a:t>
            </a:r>
            <a:r>
              <a:rPr lang="en-US" sz="1600" b="1" dirty="0" err="1" smtClean="0"/>
              <a:t>lợi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nhuận</a:t>
            </a:r>
            <a:r>
              <a:rPr lang="en-US" sz="1600" b="1" dirty="0" smtClean="0"/>
              <a:t>, </a:t>
            </a:r>
            <a:r>
              <a:rPr lang="en-US" sz="1600" b="1" dirty="0" err="1" smtClean="0"/>
              <a:t>lợi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nhuận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trung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bình</a:t>
            </a:r>
            <a:endParaRPr lang="en-US" sz="1600" b="1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err="1" smtClean="0"/>
              <a:t>Các</a:t>
            </a:r>
            <a:r>
              <a:rPr lang="en-US" sz="1600" dirty="0" smtClean="0"/>
              <a:t> </a:t>
            </a:r>
            <a:r>
              <a:rPr lang="en-US" sz="1600" dirty="0" err="1" smtClean="0"/>
              <a:t>thông</a:t>
            </a:r>
            <a:r>
              <a:rPr lang="en-US" sz="1600" dirty="0" smtClean="0"/>
              <a:t> </a:t>
            </a:r>
            <a:r>
              <a:rPr lang="en-US" sz="1600" dirty="0" err="1" smtClean="0"/>
              <a:t>số</a:t>
            </a:r>
            <a:r>
              <a:rPr lang="en-US" sz="1600" dirty="0" smtClean="0"/>
              <a:t> </a:t>
            </a:r>
            <a:r>
              <a:rPr lang="en-US" sz="1600" dirty="0" err="1" smtClean="0"/>
              <a:t>trên</a:t>
            </a:r>
            <a:r>
              <a:rPr lang="en-US" sz="1600" dirty="0" smtClean="0"/>
              <a:t> </a:t>
            </a:r>
            <a:r>
              <a:rPr lang="en-US" sz="1600" dirty="0" err="1" smtClean="0"/>
              <a:t>sẽ</a:t>
            </a:r>
            <a:r>
              <a:rPr lang="en-US" sz="1600" dirty="0" smtClean="0"/>
              <a:t> </a:t>
            </a:r>
            <a:r>
              <a:rPr lang="en-US" sz="1600" dirty="0" err="1" smtClean="0"/>
              <a:t>được</a:t>
            </a:r>
            <a:r>
              <a:rPr lang="en-US" sz="1600" dirty="0" smtClean="0"/>
              <a:t> </a:t>
            </a:r>
            <a:r>
              <a:rPr lang="en-US" sz="1600" dirty="0" err="1" smtClean="0"/>
              <a:t>phân</a:t>
            </a:r>
            <a:r>
              <a:rPr lang="en-US" sz="1600" dirty="0" smtClean="0"/>
              <a:t> </a:t>
            </a:r>
            <a:r>
              <a:rPr lang="en-US" sz="1600" dirty="0" err="1" smtClean="0"/>
              <a:t>tích</a:t>
            </a:r>
            <a:r>
              <a:rPr lang="en-US" sz="1600" dirty="0" smtClean="0"/>
              <a:t> </a:t>
            </a:r>
            <a:r>
              <a:rPr lang="en-US" sz="1600" dirty="0" err="1" smtClean="0"/>
              <a:t>theo</a:t>
            </a:r>
            <a:r>
              <a:rPr lang="en-US" sz="1600" dirty="0" smtClean="0"/>
              <a:t> </a:t>
            </a:r>
            <a:r>
              <a:rPr lang="en-US" sz="1600" dirty="0" err="1" smtClean="0"/>
              <a:t>từng</a:t>
            </a:r>
            <a:r>
              <a:rPr lang="en-US" sz="1600" dirty="0" smtClean="0"/>
              <a:t> </a:t>
            </a:r>
            <a:r>
              <a:rPr lang="en-US" sz="1600" b="1" dirty="0" err="1" smtClean="0"/>
              <a:t>khu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vực</a:t>
            </a:r>
            <a:r>
              <a:rPr lang="en-US" sz="1600" b="1" dirty="0" smtClean="0"/>
              <a:t>, </a:t>
            </a:r>
            <a:r>
              <a:rPr lang="en-US" sz="1600" b="1" dirty="0" err="1" smtClean="0"/>
              <a:t>từng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năm</a:t>
            </a:r>
            <a:r>
              <a:rPr lang="en-US" sz="1600" b="1" dirty="0" smtClean="0"/>
              <a:t>, </a:t>
            </a:r>
            <a:r>
              <a:rPr lang="en-US" sz="1600" b="1" dirty="0" err="1" smtClean="0"/>
              <a:t>từng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loại</a:t>
            </a:r>
            <a:r>
              <a:rPr lang="en-US" sz="1600" b="1" dirty="0" smtClean="0"/>
              <a:t>, </a:t>
            </a:r>
            <a:r>
              <a:rPr lang="en-US" sz="1600" b="1" dirty="0" err="1" smtClean="0"/>
              <a:t>từng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bộ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phận</a:t>
            </a:r>
            <a:r>
              <a:rPr lang="en-US" sz="1600" b="1" dirty="0" smtClean="0"/>
              <a:t>,….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2224;p41"/>
          <p:cNvSpPr txBox="1">
            <a:spLocks/>
          </p:cNvSpPr>
          <p:nvPr/>
        </p:nvSpPr>
        <p:spPr>
          <a:xfrm>
            <a:off x="3306699" y="116823"/>
            <a:ext cx="5326938" cy="5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en-US" sz="2800" dirty="0" smtClean="0">
                <a:solidFill>
                  <a:schemeClr val="tx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ANALYSIS (PROFIT)</a:t>
            </a:r>
            <a:endParaRPr lang="en-US" sz="2800" dirty="0">
              <a:solidFill>
                <a:schemeClr val="tx1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78785" y="1254642"/>
            <a:ext cx="6480693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 err="1" smtClean="0"/>
              <a:t>Dưới</a:t>
            </a:r>
            <a:r>
              <a:rPr lang="en-US" sz="1600" dirty="0" smtClean="0"/>
              <a:t> </a:t>
            </a:r>
            <a:r>
              <a:rPr lang="en-US" sz="1600" dirty="0" err="1" smtClean="0"/>
              <a:t>đây</a:t>
            </a:r>
            <a:r>
              <a:rPr lang="en-US" sz="1600" dirty="0" smtClean="0"/>
              <a:t> </a:t>
            </a:r>
            <a:r>
              <a:rPr lang="en-US" sz="1600" dirty="0" err="1" smtClean="0"/>
              <a:t>là</a:t>
            </a:r>
            <a:r>
              <a:rPr lang="en-US" sz="1600" dirty="0" smtClean="0"/>
              <a:t> </a:t>
            </a:r>
            <a:r>
              <a:rPr lang="en-US" sz="1600" dirty="0" err="1" smtClean="0"/>
              <a:t>thống</a:t>
            </a:r>
            <a:r>
              <a:rPr lang="en-US" sz="1600" dirty="0" smtClean="0"/>
              <a:t> </a:t>
            </a:r>
            <a:r>
              <a:rPr lang="en-US" sz="1600" dirty="0" err="1" smtClean="0"/>
              <a:t>kê</a:t>
            </a:r>
            <a:r>
              <a:rPr lang="en-US" sz="1600" dirty="0" smtClean="0"/>
              <a:t> </a:t>
            </a:r>
            <a:r>
              <a:rPr lang="en-US" sz="1600" dirty="0" err="1" smtClean="0"/>
              <a:t>về</a:t>
            </a:r>
            <a:r>
              <a:rPr lang="en-US" sz="1600" dirty="0" smtClean="0"/>
              <a:t> </a:t>
            </a:r>
            <a:r>
              <a:rPr lang="en-US" sz="1600" b="1" dirty="0" err="1" smtClean="0"/>
              <a:t>tổng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thu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nhập</a:t>
            </a:r>
            <a:r>
              <a:rPr lang="en-US" sz="1600" b="1" dirty="0" smtClean="0"/>
              <a:t> </a:t>
            </a:r>
            <a:r>
              <a:rPr lang="en-US" sz="1600" dirty="0" err="1" smtClean="0"/>
              <a:t>và</a:t>
            </a:r>
            <a:r>
              <a:rPr lang="en-US" sz="1600" dirty="0" smtClean="0"/>
              <a:t> </a:t>
            </a:r>
            <a:r>
              <a:rPr lang="en-US" sz="1600" b="1" dirty="0" err="1" smtClean="0"/>
              <a:t>thu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nhập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trung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bình</a:t>
            </a:r>
            <a:r>
              <a:rPr lang="en-US" sz="1600" dirty="0" smtClean="0"/>
              <a:t>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 err="1" smtClean="0"/>
              <a:t>Tổng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thu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nhập</a:t>
            </a:r>
            <a:r>
              <a:rPr lang="en-US" sz="1600" b="1" dirty="0" smtClean="0"/>
              <a:t> </a:t>
            </a:r>
            <a:r>
              <a:rPr lang="en-US" sz="1600" dirty="0" err="1" smtClean="0"/>
              <a:t>là</a:t>
            </a:r>
            <a:r>
              <a:rPr lang="en-US" sz="1600" dirty="0" smtClean="0"/>
              <a:t> </a:t>
            </a:r>
            <a:r>
              <a:rPr lang="en-US" sz="1600" b="1" dirty="0" smtClean="0"/>
              <a:t>1,467,457.29</a:t>
            </a:r>
            <a:endParaRPr lang="en-US" sz="16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 smtClean="0"/>
              <a:t>Thu </a:t>
            </a:r>
            <a:r>
              <a:rPr lang="en-US" sz="1600" b="1" dirty="0" err="1" smtClean="0"/>
              <a:t>nhập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trung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bình</a:t>
            </a:r>
            <a:r>
              <a:rPr lang="en-US" sz="1600" b="1" dirty="0" smtClean="0"/>
              <a:t> </a:t>
            </a:r>
            <a:r>
              <a:rPr lang="en-US" sz="1600" dirty="0" err="1" smtClean="0"/>
              <a:t>là</a:t>
            </a:r>
            <a:r>
              <a:rPr lang="en-US" sz="1600" dirty="0" smtClean="0"/>
              <a:t> </a:t>
            </a:r>
            <a:r>
              <a:rPr lang="en-US" sz="1600" b="1" dirty="0" smtClean="0"/>
              <a:t>28.61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2706" y="2943825"/>
            <a:ext cx="4136461" cy="138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249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2224;p41"/>
          <p:cNvSpPr txBox="1">
            <a:spLocks/>
          </p:cNvSpPr>
          <p:nvPr/>
        </p:nvSpPr>
        <p:spPr>
          <a:xfrm>
            <a:off x="3306699" y="116823"/>
            <a:ext cx="5326938" cy="5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en-US" sz="2800" dirty="0" smtClean="0">
                <a:solidFill>
                  <a:schemeClr val="tx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ANALYSIS (PROFIT)</a:t>
            </a:r>
            <a:endParaRPr lang="en-US" sz="2800" dirty="0">
              <a:solidFill>
                <a:schemeClr val="tx1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46791" y="1101165"/>
            <a:ext cx="33591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 err="1" smtClean="0"/>
              <a:t>Dưới</a:t>
            </a:r>
            <a:r>
              <a:rPr lang="en-US" sz="1600" dirty="0" smtClean="0"/>
              <a:t> </a:t>
            </a:r>
            <a:r>
              <a:rPr lang="en-US" sz="1600" dirty="0" err="1" smtClean="0"/>
              <a:t>đây</a:t>
            </a:r>
            <a:r>
              <a:rPr lang="en-US" sz="1600" dirty="0" smtClean="0"/>
              <a:t> </a:t>
            </a:r>
            <a:r>
              <a:rPr lang="en-US" sz="1600" dirty="0" err="1" smtClean="0"/>
              <a:t>là</a:t>
            </a:r>
            <a:r>
              <a:rPr lang="en-US" sz="1600" dirty="0" smtClean="0"/>
              <a:t> </a:t>
            </a:r>
            <a:r>
              <a:rPr lang="en-US" sz="1600" dirty="0" err="1" smtClean="0"/>
              <a:t>thống</a:t>
            </a:r>
            <a:r>
              <a:rPr lang="en-US" sz="1600" dirty="0" smtClean="0"/>
              <a:t> </a:t>
            </a:r>
            <a:r>
              <a:rPr lang="en-US" sz="1600" dirty="0" err="1" smtClean="0"/>
              <a:t>kê</a:t>
            </a:r>
            <a:r>
              <a:rPr lang="en-US" sz="1600" dirty="0" smtClean="0"/>
              <a:t> </a:t>
            </a:r>
            <a:r>
              <a:rPr lang="en-US" sz="1600" dirty="0" err="1" smtClean="0"/>
              <a:t>về</a:t>
            </a:r>
            <a:r>
              <a:rPr lang="en-US" sz="1600" dirty="0" smtClean="0"/>
              <a:t> </a:t>
            </a:r>
            <a:r>
              <a:rPr lang="en-US" sz="1600" b="1" dirty="0" err="1" smtClean="0"/>
              <a:t>tổng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lợi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nhuận</a:t>
            </a:r>
            <a:r>
              <a:rPr lang="en-US" sz="1600" b="1" dirty="0" smtClean="0"/>
              <a:t> </a:t>
            </a:r>
            <a:r>
              <a:rPr lang="en-US" sz="1600" dirty="0" err="1" smtClean="0"/>
              <a:t>theo</a:t>
            </a:r>
            <a:r>
              <a:rPr lang="en-US" sz="1600" dirty="0" smtClean="0"/>
              <a:t> </a:t>
            </a:r>
            <a:r>
              <a:rPr lang="en-US" sz="1600" dirty="0" err="1" smtClean="0"/>
              <a:t>từng</a:t>
            </a:r>
            <a:r>
              <a:rPr lang="en-US" sz="1600" dirty="0" smtClean="0"/>
              <a:t> </a:t>
            </a:r>
            <a:r>
              <a:rPr lang="en-US" sz="1600" b="1" dirty="0" err="1" smtClean="0"/>
              <a:t>thị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trường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940380" y="1101165"/>
            <a:ext cx="335914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 err="1" smtClean="0"/>
              <a:t>Dưới</a:t>
            </a:r>
            <a:r>
              <a:rPr lang="en-US" sz="1600" dirty="0" smtClean="0"/>
              <a:t> </a:t>
            </a:r>
            <a:r>
              <a:rPr lang="en-US" sz="1600" dirty="0" err="1" smtClean="0"/>
              <a:t>đây</a:t>
            </a:r>
            <a:r>
              <a:rPr lang="en-US" sz="1600" dirty="0" smtClean="0"/>
              <a:t> </a:t>
            </a:r>
            <a:r>
              <a:rPr lang="en-US" sz="1600" dirty="0" err="1" smtClean="0"/>
              <a:t>là</a:t>
            </a:r>
            <a:r>
              <a:rPr lang="en-US" sz="1600" dirty="0" smtClean="0"/>
              <a:t> </a:t>
            </a:r>
            <a:r>
              <a:rPr lang="en-US" sz="1600" dirty="0" err="1" smtClean="0"/>
              <a:t>thống</a:t>
            </a:r>
            <a:r>
              <a:rPr lang="en-US" sz="1600" dirty="0" smtClean="0"/>
              <a:t> </a:t>
            </a:r>
            <a:r>
              <a:rPr lang="en-US" sz="1600" dirty="0" err="1" smtClean="0"/>
              <a:t>kê</a:t>
            </a:r>
            <a:r>
              <a:rPr lang="en-US" sz="1600" dirty="0" smtClean="0"/>
              <a:t> </a:t>
            </a:r>
            <a:r>
              <a:rPr lang="en-US" sz="1600" dirty="0" err="1" smtClean="0"/>
              <a:t>về</a:t>
            </a:r>
            <a:r>
              <a:rPr lang="en-US" sz="1600" dirty="0" smtClean="0"/>
              <a:t> </a:t>
            </a:r>
            <a:r>
              <a:rPr lang="en-US" sz="1600" b="1" dirty="0" err="1" smtClean="0"/>
              <a:t>tổng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lợi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nhuận</a:t>
            </a:r>
            <a:r>
              <a:rPr lang="en-US" sz="1600" b="1" dirty="0" smtClean="0"/>
              <a:t> </a:t>
            </a:r>
            <a:r>
              <a:rPr lang="en-US" sz="1600" dirty="0" err="1" smtClean="0"/>
              <a:t>theo</a:t>
            </a:r>
            <a:r>
              <a:rPr lang="en-US" sz="1600" dirty="0" smtClean="0"/>
              <a:t> </a:t>
            </a:r>
            <a:r>
              <a:rPr lang="en-US" sz="1600" dirty="0" err="1" smtClean="0"/>
              <a:t>từng</a:t>
            </a:r>
            <a:r>
              <a:rPr lang="en-US" sz="1600" dirty="0" smtClean="0"/>
              <a:t> </a:t>
            </a:r>
            <a:r>
              <a:rPr lang="en-US" sz="1600" b="1" dirty="0" err="1" smtClean="0"/>
              <a:t>khu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vực</a:t>
            </a:r>
            <a:r>
              <a:rPr lang="en-US" sz="1600" b="1" dirty="0" smtClean="0"/>
              <a:t>. </a:t>
            </a:r>
            <a:r>
              <a:rPr lang="en-US" sz="1600" dirty="0" err="1" smtClean="0"/>
              <a:t>Dễ</a:t>
            </a:r>
            <a:r>
              <a:rPr lang="en-US" sz="1600" dirty="0" smtClean="0"/>
              <a:t> </a:t>
            </a:r>
            <a:r>
              <a:rPr lang="en-US" sz="1600" dirty="0" err="1" smtClean="0"/>
              <a:t>thấy</a:t>
            </a:r>
            <a:r>
              <a:rPr lang="en-US" sz="1600" dirty="0" smtClean="0"/>
              <a:t> </a:t>
            </a:r>
            <a:r>
              <a:rPr lang="en-US" sz="1600" b="1" dirty="0" err="1" smtClean="0"/>
              <a:t>lợi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nhuận</a:t>
            </a:r>
            <a:r>
              <a:rPr lang="en-US" sz="1600" b="1" dirty="0" smtClean="0"/>
              <a:t> </a:t>
            </a:r>
            <a:r>
              <a:rPr lang="en-US" sz="1600" dirty="0" err="1" smtClean="0"/>
              <a:t>đến</a:t>
            </a:r>
            <a:r>
              <a:rPr lang="en-US" sz="1600" dirty="0" smtClean="0"/>
              <a:t> </a:t>
            </a:r>
            <a:r>
              <a:rPr lang="en-US" sz="1600" dirty="0" err="1" smtClean="0"/>
              <a:t>từ</a:t>
            </a:r>
            <a:r>
              <a:rPr lang="en-US" sz="1600" dirty="0" smtClean="0"/>
              <a:t> </a:t>
            </a:r>
            <a:r>
              <a:rPr lang="en-US" sz="1600" b="1" dirty="0" smtClean="0"/>
              <a:t>Western Europe </a:t>
            </a:r>
            <a:r>
              <a:rPr lang="en-US" sz="1600" b="1" dirty="0" err="1" smtClean="0"/>
              <a:t>là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nhiều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nhấ</a:t>
            </a:r>
            <a:r>
              <a:rPr lang="en-US" sz="1600" dirty="0" err="1"/>
              <a:t>t</a:t>
            </a:r>
            <a:endParaRPr lang="en-US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2346" y="2690037"/>
            <a:ext cx="3628034" cy="183934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0380" y="2690037"/>
            <a:ext cx="3756026" cy="1924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605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2224;p41"/>
          <p:cNvSpPr txBox="1">
            <a:spLocks/>
          </p:cNvSpPr>
          <p:nvPr/>
        </p:nvSpPr>
        <p:spPr>
          <a:xfrm>
            <a:off x="3306699" y="116823"/>
            <a:ext cx="5326938" cy="5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en-US" sz="2800" dirty="0" smtClean="0">
                <a:solidFill>
                  <a:schemeClr val="tx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ANALYSIS (PROFIT)</a:t>
            </a:r>
            <a:endParaRPr lang="en-US" sz="2800" dirty="0">
              <a:solidFill>
                <a:schemeClr val="tx1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46791" y="1101165"/>
            <a:ext cx="33591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 err="1" smtClean="0"/>
              <a:t>Dưới</a:t>
            </a:r>
            <a:r>
              <a:rPr lang="en-US" sz="1600" dirty="0" smtClean="0"/>
              <a:t> </a:t>
            </a:r>
            <a:r>
              <a:rPr lang="en-US" sz="1600" dirty="0" err="1" smtClean="0"/>
              <a:t>đây</a:t>
            </a:r>
            <a:r>
              <a:rPr lang="en-US" sz="1600" dirty="0" smtClean="0"/>
              <a:t> </a:t>
            </a:r>
            <a:r>
              <a:rPr lang="en-US" sz="1600" dirty="0" err="1" smtClean="0"/>
              <a:t>là</a:t>
            </a:r>
            <a:r>
              <a:rPr lang="en-US" sz="1600" dirty="0" smtClean="0"/>
              <a:t> </a:t>
            </a:r>
            <a:r>
              <a:rPr lang="en-US" sz="1600" dirty="0" err="1" smtClean="0"/>
              <a:t>thống</a:t>
            </a:r>
            <a:r>
              <a:rPr lang="en-US" sz="1600" dirty="0" smtClean="0"/>
              <a:t> </a:t>
            </a:r>
            <a:r>
              <a:rPr lang="en-US" sz="1600" dirty="0" err="1" smtClean="0"/>
              <a:t>kê</a:t>
            </a:r>
            <a:r>
              <a:rPr lang="en-US" sz="1600" dirty="0" smtClean="0"/>
              <a:t> </a:t>
            </a:r>
            <a:r>
              <a:rPr lang="en-US" sz="1600" dirty="0" err="1" smtClean="0"/>
              <a:t>về</a:t>
            </a:r>
            <a:r>
              <a:rPr lang="en-US" sz="1600" dirty="0" smtClean="0"/>
              <a:t> </a:t>
            </a:r>
            <a:r>
              <a:rPr lang="en-US" sz="1600" b="1" dirty="0" err="1" smtClean="0"/>
              <a:t>tổng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lợi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nhuận</a:t>
            </a:r>
            <a:r>
              <a:rPr lang="en-US" sz="1600" b="1" dirty="0" smtClean="0"/>
              <a:t> </a:t>
            </a:r>
            <a:r>
              <a:rPr lang="en-US" sz="1600" dirty="0" err="1" smtClean="0"/>
              <a:t>theo</a:t>
            </a:r>
            <a:r>
              <a:rPr lang="en-US" sz="1600" dirty="0" smtClean="0"/>
              <a:t> </a:t>
            </a:r>
            <a:r>
              <a:rPr lang="en-US" sz="1600" dirty="0" err="1" smtClean="0"/>
              <a:t>từng</a:t>
            </a:r>
            <a:r>
              <a:rPr lang="en-US" sz="1600" dirty="0" smtClean="0"/>
              <a:t> </a:t>
            </a:r>
            <a:r>
              <a:rPr lang="en-US" sz="1600" b="1" dirty="0" err="1" smtClean="0"/>
              <a:t>loại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sản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phẩm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940380" y="1101165"/>
            <a:ext cx="33591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 err="1" smtClean="0"/>
              <a:t>Dưới</a:t>
            </a:r>
            <a:r>
              <a:rPr lang="en-US" sz="1600" dirty="0" smtClean="0"/>
              <a:t> </a:t>
            </a:r>
            <a:r>
              <a:rPr lang="en-US" sz="1600" dirty="0" err="1" smtClean="0"/>
              <a:t>đây</a:t>
            </a:r>
            <a:r>
              <a:rPr lang="en-US" sz="1600" dirty="0" smtClean="0"/>
              <a:t> </a:t>
            </a:r>
            <a:r>
              <a:rPr lang="en-US" sz="1600" dirty="0" err="1" smtClean="0"/>
              <a:t>là</a:t>
            </a:r>
            <a:r>
              <a:rPr lang="en-US" sz="1600" dirty="0" smtClean="0"/>
              <a:t> </a:t>
            </a:r>
            <a:r>
              <a:rPr lang="en-US" sz="1600" dirty="0" err="1" smtClean="0"/>
              <a:t>thống</a:t>
            </a:r>
            <a:r>
              <a:rPr lang="en-US" sz="1600" dirty="0" smtClean="0"/>
              <a:t> </a:t>
            </a:r>
            <a:r>
              <a:rPr lang="en-US" sz="1600" dirty="0" err="1" smtClean="0"/>
              <a:t>kê</a:t>
            </a:r>
            <a:r>
              <a:rPr lang="en-US" sz="1600" dirty="0" smtClean="0"/>
              <a:t> </a:t>
            </a:r>
            <a:r>
              <a:rPr lang="en-US" sz="1600" dirty="0" err="1" smtClean="0"/>
              <a:t>về</a:t>
            </a:r>
            <a:r>
              <a:rPr lang="en-US" sz="1600" dirty="0" smtClean="0"/>
              <a:t> </a:t>
            </a:r>
            <a:r>
              <a:rPr lang="en-US" sz="1600" b="1" dirty="0" err="1" smtClean="0"/>
              <a:t>tổng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lợi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nhuận</a:t>
            </a:r>
            <a:r>
              <a:rPr lang="en-US" sz="1600" b="1" dirty="0" smtClean="0"/>
              <a:t> </a:t>
            </a:r>
            <a:r>
              <a:rPr lang="en-US" sz="1600" dirty="0" err="1" smtClean="0"/>
              <a:t>theo</a:t>
            </a:r>
            <a:r>
              <a:rPr lang="en-US" sz="1600" dirty="0" smtClean="0"/>
              <a:t> </a:t>
            </a:r>
            <a:r>
              <a:rPr lang="en-US" sz="1600" dirty="0" err="1" smtClean="0"/>
              <a:t>từng</a:t>
            </a:r>
            <a:r>
              <a:rPr lang="en-US" sz="1600" dirty="0" smtClean="0"/>
              <a:t> </a:t>
            </a:r>
            <a:r>
              <a:rPr lang="en-US" sz="1600" b="1" dirty="0" err="1" smtClean="0"/>
              <a:t>phòng</a:t>
            </a:r>
            <a:r>
              <a:rPr lang="en-US" sz="1600" b="1" dirty="0" smtClean="0"/>
              <a:t> ban </a:t>
            </a:r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0214" y="2692045"/>
            <a:ext cx="3760166" cy="1922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0381" y="2692046"/>
            <a:ext cx="3863378" cy="1971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294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2224;p41"/>
          <p:cNvSpPr txBox="1">
            <a:spLocks/>
          </p:cNvSpPr>
          <p:nvPr/>
        </p:nvSpPr>
        <p:spPr>
          <a:xfrm>
            <a:off x="3306699" y="116823"/>
            <a:ext cx="5326938" cy="5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en-US" sz="2800" dirty="0" smtClean="0">
                <a:solidFill>
                  <a:schemeClr val="tx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ANALYSIS (PROFIT)</a:t>
            </a:r>
            <a:endParaRPr lang="en-US" sz="2800" dirty="0">
              <a:solidFill>
                <a:schemeClr val="tx1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4630" y="2423682"/>
            <a:ext cx="5229001" cy="249799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45300" y="1223353"/>
            <a:ext cx="86497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 err="1" smtClean="0"/>
              <a:t>Dưới</a:t>
            </a:r>
            <a:r>
              <a:rPr lang="en-US" sz="1600" dirty="0" smtClean="0"/>
              <a:t> </a:t>
            </a:r>
            <a:r>
              <a:rPr lang="en-US" sz="1600" dirty="0" err="1" smtClean="0"/>
              <a:t>đây</a:t>
            </a:r>
            <a:r>
              <a:rPr lang="en-US" sz="1600" dirty="0" smtClean="0"/>
              <a:t> </a:t>
            </a:r>
            <a:r>
              <a:rPr lang="en-US" sz="1600" dirty="0" err="1" smtClean="0"/>
              <a:t>là</a:t>
            </a:r>
            <a:r>
              <a:rPr lang="en-US" sz="1600" dirty="0" smtClean="0"/>
              <a:t> </a:t>
            </a:r>
            <a:r>
              <a:rPr lang="en-US" sz="1600" dirty="0" err="1" smtClean="0"/>
              <a:t>thống</a:t>
            </a:r>
            <a:r>
              <a:rPr lang="en-US" sz="1600" dirty="0" smtClean="0"/>
              <a:t> </a:t>
            </a:r>
            <a:r>
              <a:rPr lang="en-US" sz="1600" dirty="0" err="1" smtClean="0"/>
              <a:t>kê</a:t>
            </a:r>
            <a:r>
              <a:rPr lang="en-US" sz="1600" dirty="0" smtClean="0"/>
              <a:t> </a:t>
            </a:r>
            <a:r>
              <a:rPr lang="en-US" sz="1600" dirty="0" err="1" smtClean="0"/>
              <a:t>về</a:t>
            </a:r>
            <a:r>
              <a:rPr lang="en-US" sz="1600" dirty="0" smtClean="0"/>
              <a:t> </a:t>
            </a:r>
            <a:r>
              <a:rPr lang="en-US" sz="1600" b="1" dirty="0" err="1" smtClean="0"/>
              <a:t>tổng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lợi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nhuận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theo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loại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theo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từng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tháng</a:t>
            </a:r>
            <a:r>
              <a:rPr lang="en-US" sz="1600" b="1" dirty="0" smtClean="0"/>
              <a:t>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err="1" smtClean="0"/>
              <a:t>Có</a:t>
            </a:r>
            <a:r>
              <a:rPr lang="en-US" sz="1600" dirty="0" smtClean="0"/>
              <a:t> </a:t>
            </a:r>
            <a:r>
              <a:rPr lang="en-US" sz="1600" dirty="0" err="1" smtClean="0"/>
              <a:t>thể</a:t>
            </a:r>
            <a:r>
              <a:rPr lang="en-US" sz="1600" dirty="0" smtClean="0"/>
              <a:t> </a:t>
            </a:r>
            <a:r>
              <a:rPr lang="en-US" sz="1600" dirty="0" err="1" smtClean="0"/>
              <a:t>thấy</a:t>
            </a:r>
            <a:r>
              <a:rPr lang="en-US" sz="1600" dirty="0" smtClean="0"/>
              <a:t>, </a:t>
            </a:r>
            <a:r>
              <a:rPr lang="en-US" sz="1600" dirty="0" err="1" smtClean="0"/>
              <a:t>thông</a:t>
            </a:r>
            <a:r>
              <a:rPr lang="en-US" sz="1600" dirty="0" smtClean="0"/>
              <a:t> </a:t>
            </a:r>
            <a:r>
              <a:rPr lang="en-US" sz="1600" dirty="0" err="1" smtClean="0"/>
              <a:t>số</a:t>
            </a:r>
            <a:r>
              <a:rPr lang="en-US" sz="1600" dirty="0" smtClean="0"/>
              <a:t> </a:t>
            </a:r>
            <a:r>
              <a:rPr lang="en-US" sz="1600" dirty="0" err="1" smtClean="0"/>
              <a:t>này</a:t>
            </a:r>
            <a:r>
              <a:rPr lang="en-US" sz="1600" dirty="0" smtClean="0"/>
              <a:t> </a:t>
            </a:r>
            <a:r>
              <a:rPr lang="en-US" sz="1600" dirty="0" err="1" smtClean="0"/>
              <a:t>tăng</a:t>
            </a:r>
            <a:r>
              <a:rPr lang="en-US" sz="1600" dirty="0" smtClean="0"/>
              <a:t> </a:t>
            </a:r>
            <a:r>
              <a:rPr lang="en-US" sz="1600" dirty="0" err="1" smtClean="0"/>
              <a:t>mạnh</a:t>
            </a:r>
            <a:r>
              <a:rPr lang="en-US" sz="1600" dirty="0" smtClean="0"/>
              <a:t> </a:t>
            </a:r>
            <a:r>
              <a:rPr lang="en-US" sz="1600" dirty="0" err="1" smtClean="0"/>
              <a:t>vào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tháng</a:t>
            </a:r>
            <a:r>
              <a:rPr lang="en-US" sz="1600" b="1" dirty="0" smtClean="0"/>
              <a:t> 6, 8, 9, 11, 12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err="1" smtClean="0"/>
              <a:t>Và</a:t>
            </a:r>
            <a:r>
              <a:rPr lang="en-US" sz="1600" dirty="0" smtClean="0"/>
              <a:t> </a:t>
            </a:r>
            <a:r>
              <a:rPr lang="en-US" sz="1600" b="1" dirty="0" err="1" smtClean="0"/>
              <a:t>lợi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nhuận</a:t>
            </a:r>
            <a:r>
              <a:rPr lang="en-US" sz="1600" b="1" dirty="0" smtClean="0"/>
              <a:t> </a:t>
            </a:r>
            <a:r>
              <a:rPr lang="en-US" sz="1600" dirty="0" err="1" smtClean="0"/>
              <a:t>của</a:t>
            </a:r>
            <a:r>
              <a:rPr lang="en-US" sz="1600" dirty="0" smtClean="0"/>
              <a:t> </a:t>
            </a:r>
            <a:r>
              <a:rPr lang="en-US" sz="1600" dirty="0" err="1" smtClean="0"/>
              <a:t>các</a:t>
            </a:r>
            <a:r>
              <a:rPr lang="en-US" sz="1600" dirty="0" smtClean="0"/>
              <a:t> </a:t>
            </a:r>
            <a:r>
              <a:rPr lang="en-US" sz="1600" dirty="0" err="1" smtClean="0"/>
              <a:t>loại</a:t>
            </a:r>
            <a:r>
              <a:rPr lang="en-US" sz="1600" dirty="0" smtClean="0"/>
              <a:t> </a:t>
            </a:r>
            <a:r>
              <a:rPr lang="en-US" sz="1600" dirty="0" err="1" smtClean="0"/>
              <a:t>mặt</a:t>
            </a:r>
            <a:r>
              <a:rPr lang="en-US" sz="1600" dirty="0" smtClean="0"/>
              <a:t> </a:t>
            </a:r>
            <a:r>
              <a:rPr lang="en-US" sz="1600" dirty="0" err="1" smtClean="0"/>
              <a:t>hàng</a:t>
            </a:r>
            <a:r>
              <a:rPr lang="en-US" sz="1600" dirty="0" smtClean="0"/>
              <a:t> </a:t>
            </a:r>
            <a:r>
              <a:rPr lang="en-US" sz="1600" dirty="0" err="1" smtClean="0"/>
              <a:t>phân</a:t>
            </a:r>
            <a:r>
              <a:rPr lang="en-US" sz="1600" dirty="0" smtClean="0"/>
              <a:t> </a:t>
            </a:r>
            <a:r>
              <a:rPr lang="en-US" sz="1600" dirty="0" err="1" smtClean="0"/>
              <a:t>bố</a:t>
            </a:r>
            <a:r>
              <a:rPr lang="en-US" sz="1600" dirty="0" smtClean="0"/>
              <a:t> </a:t>
            </a:r>
            <a:r>
              <a:rPr lang="en-US" sz="1600" dirty="0" err="1" smtClean="0"/>
              <a:t>khá</a:t>
            </a:r>
            <a:r>
              <a:rPr lang="en-US" sz="1600" dirty="0" smtClean="0"/>
              <a:t> </a:t>
            </a:r>
            <a:r>
              <a:rPr lang="en-US" sz="1600" b="1" dirty="0" err="1" smtClean="0"/>
              <a:t>đều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nhau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300275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2224;p41"/>
          <p:cNvSpPr txBox="1">
            <a:spLocks/>
          </p:cNvSpPr>
          <p:nvPr/>
        </p:nvSpPr>
        <p:spPr>
          <a:xfrm>
            <a:off x="3306699" y="116823"/>
            <a:ext cx="5326938" cy="5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en-US" sz="2800" dirty="0" smtClean="0">
                <a:solidFill>
                  <a:schemeClr val="tx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ANALYSIS (PROFIT)</a:t>
            </a:r>
            <a:endParaRPr lang="en-US" sz="2800" dirty="0">
              <a:solidFill>
                <a:schemeClr val="tx1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54184" y="1223353"/>
            <a:ext cx="81898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 err="1" smtClean="0"/>
              <a:t>Dưới</a:t>
            </a:r>
            <a:r>
              <a:rPr lang="en-US" sz="1600" dirty="0" smtClean="0"/>
              <a:t> </a:t>
            </a:r>
            <a:r>
              <a:rPr lang="en-US" sz="1600" dirty="0" err="1" smtClean="0"/>
              <a:t>đây</a:t>
            </a:r>
            <a:r>
              <a:rPr lang="en-US" sz="1600" dirty="0" smtClean="0"/>
              <a:t> </a:t>
            </a:r>
            <a:r>
              <a:rPr lang="en-US" sz="1600" dirty="0" err="1" smtClean="0"/>
              <a:t>là</a:t>
            </a:r>
            <a:r>
              <a:rPr lang="en-US" sz="1600" dirty="0" smtClean="0"/>
              <a:t> </a:t>
            </a:r>
            <a:r>
              <a:rPr lang="en-US" sz="1600" dirty="0" err="1" smtClean="0"/>
              <a:t>thống</a:t>
            </a:r>
            <a:r>
              <a:rPr lang="en-US" sz="1600" dirty="0" smtClean="0"/>
              <a:t> </a:t>
            </a:r>
            <a:r>
              <a:rPr lang="en-US" sz="1600" dirty="0" err="1" smtClean="0"/>
              <a:t>kê</a:t>
            </a:r>
            <a:r>
              <a:rPr lang="en-US" sz="1600" dirty="0" smtClean="0"/>
              <a:t> </a:t>
            </a:r>
            <a:r>
              <a:rPr lang="en-US" sz="1600" dirty="0" err="1" smtClean="0"/>
              <a:t>về</a:t>
            </a:r>
            <a:r>
              <a:rPr lang="en-US" sz="1600" dirty="0" smtClean="0"/>
              <a:t> </a:t>
            </a:r>
            <a:r>
              <a:rPr lang="en-US" sz="1600" dirty="0" err="1" smtClean="0"/>
              <a:t>phân</a:t>
            </a:r>
            <a:r>
              <a:rPr lang="en-US" sz="1600" dirty="0" smtClean="0"/>
              <a:t> </a:t>
            </a:r>
            <a:r>
              <a:rPr lang="en-US" sz="1600" dirty="0" err="1" smtClean="0"/>
              <a:t>bố</a:t>
            </a:r>
            <a:r>
              <a:rPr lang="en-US" sz="1600" dirty="0" smtClean="0"/>
              <a:t> </a:t>
            </a:r>
            <a:r>
              <a:rPr lang="en-US" sz="1600" b="1" dirty="0" err="1" smtClean="0"/>
              <a:t>tổng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lợi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nhuận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của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cửa</a:t>
            </a:r>
            <a:r>
              <a:rPr lang="en-US" sz="1600" b="1" dirty="0" smtClean="0"/>
              <a:t> hang </a:t>
            </a:r>
            <a:r>
              <a:rPr lang="en-US" sz="1600" b="1" dirty="0" err="1" smtClean="0"/>
              <a:t>trên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toàn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thế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giới</a:t>
            </a:r>
            <a:r>
              <a:rPr lang="en-US" sz="1600" b="1" dirty="0" smtClean="0"/>
              <a:t>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err="1" smtClean="0"/>
              <a:t>Dễ</a:t>
            </a:r>
            <a:r>
              <a:rPr lang="en-US" sz="1600" dirty="0" smtClean="0"/>
              <a:t> </a:t>
            </a:r>
            <a:r>
              <a:rPr lang="en-US" sz="1600" dirty="0" err="1" smtClean="0"/>
              <a:t>dàng</a:t>
            </a:r>
            <a:r>
              <a:rPr lang="en-US" sz="1600" dirty="0" smtClean="0"/>
              <a:t> </a:t>
            </a:r>
            <a:r>
              <a:rPr lang="en-US" sz="1600" dirty="0" err="1" smtClean="0"/>
              <a:t>thấy</a:t>
            </a:r>
            <a:r>
              <a:rPr lang="en-US" sz="1600" dirty="0" smtClean="0"/>
              <a:t> </a:t>
            </a:r>
            <a:r>
              <a:rPr lang="en-US" sz="1600" b="1" dirty="0" err="1" smtClean="0"/>
              <a:t>thu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nhập</a:t>
            </a:r>
            <a:r>
              <a:rPr lang="en-US" sz="1600" b="1" dirty="0" smtClean="0"/>
              <a:t> </a:t>
            </a:r>
            <a:r>
              <a:rPr lang="en-US" sz="1600" dirty="0" err="1" smtClean="0"/>
              <a:t>của</a:t>
            </a:r>
            <a:r>
              <a:rPr lang="en-US" sz="1600" dirty="0" smtClean="0"/>
              <a:t> </a:t>
            </a:r>
            <a:r>
              <a:rPr lang="en-US" sz="1600" dirty="0" err="1" smtClean="0"/>
              <a:t>cửa</a:t>
            </a:r>
            <a:r>
              <a:rPr lang="en-US" sz="1600" dirty="0" smtClean="0"/>
              <a:t> </a:t>
            </a:r>
            <a:r>
              <a:rPr lang="en-US" sz="1600" dirty="0" err="1" smtClean="0"/>
              <a:t>hàng</a:t>
            </a:r>
            <a:r>
              <a:rPr lang="en-US" sz="1600" dirty="0" smtClean="0"/>
              <a:t> </a:t>
            </a:r>
            <a:r>
              <a:rPr lang="en-US" sz="1600" dirty="0" err="1" smtClean="0"/>
              <a:t>hầu</a:t>
            </a:r>
            <a:r>
              <a:rPr lang="en-US" sz="1600" dirty="0" smtClean="0"/>
              <a:t> </a:t>
            </a:r>
            <a:r>
              <a:rPr lang="en-US" sz="1600" dirty="0" err="1" smtClean="0"/>
              <a:t>hết</a:t>
            </a:r>
            <a:r>
              <a:rPr lang="en-US" sz="1600" dirty="0" smtClean="0"/>
              <a:t> </a:t>
            </a:r>
            <a:r>
              <a:rPr lang="en-US" sz="1600" dirty="0" err="1" smtClean="0"/>
              <a:t>đến</a:t>
            </a:r>
            <a:r>
              <a:rPr lang="en-US" sz="1600" dirty="0" smtClean="0"/>
              <a:t> </a:t>
            </a:r>
            <a:r>
              <a:rPr lang="en-US" sz="1600" dirty="0" err="1" smtClean="0"/>
              <a:t>từ</a:t>
            </a:r>
            <a:r>
              <a:rPr lang="en-US" sz="1600" dirty="0" smtClean="0"/>
              <a:t> </a:t>
            </a:r>
            <a:r>
              <a:rPr lang="en-US" sz="1600" b="1" dirty="0" err="1" smtClean="0"/>
              <a:t>các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nước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phát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triển</a:t>
            </a:r>
            <a:r>
              <a:rPr lang="en-US" sz="1600" b="1" dirty="0" smtClean="0"/>
              <a:t> </a:t>
            </a:r>
            <a:r>
              <a:rPr lang="en-US" sz="1600" dirty="0" err="1" smtClean="0"/>
              <a:t>và</a:t>
            </a:r>
            <a:r>
              <a:rPr lang="en-US" sz="1600" dirty="0" smtClean="0"/>
              <a:t> </a:t>
            </a:r>
            <a:r>
              <a:rPr lang="en-US" sz="1600" b="1" dirty="0" err="1" smtClean="0"/>
              <a:t>đang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phát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triển</a:t>
            </a:r>
            <a:r>
              <a:rPr lang="en-US" sz="1600" b="1" dirty="0" smtClean="0"/>
              <a:t>. </a:t>
            </a:r>
            <a:r>
              <a:rPr lang="en-US" sz="1600" dirty="0" err="1" smtClean="0"/>
              <a:t>Tập</a:t>
            </a:r>
            <a:r>
              <a:rPr lang="en-US" sz="1600" dirty="0" smtClean="0"/>
              <a:t> </a:t>
            </a:r>
            <a:r>
              <a:rPr lang="en-US" sz="1600" dirty="0" err="1" smtClean="0"/>
              <a:t>trung</a:t>
            </a:r>
            <a:r>
              <a:rPr lang="en-US" sz="1600" dirty="0" smtClean="0"/>
              <a:t> </a:t>
            </a:r>
            <a:r>
              <a:rPr lang="en-US" sz="1600" dirty="0" err="1" smtClean="0"/>
              <a:t>nhiều</a:t>
            </a:r>
            <a:r>
              <a:rPr lang="en-US" sz="1600" dirty="0" smtClean="0"/>
              <a:t> </a:t>
            </a:r>
            <a:r>
              <a:rPr lang="en-US" sz="1600" dirty="0" err="1" smtClean="0"/>
              <a:t>nhất</a:t>
            </a:r>
            <a:r>
              <a:rPr lang="en-US" sz="1600" dirty="0" smtClean="0"/>
              <a:t> ở </a:t>
            </a:r>
            <a:r>
              <a:rPr lang="en-US" sz="1600" b="1" dirty="0" smtClean="0"/>
              <a:t>Europe</a:t>
            </a:r>
            <a:r>
              <a:rPr lang="en-US" sz="1600" dirty="0" smtClean="0"/>
              <a:t> </a:t>
            </a:r>
            <a:r>
              <a:rPr lang="en-US" sz="1600" dirty="0" err="1" smtClean="0"/>
              <a:t>và</a:t>
            </a:r>
            <a:r>
              <a:rPr lang="en-US" sz="1600" dirty="0" smtClean="0"/>
              <a:t> </a:t>
            </a:r>
            <a:r>
              <a:rPr lang="en-US" sz="1600" b="1" dirty="0" smtClean="0"/>
              <a:t>USCA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1181" y="2423682"/>
            <a:ext cx="4944140" cy="2541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999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2224;p41"/>
          <p:cNvSpPr txBox="1">
            <a:spLocks/>
          </p:cNvSpPr>
          <p:nvPr/>
        </p:nvSpPr>
        <p:spPr>
          <a:xfrm>
            <a:off x="3306699" y="116823"/>
            <a:ext cx="5326938" cy="5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en-US" sz="2800" dirty="0" smtClean="0">
                <a:solidFill>
                  <a:schemeClr val="tx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ANALYSIS (PROFIT)</a:t>
            </a:r>
            <a:endParaRPr lang="en-US" sz="2800" dirty="0">
              <a:solidFill>
                <a:schemeClr val="tx1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75450" y="1364750"/>
            <a:ext cx="316061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 err="1" smtClean="0"/>
              <a:t>Dưới</a:t>
            </a:r>
            <a:r>
              <a:rPr lang="en-US" sz="1600" dirty="0" smtClean="0"/>
              <a:t> </a:t>
            </a:r>
            <a:r>
              <a:rPr lang="en-US" sz="1600" dirty="0" err="1" smtClean="0"/>
              <a:t>đây</a:t>
            </a:r>
            <a:r>
              <a:rPr lang="en-US" sz="1600" dirty="0" smtClean="0"/>
              <a:t> </a:t>
            </a:r>
            <a:r>
              <a:rPr lang="en-US" sz="1600" dirty="0" err="1" smtClean="0"/>
              <a:t>là</a:t>
            </a:r>
            <a:r>
              <a:rPr lang="en-US" sz="1600" dirty="0" smtClean="0"/>
              <a:t> </a:t>
            </a:r>
            <a:r>
              <a:rPr lang="en-US" sz="1600" dirty="0" err="1" smtClean="0"/>
              <a:t>thống</a:t>
            </a:r>
            <a:r>
              <a:rPr lang="en-US" sz="1600" dirty="0" smtClean="0"/>
              <a:t> </a:t>
            </a:r>
            <a:r>
              <a:rPr lang="en-US" sz="1600" dirty="0" err="1" smtClean="0"/>
              <a:t>kê</a:t>
            </a:r>
            <a:r>
              <a:rPr lang="en-US" sz="1600" dirty="0" smtClean="0"/>
              <a:t> </a:t>
            </a:r>
            <a:r>
              <a:rPr lang="en-US" sz="1600" dirty="0" err="1" smtClean="0"/>
              <a:t>về</a:t>
            </a:r>
            <a:r>
              <a:rPr lang="en-US" sz="1600" dirty="0" smtClean="0"/>
              <a:t> </a:t>
            </a:r>
            <a:r>
              <a:rPr lang="en-US" sz="1600" dirty="0" err="1" smtClean="0"/>
              <a:t>phân</a:t>
            </a:r>
            <a:r>
              <a:rPr lang="en-US" sz="1600" dirty="0" smtClean="0"/>
              <a:t> </a:t>
            </a:r>
            <a:r>
              <a:rPr lang="en-US" sz="1600" dirty="0" err="1" smtClean="0"/>
              <a:t>bố</a:t>
            </a:r>
            <a:r>
              <a:rPr lang="en-US" sz="1600" dirty="0" smtClean="0"/>
              <a:t> </a:t>
            </a:r>
            <a:r>
              <a:rPr lang="en-US" sz="1600" b="1" dirty="0" err="1" smtClean="0"/>
              <a:t>tổng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lợi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nhuận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của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cửa</a:t>
            </a:r>
            <a:r>
              <a:rPr lang="en-US" sz="1600" b="1" dirty="0" smtClean="0"/>
              <a:t> hang </a:t>
            </a:r>
            <a:r>
              <a:rPr lang="en-US" sz="1600" b="1" dirty="0" err="1" smtClean="0"/>
              <a:t>theo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từng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thị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trường</a:t>
            </a:r>
            <a:r>
              <a:rPr lang="en-US" sz="1600" b="1" dirty="0" smtClean="0"/>
              <a:t>: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 smtClean="0"/>
              <a:t>Ta </a:t>
            </a:r>
            <a:r>
              <a:rPr lang="en-US" sz="1600" dirty="0" err="1" smtClean="0"/>
              <a:t>thấy</a:t>
            </a:r>
            <a:r>
              <a:rPr lang="en-US" sz="1600" dirty="0" smtClean="0"/>
              <a:t> </a:t>
            </a:r>
            <a:r>
              <a:rPr lang="en-US" sz="1600" b="1" dirty="0" err="1" smtClean="0"/>
              <a:t>lợi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nhuận</a:t>
            </a:r>
            <a:r>
              <a:rPr lang="en-US" sz="1600" b="1" dirty="0" smtClean="0"/>
              <a:t> </a:t>
            </a:r>
            <a:r>
              <a:rPr lang="en-US" sz="1600" dirty="0" err="1" smtClean="0"/>
              <a:t>đến</a:t>
            </a:r>
            <a:r>
              <a:rPr lang="en-US" sz="1600" dirty="0" smtClean="0"/>
              <a:t> </a:t>
            </a:r>
            <a:r>
              <a:rPr lang="en-US" sz="1600" dirty="0" err="1" smtClean="0"/>
              <a:t>từ</a:t>
            </a:r>
            <a:r>
              <a:rPr lang="en-US" sz="1600" dirty="0" smtClean="0"/>
              <a:t> </a:t>
            </a:r>
            <a:r>
              <a:rPr lang="en-US" sz="1600" dirty="0" err="1" smtClean="0"/>
              <a:t>thị</a:t>
            </a:r>
            <a:r>
              <a:rPr lang="en-US" sz="1600" dirty="0" smtClean="0"/>
              <a:t> </a:t>
            </a:r>
            <a:r>
              <a:rPr lang="en-US" sz="1600" dirty="0" err="1" smtClean="0"/>
              <a:t>trường</a:t>
            </a:r>
            <a:r>
              <a:rPr lang="en-US" sz="1600" dirty="0" smtClean="0"/>
              <a:t> </a:t>
            </a:r>
            <a:r>
              <a:rPr lang="en-US" sz="1600" b="1" dirty="0" smtClean="0"/>
              <a:t>Europe </a:t>
            </a:r>
            <a:r>
              <a:rPr lang="en-US" sz="1600" b="1" dirty="0" err="1" smtClean="0"/>
              <a:t>rất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lớn</a:t>
            </a:r>
            <a:r>
              <a:rPr lang="en-US" sz="1600" dirty="0" smtClean="0"/>
              <a:t>, </a:t>
            </a:r>
            <a:r>
              <a:rPr lang="en-US" sz="1600" dirty="0" err="1" smtClean="0"/>
              <a:t>tiếp</a:t>
            </a:r>
            <a:r>
              <a:rPr lang="en-US" sz="1600" dirty="0" smtClean="0"/>
              <a:t> </a:t>
            </a:r>
            <a:r>
              <a:rPr lang="en-US" sz="1600" dirty="0" err="1" smtClean="0"/>
              <a:t>theo</a:t>
            </a:r>
            <a:r>
              <a:rPr lang="en-US" sz="1600" dirty="0" smtClean="0"/>
              <a:t> </a:t>
            </a:r>
            <a:r>
              <a:rPr lang="en-US" sz="1600" dirty="0" err="1" smtClean="0"/>
              <a:t>đó</a:t>
            </a:r>
            <a:r>
              <a:rPr lang="en-US" sz="1600" dirty="0" smtClean="0"/>
              <a:t> </a:t>
            </a:r>
            <a:r>
              <a:rPr lang="en-US" sz="1600" dirty="0" err="1" smtClean="0"/>
              <a:t>là</a:t>
            </a:r>
            <a:r>
              <a:rPr lang="en-US" sz="1600" dirty="0" smtClean="0"/>
              <a:t> </a:t>
            </a:r>
            <a:r>
              <a:rPr lang="en-US" sz="1600" dirty="0" err="1" smtClean="0"/>
              <a:t>thị</a:t>
            </a:r>
            <a:r>
              <a:rPr lang="en-US" sz="1600" dirty="0" smtClean="0"/>
              <a:t> </a:t>
            </a:r>
            <a:r>
              <a:rPr lang="en-US" sz="1600" dirty="0" err="1" smtClean="0"/>
              <a:t>trường</a:t>
            </a:r>
            <a:r>
              <a:rPr lang="en-US" sz="1600" dirty="0" smtClean="0"/>
              <a:t> </a:t>
            </a:r>
            <a:r>
              <a:rPr lang="en-US" sz="1600" b="1" dirty="0" smtClean="0"/>
              <a:t>Asia Pacific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1758" y="1674661"/>
            <a:ext cx="4635796" cy="2367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975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6" name="Google Shape;2156;p38"/>
          <p:cNvSpPr txBox="1">
            <a:spLocks noGrp="1"/>
          </p:cNvSpPr>
          <p:nvPr>
            <p:ph type="title" idx="2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05</a:t>
            </a:r>
            <a:endParaRPr dirty="0"/>
          </a:p>
        </p:txBody>
      </p:sp>
      <p:sp>
        <p:nvSpPr>
          <p:cNvPr id="2157" name="Google Shape;2157;p38"/>
          <p:cNvSpPr txBox="1">
            <a:spLocks noGrp="1"/>
          </p:cNvSpPr>
          <p:nvPr>
            <p:ph type="subTitle" idx="1"/>
          </p:nvPr>
        </p:nvSpPr>
        <p:spPr>
          <a:xfrm>
            <a:off x="3226993" y="2552670"/>
            <a:ext cx="2886751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>
              <a:buClr>
                <a:schemeClr val="dk1"/>
              </a:buClr>
              <a:buSzPts val="1100"/>
            </a:pPr>
            <a:r>
              <a:rPr lang="en-US" sz="2400" dirty="0" smtClean="0"/>
              <a:t>ANALYSIS (OTHER)</a:t>
            </a:r>
            <a:endParaRPr lang="en-US" sz="24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ym typeface="Barlow Semi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427327984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6" name="Google Shape;2156;p38"/>
          <p:cNvSpPr txBox="1">
            <a:spLocks noGrp="1"/>
          </p:cNvSpPr>
          <p:nvPr>
            <p:ph type="title" idx="2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157" name="Google Shape;2157;p38"/>
          <p:cNvSpPr txBox="1">
            <a:spLocks noGrp="1"/>
          </p:cNvSpPr>
          <p:nvPr>
            <p:ph type="subTitle" idx="1"/>
          </p:nvPr>
        </p:nvSpPr>
        <p:spPr>
          <a:xfrm>
            <a:off x="2971800" y="2393175"/>
            <a:ext cx="2939344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 smtClean="0"/>
              <a:t>INTRODUCTION</a:t>
            </a:r>
            <a:endParaRPr sz="2400" dirty="0">
              <a:sym typeface="Barlow Semi Condensed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2224;p41"/>
          <p:cNvSpPr txBox="1">
            <a:spLocks/>
          </p:cNvSpPr>
          <p:nvPr/>
        </p:nvSpPr>
        <p:spPr>
          <a:xfrm>
            <a:off x="967536" y="248048"/>
            <a:ext cx="5326938" cy="5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en-US" sz="2800" dirty="0" smtClean="0">
                <a:solidFill>
                  <a:schemeClr val="tx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ANALYSIS (OTHER)</a:t>
            </a:r>
            <a:endParaRPr lang="en-US" sz="2800" dirty="0">
              <a:solidFill>
                <a:schemeClr val="tx1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00187" y="1339702"/>
            <a:ext cx="6065377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 err="1" smtClean="0"/>
              <a:t>Trong</a:t>
            </a:r>
            <a:r>
              <a:rPr lang="en-US" sz="1600" dirty="0" smtClean="0"/>
              <a:t> </a:t>
            </a:r>
            <a:r>
              <a:rPr lang="en-US" sz="1600" dirty="0" err="1" smtClean="0"/>
              <a:t>phần</a:t>
            </a:r>
            <a:r>
              <a:rPr lang="en-US" sz="1600" dirty="0" smtClean="0"/>
              <a:t> </a:t>
            </a:r>
            <a:r>
              <a:rPr lang="en-US" sz="1600" dirty="0" err="1" smtClean="0"/>
              <a:t>này</a:t>
            </a:r>
            <a:r>
              <a:rPr lang="en-US" sz="1600" dirty="0" smtClean="0"/>
              <a:t>, </a:t>
            </a:r>
            <a:r>
              <a:rPr lang="en-US" sz="1600" dirty="0" err="1" smtClean="0"/>
              <a:t>tôi</a:t>
            </a:r>
            <a:r>
              <a:rPr lang="en-US" sz="1600" dirty="0" smtClean="0"/>
              <a:t> </a:t>
            </a:r>
            <a:r>
              <a:rPr lang="en-US" sz="1600" dirty="0" err="1" smtClean="0"/>
              <a:t>sẽ</a:t>
            </a:r>
            <a:r>
              <a:rPr lang="en-US" sz="1600" dirty="0" smtClean="0"/>
              <a:t> </a:t>
            </a:r>
            <a:r>
              <a:rPr lang="en-US" sz="1600" dirty="0" err="1" smtClean="0"/>
              <a:t>trình</a:t>
            </a:r>
            <a:r>
              <a:rPr lang="en-US" sz="1600" dirty="0" smtClean="0"/>
              <a:t> </a:t>
            </a:r>
            <a:r>
              <a:rPr lang="en-US" sz="1600" dirty="0" err="1" smtClean="0"/>
              <a:t>bày</a:t>
            </a:r>
            <a:r>
              <a:rPr lang="en-US" sz="1600" dirty="0" smtClean="0"/>
              <a:t> </a:t>
            </a:r>
            <a:r>
              <a:rPr lang="en-US" sz="1600" dirty="0" err="1" smtClean="0"/>
              <a:t>về</a:t>
            </a:r>
            <a:r>
              <a:rPr lang="en-US" sz="1600" dirty="0" smtClean="0"/>
              <a:t> </a:t>
            </a:r>
            <a:r>
              <a:rPr lang="en-US" sz="1600" b="1" dirty="0" err="1" smtClean="0"/>
              <a:t>những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vấn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đề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khác</a:t>
            </a:r>
            <a:r>
              <a:rPr lang="en-US" sz="1600" b="1" dirty="0" smtClean="0"/>
              <a:t> </a:t>
            </a:r>
            <a:r>
              <a:rPr lang="en-US" sz="1600" dirty="0" err="1" smtClean="0"/>
              <a:t>liên</a:t>
            </a:r>
            <a:r>
              <a:rPr lang="en-US" sz="1600" dirty="0" smtClean="0"/>
              <a:t> </a:t>
            </a:r>
            <a:r>
              <a:rPr lang="en-US" sz="1600" dirty="0" err="1" smtClean="0"/>
              <a:t>quan</a:t>
            </a:r>
            <a:r>
              <a:rPr lang="en-US" sz="1600" dirty="0" smtClean="0"/>
              <a:t> </a:t>
            </a:r>
            <a:r>
              <a:rPr lang="en-US" sz="1600" dirty="0" err="1" smtClean="0"/>
              <a:t>đến</a:t>
            </a:r>
            <a:r>
              <a:rPr lang="en-US" sz="1600" dirty="0" smtClean="0"/>
              <a:t> </a:t>
            </a:r>
            <a:r>
              <a:rPr lang="en-US" sz="1600" dirty="0" err="1" smtClean="0"/>
              <a:t>cửa</a:t>
            </a:r>
            <a:r>
              <a:rPr lang="en-US" sz="1600" dirty="0" smtClean="0"/>
              <a:t> </a:t>
            </a:r>
            <a:r>
              <a:rPr lang="en-US" sz="1600" dirty="0" err="1" smtClean="0"/>
              <a:t>hàng</a:t>
            </a:r>
            <a:r>
              <a:rPr lang="en-US" sz="1600" dirty="0" smtClean="0"/>
              <a:t>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err="1" smtClean="0"/>
              <a:t>Các</a:t>
            </a:r>
            <a:r>
              <a:rPr lang="en-US" sz="1600" dirty="0" smtClean="0"/>
              <a:t> </a:t>
            </a:r>
            <a:r>
              <a:rPr lang="en-US" sz="1600" dirty="0" err="1" smtClean="0"/>
              <a:t>thông</a:t>
            </a:r>
            <a:r>
              <a:rPr lang="en-US" sz="1600" dirty="0" smtClean="0"/>
              <a:t> </a:t>
            </a:r>
            <a:r>
              <a:rPr lang="en-US" sz="1600" dirty="0" err="1" smtClean="0"/>
              <a:t>số</a:t>
            </a:r>
            <a:r>
              <a:rPr lang="en-US" sz="1600" dirty="0" smtClean="0"/>
              <a:t> </a:t>
            </a:r>
            <a:r>
              <a:rPr lang="en-US" sz="1600" dirty="0" err="1" smtClean="0"/>
              <a:t>như</a:t>
            </a:r>
            <a:r>
              <a:rPr lang="en-US" sz="1600" dirty="0" smtClean="0"/>
              <a:t> </a:t>
            </a:r>
            <a:r>
              <a:rPr lang="en-US" sz="1600" b="1" dirty="0" err="1" smtClean="0"/>
              <a:t>số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lượng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đơn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hàng</a:t>
            </a:r>
            <a:r>
              <a:rPr lang="en-US" sz="1600" b="1" dirty="0" smtClean="0"/>
              <a:t>, chi </a:t>
            </a:r>
            <a:r>
              <a:rPr lang="en-US" sz="1600" b="1" dirty="0" err="1" smtClean="0"/>
              <a:t>phí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vận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chuyển</a:t>
            </a:r>
            <a:r>
              <a:rPr lang="en-US" sz="1600" b="1" dirty="0" smtClean="0"/>
              <a:t>, </a:t>
            </a:r>
            <a:r>
              <a:rPr lang="en-US" sz="1600" b="1" dirty="0" err="1" smtClean="0"/>
              <a:t>số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sản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phẩm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được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giảm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giá</a:t>
            </a:r>
            <a:r>
              <a:rPr lang="en-US" sz="1600" b="1" dirty="0" smtClean="0"/>
              <a:t>, </a:t>
            </a:r>
            <a:r>
              <a:rPr lang="en-US" sz="1600" b="1" dirty="0" err="1" smtClean="0"/>
              <a:t>số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lượng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khách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hàng</a:t>
            </a:r>
            <a:r>
              <a:rPr lang="en-US" sz="1600" b="1" dirty="0" smtClean="0"/>
              <a:t>, </a:t>
            </a:r>
            <a:r>
              <a:rPr lang="en-US" sz="1600" b="1" dirty="0" err="1" smtClean="0"/>
              <a:t>số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đơn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hàng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bị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hoàn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trả</a:t>
            </a:r>
            <a:r>
              <a:rPr lang="en-US" sz="1600" b="1" dirty="0" smtClean="0"/>
              <a:t>,…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err="1" smtClean="0"/>
              <a:t>Các</a:t>
            </a:r>
            <a:r>
              <a:rPr lang="en-US" sz="1600" dirty="0" smtClean="0"/>
              <a:t> </a:t>
            </a:r>
            <a:r>
              <a:rPr lang="en-US" sz="1600" dirty="0" err="1" smtClean="0"/>
              <a:t>thông</a:t>
            </a:r>
            <a:r>
              <a:rPr lang="en-US" sz="1600" dirty="0" smtClean="0"/>
              <a:t> </a:t>
            </a:r>
            <a:r>
              <a:rPr lang="en-US" sz="1600" dirty="0" err="1" smtClean="0"/>
              <a:t>số</a:t>
            </a:r>
            <a:r>
              <a:rPr lang="en-US" sz="1600" dirty="0" smtClean="0"/>
              <a:t> </a:t>
            </a:r>
            <a:r>
              <a:rPr lang="en-US" sz="1600" dirty="0" err="1" smtClean="0"/>
              <a:t>trên</a:t>
            </a:r>
            <a:r>
              <a:rPr lang="en-US" sz="1600" dirty="0" smtClean="0"/>
              <a:t> </a:t>
            </a:r>
            <a:r>
              <a:rPr lang="en-US" sz="1600" dirty="0" err="1" smtClean="0"/>
              <a:t>sẽ</a:t>
            </a:r>
            <a:r>
              <a:rPr lang="en-US" sz="1600" dirty="0" smtClean="0"/>
              <a:t> </a:t>
            </a:r>
            <a:r>
              <a:rPr lang="en-US" sz="1600" dirty="0" err="1" smtClean="0"/>
              <a:t>được</a:t>
            </a:r>
            <a:r>
              <a:rPr lang="en-US" sz="1600" dirty="0" smtClean="0"/>
              <a:t> </a:t>
            </a:r>
            <a:r>
              <a:rPr lang="en-US" sz="1600" dirty="0" err="1" smtClean="0"/>
              <a:t>phân</a:t>
            </a:r>
            <a:r>
              <a:rPr lang="en-US" sz="1600" dirty="0" smtClean="0"/>
              <a:t> </a:t>
            </a:r>
            <a:r>
              <a:rPr lang="en-US" sz="1600" dirty="0" err="1" smtClean="0"/>
              <a:t>tích</a:t>
            </a:r>
            <a:r>
              <a:rPr lang="en-US" sz="1600" dirty="0" smtClean="0"/>
              <a:t> </a:t>
            </a:r>
            <a:r>
              <a:rPr lang="en-US" sz="1600" dirty="0" err="1" smtClean="0"/>
              <a:t>theo</a:t>
            </a:r>
            <a:r>
              <a:rPr lang="en-US" sz="1600" dirty="0" smtClean="0"/>
              <a:t> </a:t>
            </a:r>
            <a:r>
              <a:rPr lang="en-US" sz="1600" dirty="0" err="1" smtClean="0"/>
              <a:t>từng</a:t>
            </a:r>
            <a:r>
              <a:rPr lang="en-US" sz="1600" dirty="0" smtClean="0"/>
              <a:t> </a:t>
            </a:r>
            <a:r>
              <a:rPr lang="en-US" sz="1600" b="1" dirty="0" err="1" smtClean="0"/>
              <a:t>khu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vực</a:t>
            </a:r>
            <a:r>
              <a:rPr lang="en-US" sz="1600" b="1" dirty="0" smtClean="0"/>
              <a:t>, </a:t>
            </a:r>
            <a:r>
              <a:rPr lang="en-US" sz="1600" b="1" dirty="0" err="1" smtClean="0"/>
              <a:t>từng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năm</a:t>
            </a:r>
            <a:r>
              <a:rPr lang="en-US" sz="1600" b="1" dirty="0" smtClean="0"/>
              <a:t>, </a:t>
            </a:r>
            <a:r>
              <a:rPr lang="en-US" sz="1600" b="1" dirty="0" err="1" smtClean="0"/>
              <a:t>từng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loại</a:t>
            </a:r>
            <a:r>
              <a:rPr lang="en-US" sz="1600" b="1" dirty="0" smtClean="0"/>
              <a:t>, </a:t>
            </a:r>
            <a:r>
              <a:rPr lang="en-US" sz="1600" b="1" dirty="0" err="1" smtClean="0"/>
              <a:t>từng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bộ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phận</a:t>
            </a:r>
            <a:r>
              <a:rPr lang="en-US" sz="1600" b="1" dirty="0" smtClean="0"/>
              <a:t>,….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1629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2224;p41"/>
          <p:cNvSpPr txBox="1">
            <a:spLocks/>
          </p:cNvSpPr>
          <p:nvPr/>
        </p:nvSpPr>
        <p:spPr>
          <a:xfrm>
            <a:off x="967536" y="248048"/>
            <a:ext cx="5326938" cy="5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en-US" sz="2800" dirty="0" smtClean="0">
                <a:solidFill>
                  <a:schemeClr val="tx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ANALYSIS (OTHER)</a:t>
            </a:r>
            <a:endParaRPr lang="en-US" sz="2800" dirty="0">
              <a:solidFill>
                <a:schemeClr val="tx1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67536" y="1191190"/>
            <a:ext cx="424239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 err="1" smtClean="0"/>
              <a:t>Bên</a:t>
            </a:r>
            <a:r>
              <a:rPr lang="en-US" sz="1600" dirty="0" smtClean="0"/>
              <a:t> </a:t>
            </a:r>
            <a:r>
              <a:rPr lang="en-US" sz="1600" dirty="0" err="1" smtClean="0"/>
              <a:t>đây</a:t>
            </a:r>
            <a:r>
              <a:rPr lang="en-US" sz="1600" dirty="0" smtClean="0"/>
              <a:t> </a:t>
            </a:r>
            <a:r>
              <a:rPr lang="en-US" sz="1600" dirty="0" err="1" smtClean="0"/>
              <a:t>là</a:t>
            </a:r>
            <a:r>
              <a:rPr lang="en-US" sz="1600" dirty="0" smtClean="0"/>
              <a:t> </a:t>
            </a:r>
            <a:r>
              <a:rPr lang="en-US" sz="1600" dirty="0" err="1" smtClean="0"/>
              <a:t>các</a:t>
            </a:r>
            <a:r>
              <a:rPr lang="en-US" sz="1600" dirty="0" smtClean="0"/>
              <a:t> </a:t>
            </a:r>
            <a:r>
              <a:rPr lang="en-US" sz="1600" dirty="0" err="1" smtClean="0"/>
              <a:t>thống</a:t>
            </a:r>
            <a:r>
              <a:rPr lang="en-US" sz="1600" dirty="0" smtClean="0"/>
              <a:t> </a:t>
            </a:r>
            <a:r>
              <a:rPr lang="en-US" sz="1600" dirty="0" err="1" smtClean="0"/>
              <a:t>kê</a:t>
            </a:r>
            <a:r>
              <a:rPr lang="en-US" sz="1600" dirty="0" smtClean="0"/>
              <a:t> </a:t>
            </a:r>
            <a:r>
              <a:rPr lang="en-US" sz="1600" dirty="0" err="1" smtClean="0"/>
              <a:t>về</a:t>
            </a:r>
            <a:r>
              <a:rPr lang="en-US" sz="1600" dirty="0" smtClean="0"/>
              <a:t> </a:t>
            </a:r>
            <a:r>
              <a:rPr lang="en-US" sz="1600" b="1" dirty="0" err="1" smtClean="0"/>
              <a:t>số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lượng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đơn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được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giảm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giá</a:t>
            </a:r>
            <a:r>
              <a:rPr lang="en-US" sz="1600" b="1" dirty="0" smtClean="0"/>
              <a:t>, </a:t>
            </a:r>
            <a:r>
              <a:rPr lang="en-US" sz="1600" b="1" dirty="0" err="1" smtClean="0"/>
              <a:t>số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lượng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khách</a:t>
            </a:r>
            <a:r>
              <a:rPr lang="en-US" sz="1600" b="1" dirty="0" smtClean="0"/>
              <a:t> hang, </a:t>
            </a:r>
            <a:r>
              <a:rPr lang="en-US" sz="1600" b="1" dirty="0" err="1" smtClean="0"/>
              <a:t>số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đơn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bị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hoàn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trả</a:t>
            </a:r>
            <a:r>
              <a:rPr lang="en-US" sz="1600" b="1" dirty="0" smtClean="0"/>
              <a:t>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err="1" smtClean="0"/>
              <a:t>Có</a:t>
            </a:r>
            <a:r>
              <a:rPr lang="en-US" sz="1600" dirty="0" smtClean="0"/>
              <a:t> </a:t>
            </a:r>
            <a:r>
              <a:rPr lang="en-US" sz="1600" b="1" dirty="0" smtClean="0"/>
              <a:t>51290</a:t>
            </a:r>
            <a:r>
              <a:rPr lang="en-US" sz="1600" dirty="0" smtClean="0"/>
              <a:t> </a:t>
            </a:r>
            <a:r>
              <a:rPr lang="en-US" sz="1600" dirty="0" err="1" smtClean="0"/>
              <a:t>đơn</a:t>
            </a:r>
            <a:r>
              <a:rPr lang="en-US" sz="1600" dirty="0" smtClean="0"/>
              <a:t> </a:t>
            </a:r>
            <a:r>
              <a:rPr lang="en-US" sz="1600" dirty="0" err="1" smtClean="0"/>
              <a:t>hàng</a:t>
            </a:r>
            <a:r>
              <a:rPr lang="en-US" sz="1600" dirty="0" smtClean="0"/>
              <a:t> </a:t>
            </a:r>
            <a:r>
              <a:rPr lang="en-US" sz="1600" dirty="0" err="1" smtClean="0"/>
              <a:t>được</a:t>
            </a:r>
            <a:r>
              <a:rPr lang="en-US" sz="1600" dirty="0" smtClean="0"/>
              <a:t> </a:t>
            </a:r>
            <a:r>
              <a:rPr lang="en-US" sz="1600" dirty="0" err="1" smtClean="0"/>
              <a:t>giảm</a:t>
            </a:r>
            <a:r>
              <a:rPr lang="en-US" sz="1600" dirty="0" smtClean="0"/>
              <a:t> </a:t>
            </a:r>
            <a:r>
              <a:rPr lang="en-US" sz="1600" dirty="0" err="1" smtClean="0"/>
              <a:t>giá</a:t>
            </a:r>
            <a:endParaRPr lang="en-US" sz="16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err="1" smtClean="0"/>
              <a:t>Có</a:t>
            </a:r>
            <a:r>
              <a:rPr lang="en-US" sz="1600" dirty="0" smtClean="0"/>
              <a:t> </a:t>
            </a:r>
            <a:r>
              <a:rPr lang="en-US" sz="1600" b="1" dirty="0" smtClean="0"/>
              <a:t>796 </a:t>
            </a:r>
            <a:r>
              <a:rPr lang="en-US" sz="1600" dirty="0" err="1" smtClean="0"/>
              <a:t>khách</a:t>
            </a:r>
            <a:r>
              <a:rPr lang="en-US" sz="1600" dirty="0" smtClean="0"/>
              <a:t> </a:t>
            </a:r>
            <a:r>
              <a:rPr lang="en-US" sz="1600" dirty="0" err="1" smtClean="0"/>
              <a:t>hàng</a:t>
            </a:r>
            <a:r>
              <a:rPr lang="en-US" sz="1600" dirty="0" smtClean="0"/>
              <a:t> </a:t>
            </a:r>
            <a:r>
              <a:rPr lang="en-US" sz="1600" dirty="0" err="1" smtClean="0"/>
              <a:t>khác</a:t>
            </a:r>
            <a:r>
              <a:rPr lang="en-US" sz="1600" dirty="0" smtClean="0"/>
              <a:t> </a:t>
            </a:r>
            <a:r>
              <a:rPr lang="en-US" sz="1600" dirty="0" err="1" smtClean="0"/>
              <a:t>nhau</a:t>
            </a:r>
            <a:endParaRPr lang="en-US" sz="16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err="1" smtClean="0"/>
              <a:t>Có</a:t>
            </a:r>
            <a:r>
              <a:rPr lang="en-US" sz="1600" dirty="0" smtClean="0"/>
              <a:t> </a:t>
            </a:r>
            <a:r>
              <a:rPr lang="en-US" sz="1600" b="1" dirty="0" smtClean="0"/>
              <a:t>1079</a:t>
            </a:r>
            <a:r>
              <a:rPr lang="en-US" sz="1600" dirty="0" smtClean="0"/>
              <a:t> </a:t>
            </a:r>
            <a:r>
              <a:rPr lang="en-US" sz="1600" dirty="0" err="1" smtClean="0"/>
              <a:t>đơn</a:t>
            </a:r>
            <a:r>
              <a:rPr lang="en-US" sz="1600" dirty="0" smtClean="0"/>
              <a:t> </a:t>
            </a:r>
            <a:r>
              <a:rPr lang="en-US" sz="1600" dirty="0" err="1" smtClean="0"/>
              <a:t>hàng</a:t>
            </a:r>
            <a:r>
              <a:rPr lang="en-US" sz="1600" dirty="0" smtClean="0"/>
              <a:t> </a:t>
            </a:r>
            <a:r>
              <a:rPr lang="en-US" sz="1600" dirty="0" err="1" smtClean="0"/>
              <a:t>bị</a:t>
            </a:r>
            <a:r>
              <a:rPr lang="en-US" sz="1600" dirty="0" smtClean="0"/>
              <a:t> </a:t>
            </a:r>
            <a:r>
              <a:rPr lang="en-US" sz="1600" dirty="0" err="1" smtClean="0"/>
              <a:t>hoàn</a:t>
            </a:r>
            <a:r>
              <a:rPr lang="en-US" sz="1600" dirty="0" smtClean="0"/>
              <a:t> </a:t>
            </a:r>
            <a:r>
              <a:rPr lang="en-US" sz="1600" dirty="0" err="1" smtClean="0"/>
              <a:t>trả</a:t>
            </a:r>
            <a:r>
              <a:rPr lang="en-US" sz="1600" dirty="0" smtClean="0"/>
              <a:t>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b="1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0427" y="1191190"/>
            <a:ext cx="1678810" cy="3516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624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2224;p41"/>
          <p:cNvSpPr txBox="1">
            <a:spLocks/>
          </p:cNvSpPr>
          <p:nvPr/>
        </p:nvSpPr>
        <p:spPr>
          <a:xfrm>
            <a:off x="967536" y="248048"/>
            <a:ext cx="5326938" cy="5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en-US" sz="2800" dirty="0" smtClean="0">
                <a:solidFill>
                  <a:schemeClr val="tx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ANALYSIS (OTHER)</a:t>
            </a:r>
            <a:endParaRPr lang="en-US" sz="2800" dirty="0">
              <a:solidFill>
                <a:schemeClr val="tx1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67536" y="1416271"/>
            <a:ext cx="4242390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 err="1" smtClean="0"/>
              <a:t>Bên</a:t>
            </a:r>
            <a:r>
              <a:rPr lang="en-US" sz="1600" dirty="0" smtClean="0"/>
              <a:t> </a:t>
            </a:r>
            <a:r>
              <a:rPr lang="en-US" sz="1600" dirty="0" err="1" smtClean="0"/>
              <a:t>đây</a:t>
            </a:r>
            <a:r>
              <a:rPr lang="en-US" sz="1600" dirty="0" smtClean="0"/>
              <a:t> </a:t>
            </a:r>
            <a:r>
              <a:rPr lang="en-US" sz="1600" dirty="0" err="1" smtClean="0"/>
              <a:t>là</a:t>
            </a:r>
            <a:r>
              <a:rPr lang="en-US" sz="1600" dirty="0" smtClean="0"/>
              <a:t> </a:t>
            </a:r>
            <a:r>
              <a:rPr lang="en-US" sz="1600" dirty="0" err="1" smtClean="0"/>
              <a:t>các</a:t>
            </a:r>
            <a:r>
              <a:rPr lang="en-US" sz="1600" dirty="0" smtClean="0"/>
              <a:t> </a:t>
            </a:r>
            <a:r>
              <a:rPr lang="en-US" sz="1600" dirty="0" err="1" smtClean="0"/>
              <a:t>thống</a:t>
            </a:r>
            <a:r>
              <a:rPr lang="en-US" sz="1600" dirty="0" smtClean="0"/>
              <a:t> </a:t>
            </a:r>
            <a:r>
              <a:rPr lang="en-US" sz="1600" dirty="0" err="1" smtClean="0"/>
              <a:t>kê</a:t>
            </a:r>
            <a:r>
              <a:rPr lang="en-US" sz="1600" dirty="0" smtClean="0"/>
              <a:t> </a:t>
            </a:r>
            <a:r>
              <a:rPr lang="en-US" sz="1600" dirty="0" err="1" smtClean="0"/>
              <a:t>về</a:t>
            </a:r>
            <a:r>
              <a:rPr lang="en-US" sz="1600" dirty="0" smtClean="0"/>
              <a:t> </a:t>
            </a:r>
            <a:r>
              <a:rPr lang="en-US" sz="1600" b="1" dirty="0" err="1" smtClean="0"/>
              <a:t>số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lượng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đơn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được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bán</a:t>
            </a:r>
            <a:r>
              <a:rPr lang="en-US" sz="1600" b="1" dirty="0" smtClean="0"/>
              <a:t>, </a:t>
            </a:r>
            <a:r>
              <a:rPr lang="en-US" sz="1600" b="1" dirty="0" err="1" smtClean="0"/>
              <a:t>tổng</a:t>
            </a:r>
            <a:r>
              <a:rPr lang="en-US" sz="1600" b="1" dirty="0" smtClean="0"/>
              <a:t> chi </a:t>
            </a:r>
            <a:r>
              <a:rPr lang="en-US" sz="1600" b="1" dirty="0" err="1" smtClean="0"/>
              <a:t>phí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vận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chuyển</a:t>
            </a:r>
            <a:r>
              <a:rPr lang="en-US" sz="1600" b="1" dirty="0" smtClean="0"/>
              <a:t>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err="1" smtClean="0"/>
              <a:t>Có</a:t>
            </a:r>
            <a:r>
              <a:rPr lang="en-US" sz="1600" dirty="0" smtClean="0"/>
              <a:t> </a:t>
            </a:r>
            <a:r>
              <a:rPr lang="en-US" sz="1600" b="1" dirty="0" smtClean="0"/>
              <a:t>178312</a:t>
            </a:r>
            <a:r>
              <a:rPr lang="en-US" sz="1600" dirty="0" smtClean="0"/>
              <a:t> </a:t>
            </a:r>
            <a:r>
              <a:rPr lang="en-US" sz="1600" dirty="0" err="1" smtClean="0"/>
              <a:t>đơn</a:t>
            </a:r>
            <a:r>
              <a:rPr lang="en-US" sz="1600" dirty="0" smtClean="0"/>
              <a:t> </a:t>
            </a:r>
            <a:r>
              <a:rPr lang="en-US" sz="1600" dirty="0" err="1" smtClean="0"/>
              <a:t>hàng</a:t>
            </a:r>
            <a:r>
              <a:rPr lang="en-US" sz="1600" dirty="0" smtClean="0"/>
              <a:t> </a:t>
            </a:r>
            <a:r>
              <a:rPr lang="en-US" sz="1600" dirty="0" err="1" smtClean="0"/>
              <a:t>được</a:t>
            </a:r>
            <a:r>
              <a:rPr lang="en-US" sz="1600" dirty="0"/>
              <a:t> </a:t>
            </a:r>
            <a:r>
              <a:rPr lang="en-US" sz="1600" dirty="0" err="1" smtClean="0"/>
              <a:t>bán</a:t>
            </a:r>
            <a:r>
              <a:rPr lang="en-US" sz="1600" dirty="0" smtClean="0"/>
              <a:t> </a:t>
            </a:r>
            <a:r>
              <a:rPr lang="en-US" sz="1600" dirty="0" err="1" smtClean="0"/>
              <a:t>ra</a:t>
            </a:r>
            <a:endParaRPr lang="en-US" sz="16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 err="1" smtClean="0"/>
              <a:t>Tổng</a:t>
            </a:r>
            <a:r>
              <a:rPr lang="en-US" sz="1600" b="1" dirty="0" smtClean="0"/>
              <a:t> chi </a:t>
            </a:r>
            <a:r>
              <a:rPr lang="en-US" sz="1600" b="1" dirty="0" err="1" smtClean="0"/>
              <a:t>phí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vận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chuyển</a:t>
            </a:r>
            <a:r>
              <a:rPr lang="en-US" sz="1600" b="1" dirty="0" smtClean="0"/>
              <a:t> </a:t>
            </a:r>
            <a:r>
              <a:rPr lang="en-US" sz="1600" dirty="0" err="1" smtClean="0"/>
              <a:t>của</a:t>
            </a:r>
            <a:r>
              <a:rPr lang="en-US" sz="1600" dirty="0" smtClean="0"/>
              <a:t> </a:t>
            </a:r>
            <a:r>
              <a:rPr lang="en-US" sz="1600" dirty="0" err="1" smtClean="0"/>
              <a:t>tât</a:t>
            </a:r>
            <a:r>
              <a:rPr lang="en-US" sz="1600" dirty="0" smtClean="0"/>
              <a:t> </a:t>
            </a:r>
            <a:r>
              <a:rPr lang="en-US" sz="1600" dirty="0" err="1" smtClean="0"/>
              <a:t>cả</a:t>
            </a:r>
            <a:r>
              <a:rPr lang="en-US" sz="1600" dirty="0" smtClean="0"/>
              <a:t> </a:t>
            </a:r>
            <a:r>
              <a:rPr lang="en-US" sz="1600" dirty="0" err="1" smtClean="0"/>
              <a:t>các</a:t>
            </a:r>
            <a:r>
              <a:rPr lang="en-US" sz="1600" dirty="0" smtClean="0"/>
              <a:t> </a:t>
            </a:r>
            <a:r>
              <a:rPr lang="en-US" sz="1600" dirty="0" err="1" smtClean="0"/>
              <a:t>đơn</a:t>
            </a:r>
            <a:r>
              <a:rPr lang="en-US" sz="1600" dirty="0" smtClean="0"/>
              <a:t> hang </a:t>
            </a:r>
            <a:r>
              <a:rPr lang="en-US" sz="1600" dirty="0" err="1" smtClean="0"/>
              <a:t>là</a:t>
            </a:r>
            <a:r>
              <a:rPr lang="en-US" sz="1600" dirty="0" smtClean="0"/>
              <a:t> </a:t>
            </a:r>
            <a:r>
              <a:rPr lang="en-US" sz="1600" b="1" dirty="0" smtClean="0"/>
              <a:t>1,358,085.70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6401" y="1953891"/>
            <a:ext cx="3374762" cy="1448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263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2224;p41"/>
          <p:cNvSpPr txBox="1">
            <a:spLocks/>
          </p:cNvSpPr>
          <p:nvPr/>
        </p:nvSpPr>
        <p:spPr>
          <a:xfrm>
            <a:off x="967536" y="248048"/>
            <a:ext cx="5326938" cy="5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en-US" sz="2800" dirty="0" smtClean="0">
                <a:solidFill>
                  <a:schemeClr val="tx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ANALYSIS (OTHER)</a:t>
            </a:r>
            <a:endParaRPr lang="en-US" sz="2800" dirty="0">
              <a:solidFill>
                <a:schemeClr val="tx1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813" y="3254113"/>
            <a:ext cx="2759323" cy="145690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0475" y="3254113"/>
            <a:ext cx="2727078" cy="138987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47410" y="3254113"/>
            <a:ext cx="2870791" cy="146469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0" y="994840"/>
            <a:ext cx="31153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 err="1" smtClean="0"/>
              <a:t>Dưới</a:t>
            </a:r>
            <a:r>
              <a:rPr lang="en-US" sz="1600" dirty="0" smtClean="0"/>
              <a:t> </a:t>
            </a:r>
            <a:r>
              <a:rPr lang="en-US" sz="1600" dirty="0" err="1" smtClean="0"/>
              <a:t>đây</a:t>
            </a:r>
            <a:r>
              <a:rPr lang="en-US" sz="1600" dirty="0" smtClean="0"/>
              <a:t> </a:t>
            </a:r>
            <a:r>
              <a:rPr lang="en-US" sz="1600" dirty="0" err="1" smtClean="0"/>
              <a:t>là</a:t>
            </a:r>
            <a:r>
              <a:rPr lang="en-US" sz="1600" dirty="0" smtClean="0"/>
              <a:t> </a:t>
            </a:r>
            <a:r>
              <a:rPr lang="en-US" sz="1600" dirty="0" err="1" smtClean="0"/>
              <a:t>thống</a:t>
            </a:r>
            <a:r>
              <a:rPr lang="en-US" sz="1600" dirty="0" smtClean="0"/>
              <a:t> </a:t>
            </a:r>
            <a:r>
              <a:rPr lang="en-US" sz="1600" dirty="0" err="1" smtClean="0"/>
              <a:t>kê</a:t>
            </a:r>
            <a:r>
              <a:rPr lang="en-US" sz="1600" dirty="0" smtClean="0"/>
              <a:t> </a:t>
            </a:r>
            <a:r>
              <a:rPr lang="en-US" sz="1600" dirty="0" err="1" smtClean="0"/>
              <a:t>về</a:t>
            </a:r>
            <a:r>
              <a:rPr lang="en-US" sz="1600" dirty="0" smtClean="0"/>
              <a:t> </a:t>
            </a:r>
            <a:r>
              <a:rPr lang="en-US" sz="1600" b="1" dirty="0" err="1" smtClean="0"/>
              <a:t>số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lượng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sản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phẩm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bán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ra</a:t>
            </a:r>
            <a:r>
              <a:rPr lang="en-US" sz="1600" b="1" dirty="0" smtClean="0"/>
              <a:t> </a:t>
            </a:r>
            <a:r>
              <a:rPr lang="en-US" sz="1600" dirty="0" err="1" smtClean="0"/>
              <a:t>theo</a:t>
            </a:r>
            <a:r>
              <a:rPr lang="en-US" sz="1600" dirty="0" smtClean="0"/>
              <a:t> </a:t>
            </a:r>
            <a:r>
              <a:rPr lang="en-US" sz="1600" dirty="0" err="1" smtClean="0"/>
              <a:t>từng</a:t>
            </a:r>
            <a:r>
              <a:rPr lang="en-US" sz="1600" dirty="0" smtClean="0"/>
              <a:t> </a:t>
            </a:r>
            <a:r>
              <a:rPr lang="en-US" sz="1600" b="1" dirty="0" err="1" smtClean="0"/>
              <a:t>tháng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025136" y="994840"/>
            <a:ext cx="311533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 err="1" smtClean="0"/>
              <a:t>Dưới</a:t>
            </a:r>
            <a:r>
              <a:rPr lang="en-US" sz="1600" dirty="0" smtClean="0"/>
              <a:t> </a:t>
            </a:r>
            <a:r>
              <a:rPr lang="en-US" sz="1600" dirty="0" err="1" smtClean="0"/>
              <a:t>đây</a:t>
            </a:r>
            <a:r>
              <a:rPr lang="en-US" sz="1600" dirty="0" smtClean="0"/>
              <a:t> </a:t>
            </a:r>
            <a:r>
              <a:rPr lang="en-US" sz="1600" dirty="0" err="1" smtClean="0"/>
              <a:t>là</a:t>
            </a:r>
            <a:r>
              <a:rPr lang="en-US" sz="1600" dirty="0" smtClean="0"/>
              <a:t> </a:t>
            </a:r>
            <a:r>
              <a:rPr lang="en-US" sz="1600" dirty="0" err="1" smtClean="0"/>
              <a:t>thống</a:t>
            </a:r>
            <a:r>
              <a:rPr lang="en-US" sz="1600" dirty="0" smtClean="0"/>
              <a:t> </a:t>
            </a:r>
            <a:r>
              <a:rPr lang="en-US" sz="1600" dirty="0" err="1" smtClean="0"/>
              <a:t>kê</a:t>
            </a:r>
            <a:r>
              <a:rPr lang="en-US" sz="1600" dirty="0" smtClean="0"/>
              <a:t> </a:t>
            </a:r>
            <a:r>
              <a:rPr lang="en-US" sz="1600" dirty="0" err="1" smtClean="0"/>
              <a:t>về</a:t>
            </a:r>
            <a:r>
              <a:rPr lang="en-US" sz="1600" dirty="0" smtClean="0"/>
              <a:t> </a:t>
            </a:r>
            <a:r>
              <a:rPr lang="en-US" sz="1600" b="1" dirty="0" err="1"/>
              <a:t>số</a:t>
            </a:r>
            <a:r>
              <a:rPr lang="en-US" sz="1600" b="1" dirty="0"/>
              <a:t> </a:t>
            </a:r>
            <a:r>
              <a:rPr lang="en-US" sz="1600" b="1" dirty="0" err="1"/>
              <a:t>lượng</a:t>
            </a:r>
            <a:r>
              <a:rPr lang="en-US" sz="1600" b="1" dirty="0"/>
              <a:t> </a:t>
            </a:r>
            <a:r>
              <a:rPr lang="en-US" sz="1600" b="1" dirty="0" err="1" smtClean="0"/>
              <a:t>sản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phẩm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bán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ra</a:t>
            </a:r>
            <a:r>
              <a:rPr lang="en-US" sz="1600" b="1" dirty="0" smtClean="0"/>
              <a:t> </a:t>
            </a:r>
            <a:r>
              <a:rPr lang="en-US" sz="1600" dirty="0" err="1" smtClean="0"/>
              <a:t>theo</a:t>
            </a:r>
            <a:r>
              <a:rPr lang="en-US" sz="1600" dirty="0" smtClean="0"/>
              <a:t> </a:t>
            </a:r>
            <a:r>
              <a:rPr lang="en-US" sz="1600" dirty="0" err="1" smtClean="0"/>
              <a:t>từng</a:t>
            </a:r>
            <a:r>
              <a:rPr lang="en-US" sz="1600" dirty="0" smtClean="0"/>
              <a:t> </a:t>
            </a:r>
            <a:r>
              <a:rPr lang="en-US" sz="1600" b="1" dirty="0" err="1" smtClean="0"/>
              <a:t>thị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trường</a:t>
            </a:r>
            <a:r>
              <a:rPr lang="en-US" sz="1600" b="1" dirty="0" smtClean="0"/>
              <a:t>. </a:t>
            </a:r>
            <a:r>
              <a:rPr lang="en-US" sz="1600" dirty="0" err="1" smtClean="0"/>
              <a:t>Dễ</a:t>
            </a:r>
            <a:r>
              <a:rPr lang="en-US" sz="1600" dirty="0" smtClean="0"/>
              <a:t> </a:t>
            </a:r>
            <a:r>
              <a:rPr lang="en-US" sz="1600" dirty="0" err="1" smtClean="0"/>
              <a:t>thấy</a:t>
            </a:r>
            <a:r>
              <a:rPr lang="en-US" sz="1600" dirty="0" smtClean="0"/>
              <a:t> </a:t>
            </a:r>
            <a:r>
              <a:rPr lang="en-US" sz="1600" dirty="0" err="1" smtClean="0"/>
              <a:t>cửa</a:t>
            </a:r>
            <a:r>
              <a:rPr lang="en-US" sz="1600" dirty="0" smtClean="0"/>
              <a:t> </a:t>
            </a:r>
            <a:r>
              <a:rPr lang="en-US" sz="1600" b="1" dirty="0" err="1"/>
              <a:t>số</a:t>
            </a:r>
            <a:r>
              <a:rPr lang="en-US" sz="1600" b="1" dirty="0"/>
              <a:t> </a:t>
            </a:r>
            <a:r>
              <a:rPr lang="en-US" sz="1600" b="1" dirty="0" err="1" smtClean="0"/>
              <a:t>lượng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sản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phẩm</a:t>
            </a:r>
            <a:r>
              <a:rPr lang="en-US" sz="1600" b="1" dirty="0" smtClean="0"/>
              <a:t> </a:t>
            </a:r>
            <a:r>
              <a:rPr lang="en-US" sz="1600" dirty="0" err="1" smtClean="0"/>
              <a:t>cho</a:t>
            </a:r>
            <a:r>
              <a:rPr lang="en-US" sz="1600" dirty="0" smtClean="0"/>
              <a:t> </a:t>
            </a:r>
            <a:r>
              <a:rPr lang="en-US" sz="1600" dirty="0" err="1" smtClean="0"/>
              <a:t>thị</a:t>
            </a:r>
            <a:r>
              <a:rPr lang="en-US" sz="1600" dirty="0" smtClean="0"/>
              <a:t> </a:t>
            </a:r>
            <a:r>
              <a:rPr lang="en-US" sz="1600" dirty="0" err="1" smtClean="0"/>
              <a:t>trường</a:t>
            </a:r>
            <a:r>
              <a:rPr lang="en-US" sz="1600" b="1" dirty="0" smtClean="0"/>
              <a:t> Asia Pacific </a:t>
            </a:r>
            <a:r>
              <a:rPr lang="en-US" sz="1600" dirty="0" err="1" smtClean="0"/>
              <a:t>là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nhiều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nhất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6050272" y="994840"/>
            <a:ext cx="31153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 err="1" smtClean="0"/>
              <a:t>Dưới</a:t>
            </a:r>
            <a:r>
              <a:rPr lang="en-US" sz="1600" dirty="0" smtClean="0"/>
              <a:t> </a:t>
            </a:r>
            <a:r>
              <a:rPr lang="en-US" sz="1600" dirty="0" err="1" smtClean="0"/>
              <a:t>đây</a:t>
            </a:r>
            <a:r>
              <a:rPr lang="en-US" sz="1600" dirty="0" smtClean="0"/>
              <a:t> </a:t>
            </a:r>
            <a:r>
              <a:rPr lang="en-US" sz="1600" dirty="0" err="1" smtClean="0"/>
              <a:t>là</a:t>
            </a:r>
            <a:r>
              <a:rPr lang="en-US" sz="1600" dirty="0" smtClean="0"/>
              <a:t> </a:t>
            </a:r>
            <a:r>
              <a:rPr lang="en-US" sz="1600" dirty="0" err="1" smtClean="0"/>
              <a:t>thống</a:t>
            </a:r>
            <a:r>
              <a:rPr lang="en-US" sz="1600" dirty="0" smtClean="0"/>
              <a:t> </a:t>
            </a:r>
            <a:r>
              <a:rPr lang="en-US" sz="1600" dirty="0" err="1" smtClean="0"/>
              <a:t>kê</a:t>
            </a:r>
            <a:r>
              <a:rPr lang="en-US" sz="1600" dirty="0" smtClean="0"/>
              <a:t> </a:t>
            </a:r>
            <a:r>
              <a:rPr lang="en-US" sz="1600" dirty="0" err="1" smtClean="0"/>
              <a:t>về</a:t>
            </a:r>
            <a:r>
              <a:rPr lang="en-US" sz="1600" dirty="0" smtClean="0"/>
              <a:t> </a:t>
            </a:r>
            <a:r>
              <a:rPr lang="en-US" sz="1600" b="1" dirty="0" err="1"/>
              <a:t>số</a:t>
            </a:r>
            <a:r>
              <a:rPr lang="en-US" sz="1600" b="1" dirty="0"/>
              <a:t> </a:t>
            </a:r>
            <a:r>
              <a:rPr lang="en-US" sz="1600" b="1" dirty="0" err="1"/>
              <a:t>lượng</a:t>
            </a:r>
            <a:r>
              <a:rPr lang="en-US" sz="1600" b="1" dirty="0"/>
              <a:t> </a:t>
            </a:r>
            <a:r>
              <a:rPr lang="en-US" sz="1600" b="1" dirty="0" err="1" smtClean="0"/>
              <a:t>sản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phẩm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bán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ra</a:t>
            </a:r>
            <a:r>
              <a:rPr lang="en-US" sz="1600" b="1" dirty="0" smtClean="0"/>
              <a:t> </a:t>
            </a:r>
            <a:r>
              <a:rPr lang="en-US" sz="1600" dirty="0" err="1" smtClean="0"/>
              <a:t>theo</a:t>
            </a:r>
            <a:r>
              <a:rPr lang="en-US" sz="1600" dirty="0" smtClean="0"/>
              <a:t> </a:t>
            </a:r>
            <a:r>
              <a:rPr lang="en-US" sz="1600" dirty="0" err="1" smtClean="0"/>
              <a:t>từng</a:t>
            </a:r>
            <a:r>
              <a:rPr lang="en-US" sz="1600" dirty="0" smtClean="0"/>
              <a:t> </a:t>
            </a:r>
            <a:r>
              <a:rPr lang="en-US" sz="1600" b="1" dirty="0" err="1" smtClean="0"/>
              <a:t>loại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hàng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cụ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thể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08133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2224;p41"/>
          <p:cNvSpPr txBox="1">
            <a:spLocks/>
          </p:cNvSpPr>
          <p:nvPr/>
        </p:nvSpPr>
        <p:spPr>
          <a:xfrm>
            <a:off x="967536" y="248048"/>
            <a:ext cx="5326938" cy="5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en-US" sz="2800" dirty="0" smtClean="0">
                <a:solidFill>
                  <a:schemeClr val="tx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ANALYSIS (OTHER)</a:t>
            </a:r>
            <a:endParaRPr lang="en-US" sz="2800" dirty="0">
              <a:solidFill>
                <a:schemeClr val="tx1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67536" y="1143696"/>
            <a:ext cx="31153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 err="1" smtClean="0"/>
              <a:t>Dưới</a:t>
            </a:r>
            <a:r>
              <a:rPr lang="en-US" sz="1600" dirty="0" smtClean="0"/>
              <a:t> </a:t>
            </a:r>
            <a:r>
              <a:rPr lang="en-US" sz="1600" dirty="0" err="1" smtClean="0"/>
              <a:t>đây</a:t>
            </a:r>
            <a:r>
              <a:rPr lang="en-US" sz="1600" dirty="0" smtClean="0"/>
              <a:t> </a:t>
            </a:r>
            <a:r>
              <a:rPr lang="en-US" sz="1600" dirty="0" err="1" smtClean="0"/>
              <a:t>là</a:t>
            </a:r>
            <a:r>
              <a:rPr lang="en-US" sz="1600" dirty="0" smtClean="0"/>
              <a:t> </a:t>
            </a:r>
            <a:r>
              <a:rPr lang="en-US" sz="1600" dirty="0" err="1" smtClean="0"/>
              <a:t>thống</a:t>
            </a:r>
            <a:r>
              <a:rPr lang="en-US" sz="1600" dirty="0" smtClean="0"/>
              <a:t> </a:t>
            </a:r>
            <a:r>
              <a:rPr lang="en-US" sz="1600" dirty="0" err="1" smtClean="0"/>
              <a:t>kê</a:t>
            </a:r>
            <a:r>
              <a:rPr lang="en-US" sz="1600" dirty="0" smtClean="0"/>
              <a:t> </a:t>
            </a:r>
            <a:r>
              <a:rPr lang="en-US" sz="1600" dirty="0" err="1" smtClean="0"/>
              <a:t>về</a:t>
            </a:r>
            <a:r>
              <a:rPr lang="en-US" sz="1600" dirty="0" smtClean="0"/>
              <a:t> </a:t>
            </a:r>
            <a:r>
              <a:rPr lang="en-US" sz="1600" b="1" dirty="0" err="1" smtClean="0"/>
              <a:t>số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lượng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đơn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hàng</a:t>
            </a:r>
            <a:r>
              <a:rPr lang="en-US" sz="1600" b="1" dirty="0" smtClean="0"/>
              <a:t> </a:t>
            </a:r>
            <a:r>
              <a:rPr lang="en-US" sz="1600" dirty="0" err="1" smtClean="0"/>
              <a:t>theo</a:t>
            </a:r>
            <a:r>
              <a:rPr lang="en-US" sz="1600" dirty="0" smtClean="0"/>
              <a:t> </a:t>
            </a:r>
            <a:r>
              <a:rPr lang="en-US" sz="1600" dirty="0" err="1" smtClean="0"/>
              <a:t>từng</a:t>
            </a:r>
            <a:r>
              <a:rPr lang="en-US" sz="1600" dirty="0" smtClean="0"/>
              <a:t> </a:t>
            </a:r>
            <a:r>
              <a:rPr lang="en-US" sz="1600" b="1" dirty="0" err="1" smtClean="0"/>
              <a:t>phòng</a:t>
            </a:r>
            <a:r>
              <a:rPr lang="en-US" sz="1600" b="1" dirty="0" smtClean="0"/>
              <a:t> ban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966134" y="1143695"/>
            <a:ext cx="31153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 err="1" smtClean="0"/>
              <a:t>Dưới</a:t>
            </a:r>
            <a:r>
              <a:rPr lang="en-US" sz="1600" dirty="0" smtClean="0"/>
              <a:t> </a:t>
            </a:r>
            <a:r>
              <a:rPr lang="en-US" sz="1600" dirty="0" err="1" smtClean="0"/>
              <a:t>đây</a:t>
            </a:r>
            <a:r>
              <a:rPr lang="en-US" sz="1600" dirty="0" smtClean="0"/>
              <a:t> </a:t>
            </a:r>
            <a:r>
              <a:rPr lang="en-US" sz="1600" dirty="0" err="1" smtClean="0"/>
              <a:t>là</a:t>
            </a:r>
            <a:r>
              <a:rPr lang="en-US" sz="1600" dirty="0" smtClean="0"/>
              <a:t> </a:t>
            </a:r>
            <a:r>
              <a:rPr lang="en-US" sz="1600" dirty="0" err="1" smtClean="0"/>
              <a:t>thống</a:t>
            </a:r>
            <a:r>
              <a:rPr lang="en-US" sz="1600" dirty="0" smtClean="0"/>
              <a:t> </a:t>
            </a:r>
            <a:r>
              <a:rPr lang="en-US" sz="1600" dirty="0" err="1" smtClean="0"/>
              <a:t>kê</a:t>
            </a:r>
            <a:r>
              <a:rPr lang="en-US" sz="1600" dirty="0" smtClean="0"/>
              <a:t> </a:t>
            </a:r>
            <a:r>
              <a:rPr lang="en-US" sz="1600" dirty="0" err="1" smtClean="0"/>
              <a:t>về</a:t>
            </a:r>
            <a:r>
              <a:rPr lang="en-US" sz="1600" dirty="0" smtClean="0"/>
              <a:t> </a:t>
            </a:r>
            <a:r>
              <a:rPr lang="en-US" sz="1600" b="1" dirty="0" err="1"/>
              <a:t>số</a:t>
            </a:r>
            <a:r>
              <a:rPr lang="en-US" sz="1600" b="1" dirty="0"/>
              <a:t> </a:t>
            </a:r>
            <a:r>
              <a:rPr lang="en-US" sz="1600" b="1" dirty="0" err="1"/>
              <a:t>lượng</a:t>
            </a:r>
            <a:r>
              <a:rPr lang="en-US" sz="1600" b="1" dirty="0"/>
              <a:t> </a:t>
            </a:r>
            <a:r>
              <a:rPr lang="en-US" sz="1600" b="1" dirty="0" err="1"/>
              <a:t>đơn</a:t>
            </a:r>
            <a:r>
              <a:rPr lang="en-US" sz="1600" b="1" dirty="0"/>
              <a:t> </a:t>
            </a:r>
            <a:r>
              <a:rPr lang="en-US" sz="1600" b="1" dirty="0" err="1"/>
              <a:t>hàng</a:t>
            </a:r>
            <a:r>
              <a:rPr lang="en-US" sz="1600" b="1" dirty="0"/>
              <a:t> </a:t>
            </a:r>
            <a:r>
              <a:rPr lang="en-US" sz="1600" dirty="0" err="1" smtClean="0"/>
              <a:t>theo</a:t>
            </a:r>
            <a:r>
              <a:rPr lang="en-US" sz="1600" dirty="0" smtClean="0"/>
              <a:t> </a:t>
            </a:r>
            <a:r>
              <a:rPr lang="en-US" sz="1600" dirty="0" err="1" smtClean="0"/>
              <a:t>từng</a:t>
            </a:r>
            <a:r>
              <a:rPr lang="en-US" sz="1600" dirty="0" smtClean="0"/>
              <a:t> </a:t>
            </a:r>
            <a:r>
              <a:rPr lang="en-US" sz="1600" b="1" dirty="0" err="1" smtClean="0"/>
              <a:t>thị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trường</a:t>
            </a:r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322" y="2643873"/>
            <a:ext cx="3861455" cy="196605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5857" y="2643871"/>
            <a:ext cx="3978656" cy="2030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798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2224;p41"/>
          <p:cNvSpPr txBox="1">
            <a:spLocks/>
          </p:cNvSpPr>
          <p:nvPr/>
        </p:nvSpPr>
        <p:spPr>
          <a:xfrm>
            <a:off x="967536" y="248048"/>
            <a:ext cx="5326938" cy="5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en-US" sz="2800" dirty="0" smtClean="0">
                <a:solidFill>
                  <a:schemeClr val="tx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ANALYSIS (OTHER)</a:t>
            </a:r>
            <a:endParaRPr lang="en-US" sz="2800" dirty="0">
              <a:solidFill>
                <a:schemeClr val="tx1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41964" y="1178437"/>
            <a:ext cx="74959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 err="1" smtClean="0"/>
              <a:t>Dưới</a:t>
            </a:r>
            <a:r>
              <a:rPr lang="en-US" sz="1600" dirty="0" smtClean="0"/>
              <a:t> </a:t>
            </a:r>
            <a:r>
              <a:rPr lang="en-US" sz="1600" dirty="0" err="1" smtClean="0"/>
              <a:t>đây</a:t>
            </a:r>
            <a:r>
              <a:rPr lang="en-US" sz="1600" dirty="0" smtClean="0"/>
              <a:t> </a:t>
            </a:r>
            <a:r>
              <a:rPr lang="en-US" sz="1600" dirty="0" err="1" smtClean="0"/>
              <a:t>là</a:t>
            </a:r>
            <a:r>
              <a:rPr lang="en-US" sz="1600" dirty="0" smtClean="0"/>
              <a:t> </a:t>
            </a:r>
            <a:r>
              <a:rPr lang="en-US" sz="1600" dirty="0" err="1" smtClean="0"/>
              <a:t>thống</a:t>
            </a:r>
            <a:r>
              <a:rPr lang="en-US" sz="1600" dirty="0" smtClean="0"/>
              <a:t> </a:t>
            </a:r>
            <a:r>
              <a:rPr lang="en-US" sz="1600" dirty="0" err="1" smtClean="0"/>
              <a:t>kê</a:t>
            </a:r>
            <a:r>
              <a:rPr lang="en-US" sz="1600" dirty="0" smtClean="0"/>
              <a:t> </a:t>
            </a:r>
            <a:r>
              <a:rPr lang="en-US" sz="1600" dirty="0" err="1" smtClean="0"/>
              <a:t>về</a:t>
            </a:r>
            <a:r>
              <a:rPr lang="en-US" sz="1600" dirty="0" smtClean="0"/>
              <a:t> </a:t>
            </a:r>
            <a:r>
              <a:rPr lang="en-US" sz="1600" b="1" dirty="0" err="1" smtClean="0"/>
              <a:t>số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lượng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đơn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hàng</a:t>
            </a:r>
            <a:r>
              <a:rPr lang="en-US" sz="1600" b="1" dirty="0" smtClean="0"/>
              <a:t> </a:t>
            </a:r>
            <a:r>
              <a:rPr lang="en-US" sz="1600" dirty="0" err="1" smtClean="0"/>
              <a:t>theo</a:t>
            </a:r>
            <a:r>
              <a:rPr lang="en-US" sz="1600" dirty="0" smtClean="0"/>
              <a:t> </a:t>
            </a:r>
            <a:r>
              <a:rPr lang="en-US" sz="1600" dirty="0" err="1" smtClean="0"/>
              <a:t>độ</a:t>
            </a:r>
            <a:r>
              <a:rPr lang="en-US" sz="1600" dirty="0" smtClean="0"/>
              <a:t> </a:t>
            </a:r>
            <a:r>
              <a:rPr lang="en-US" sz="1600" dirty="0" err="1" smtClean="0"/>
              <a:t>ưu</a:t>
            </a:r>
            <a:r>
              <a:rPr lang="en-US" sz="1600" dirty="0" smtClean="0"/>
              <a:t> </a:t>
            </a:r>
            <a:r>
              <a:rPr lang="en-US" sz="1600" dirty="0" err="1" smtClean="0"/>
              <a:t>tiên</a:t>
            </a:r>
            <a:r>
              <a:rPr lang="en-US" sz="1600" dirty="0" smtClean="0"/>
              <a:t>. </a:t>
            </a:r>
            <a:r>
              <a:rPr lang="en-US" sz="1600" dirty="0" err="1" smtClean="0"/>
              <a:t>Dễ</a:t>
            </a:r>
            <a:r>
              <a:rPr lang="en-US" sz="1600" dirty="0" smtClean="0"/>
              <a:t> </a:t>
            </a:r>
            <a:r>
              <a:rPr lang="en-US" sz="1600" dirty="0" err="1" smtClean="0"/>
              <a:t>thấy</a:t>
            </a:r>
            <a:r>
              <a:rPr lang="en-US" sz="1600" dirty="0" smtClean="0"/>
              <a:t> medium </a:t>
            </a:r>
            <a:r>
              <a:rPr lang="en-US" sz="1600" dirty="0" err="1" smtClean="0"/>
              <a:t>chiếm</a:t>
            </a:r>
            <a:r>
              <a:rPr lang="en-US" sz="1600" dirty="0" smtClean="0"/>
              <a:t> </a:t>
            </a:r>
            <a:r>
              <a:rPr lang="en-US" sz="1600" dirty="0" err="1" smtClean="0"/>
              <a:t>ưu</a:t>
            </a:r>
            <a:r>
              <a:rPr lang="en-US" sz="1600" dirty="0" smtClean="0"/>
              <a:t> </a:t>
            </a:r>
            <a:r>
              <a:rPr lang="en-US" sz="1600" dirty="0" err="1" smtClean="0"/>
              <a:t>thế</a:t>
            </a:r>
            <a:r>
              <a:rPr lang="en-US" sz="1600" dirty="0" smtClean="0"/>
              <a:t> </a:t>
            </a:r>
            <a:r>
              <a:rPr lang="en-US" sz="1600" dirty="0" err="1" smtClean="0"/>
              <a:t>lớn</a:t>
            </a:r>
            <a:endParaRPr lang="en-US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0159" y="2344024"/>
            <a:ext cx="4433776" cy="2443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994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2224;p41"/>
          <p:cNvSpPr txBox="1">
            <a:spLocks/>
          </p:cNvSpPr>
          <p:nvPr/>
        </p:nvSpPr>
        <p:spPr>
          <a:xfrm>
            <a:off x="967536" y="248048"/>
            <a:ext cx="5326938" cy="5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en-US" sz="2800" dirty="0" smtClean="0">
                <a:solidFill>
                  <a:schemeClr val="tx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ANALYSIS (OTHER)</a:t>
            </a:r>
            <a:endParaRPr lang="en-US" sz="2800" dirty="0">
              <a:solidFill>
                <a:schemeClr val="tx1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41964" y="1178437"/>
            <a:ext cx="7495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 err="1" smtClean="0"/>
              <a:t>Dưới</a:t>
            </a:r>
            <a:r>
              <a:rPr lang="en-US" sz="1600" dirty="0" smtClean="0"/>
              <a:t> </a:t>
            </a:r>
            <a:r>
              <a:rPr lang="en-US" sz="1600" dirty="0" err="1" smtClean="0"/>
              <a:t>đây</a:t>
            </a:r>
            <a:r>
              <a:rPr lang="en-US" sz="1600" dirty="0" smtClean="0"/>
              <a:t> </a:t>
            </a:r>
            <a:r>
              <a:rPr lang="en-US" sz="1600" dirty="0" err="1" smtClean="0"/>
              <a:t>là</a:t>
            </a:r>
            <a:r>
              <a:rPr lang="en-US" sz="1600" dirty="0" smtClean="0"/>
              <a:t> </a:t>
            </a:r>
            <a:r>
              <a:rPr lang="en-US" sz="1600" dirty="0" err="1" smtClean="0"/>
              <a:t>thống</a:t>
            </a:r>
            <a:r>
              <a:rPr lang="en-US" sz="1600" dirty="0" smtClean="0"/>
              <a:t> </a:t>
            </a:r>
            <a:r>
              <a:rPr lang="en-US" sz="1600" dirty="0" err="1" smtClean="0"/>
              <a:t>kê</a:t>
            </a:r>
            <a:r>
              <a:rPr lang="en-US" sz="1600" dirty="0" smtClean="0"/>
              <a:t> </a:t>
            </a:r>
            <a:r>
              <a:rPr lang="en-US" sz="1600" dirty="0" err="1" smtClean="0"/>
              <a:t>về</a:t>
            </a:r>
            <a:r>
              <a:rPr lang="en-US" sz="1600" dirty="0" smtClean="0"/>
              <a:t> </a:t>
            </a:r>
            <a:r>
              <a:rPr lang="en-US" sz="1600" b="1" dirty="0" err="1" smtClean="0"/>
              <a:t>số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lượng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sản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phẩm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bán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ra</a:t>
            </a:r>
            <a:r>
              <a:rPr lang="en-US" sz="1600" b="1" dirty="0" smtClean="0"/>
              <a:t> </a:t>
            </a:r>
            <a:r>
              <a:rPr lang="en-US" sz="1600" dirty="0" err="1" smtClean="0"/>
              <a:t>theo</a:t>
            </a:r>
            <a:r>
              <a:rPr lang="en-US" sz="1600" dirty="0" smtClean="0"/>
              <a:t> </a:t>
            </a:r>
            <a:r>
              <a:rPr lang="en-US" sz="1600" dirty="0" err="1" smtClean="0"/>
              <a:t>từng</a:t>
            </a:r>
            <a:r>
              <a:rPr lang="en-US" sz="1600" dirty="0" smtClean="0"/>
              <a:t> </a:t>
            </a:r>
            <a:r>
              <a:rPr lang="en-US" sz="1600" dirty="0" err="1" smtClean="0"/>
              <a:t>phòng</a:t>
            </a:r>
            <a:r>
              <a:rPr lang="en-US" sz="1600" dirty="0" smtClean="0"/>
              <a:t> ban. </a:t>
            </a:r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3227" y="1752804"/>
            <a:ext cx="5680777" cy="3163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981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2224;p41"/>
          <p:cNvSpPr txBox="1">
            <a:spLocks/>
          </p:cNvSpPr>
          <p:nvPr/>
        </p:nvSpPr>
        <p:spPr>
          <a:xfrm>
            <a:off x="967536" y="248048"/>
            <a:ext cx="5326938" cy="5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en-US" sz="2800" dirty="0" smtClean="0">
                <a:solidFill>
                  <a:schemeClr val="tx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ANALYSIS (OTHER)</a:t>
            </a:r>
            <a:endParaRPr lang="en-US" sz="2800" dirty="0">
              <a:solidFill>
                <a:schemeClr val="tx1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67536" y="973789"/>
            <a:ext cx="7495980" cy="7853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 err="1" smtClean="0"/>
              <a:t>Dưới</a:t>
            </a:r>
            <a:r>
              <a:rPr lang="en-US" sz="1600" dirty="0" smtClean="0"/>
              <a:t> </a:t>
            </a:r>
            <a:r>
              <a:rPr lang="en-US" sz="1600" dirty="0" err="1" smtClean="0"/>
              <a:t>đây</a:t>
            </a:r>
            <a:r>
              <a:rPr lang="en-US" sz="1600" dirty="0" smtClean="0"/>
              <a:t> </a:t>
            </a:r>
            <a:r>
              <a:rPr lang="en-US" sz="1600" dirty="0" err="1" smtClean="0"/>
              <a:t>là</a:t>
            </a:r>
            <a:r>
              <a:rPr lang="en-US" sz="1600" dirty="0" smtClean="0"/>
              <a:t> </a:t>
            </a:r>
            <a:r>
              <a:rPr lang="en-US" sz="1600" dirty="0" err="1" smtClean="0"/>
              <a:t>thống</a:t>
            </a:r>
            <a:r>
              <a:rPr lang="en-US" sz="1600" dirty="0" smtClean="0"/>
              <a:t> </a:t>
            </a:r>
            <a:r>
              <a:rPr lang="en-US" sz="1600" dirty="0" err="1" smtClean="0"/>
              <a:t>kê</a:t>
            </a:r>
            <a:r>
              <a:rPr lang="en-US" sz="1600" dirty="0" smtClean="0"/>
              <a:t> </a:t>
            </a:r>
            <a:r>
              <a:rPr lang="en-US" sz="1600" dirty="0" err="1" smtClean="0"/>
              <a:t>về</a:t>
            </a:r>
            <a:r>
              <a:rPr lang="en-US" sz="1600" dirty="0" smtClean="0"/>
              <a:t> </a:t>
            </a:r>
            <a:r>
              <a:rPr lang="en-US" sz="1600" b="1" dirty="0" err="1" smtClean="0"/>
              <a:t>lợi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nhuận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của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cửa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hàng</a:t>
            </a:r>
            <a:r>
              <a:rPr lang="en-US" sz="1600" b="1" dirty="0" smtClean="0"/>
              <a:t> </a:t>
            </a:r>
            <a:r>
              <a:rPr lang="en-US" sz="1600" dirty="0" err="1" smtClean="0"/>
              <a:t>theo</a:t>
            </a:r>
            <a:r>
              <a:rPr lang="en-US" sz="1600" dirty="0" smtClean="0"/>
              <a:t> </a:t>
            </a:r>
            <a:r>
              <a:rPr lang="en-US" sz="1600" dirty="0" err="1" smtClean="0"/>
              <a:t>từng</a:t>
            </a:r>
            <a:r>
              <a:rPr lang="en-US" sz="1600" dirty="0"/>
              <a:t> </a:t>
            </a:r>
            <a:r>
              <a:rPr lang="en-US" sz="1600" dirty="0" err="1" smtClean="0"/>
              <a:t>tháng</a:t>
            </a:r>
            <a:r>
              <a:rPr lang="en-US" sz="1600" dirty="0" smtClean="0"/>
              <a:t>. </a:t>
            </a:r>
            <a:r>
              <a:rPr lang="en-US" sz="1600" dirty="0" err="1" smtClean="0"/>
              <a:t>Dễ</a:t>
            </a:r>
            <a:r>
              <a:rPr lang="en-US" sz="1600" dirty="0" smtClean="0"/>
              <a:t> </a:t>
            </a:r>
            <a:r>
              <a:rPr lang="en-US" sz="1600" dirty="0" err="1" smtClean="0"/>
              <a:t>thấy</a:t>
            </a:r>
            <a:r>
              <a:rPr lang="en-US" sz="1600" dirty="0" smtClean="0"/>
              <a:t> </a:t>
            </a:r>
            <a:r>
              <a:rPr lang="en-US" sz="1600" dirty="0" err="1" smtClean="0"/>
              <a:t>cửa</a:t>
            </a:r>
            <a:r>
              <a:rPr lang="en-US" sz="1600" dirty="0" smtClean="0"/>
              <a:t> </a:t>
            </a:r>
            <a:r>
              <a:rPr lang="en-US" sz="1600" dirty="0" err="1" smtClean="0"/>
              <a:t>hàng</a:t>
            </a:r>
            <a:r>
              <a:rPr lang="en-US" sz="1600" dirty="0" smtClean="0"/>
              <a:t> </a:t>
            </a:r>
            <a:r>
              <a:rPr lang="en-US" sz="1600" b="1" dirty="0" err="1" smtClean="0"/>
              <a:t>chưa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hề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bị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thua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lỗ</a:t>
            </a:r>
            <a:endParaRPr lang="en-US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4910" y="1730358"/>
            <a:ext cx="5848636" cy="3235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533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6" name="Google Shape;2156;p38"/>
          <p:cNvSpPr txBox="1">
            <a:spLocks noGrp="1"/>
          </p:cNvSpPr>
          <p:nvPr>
            <p:ph type="title" idx="2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06</a:t>
            </a:r>
            <a:endParaRPr dirty="0"/>
          </a:p>
        </p:txBody>
      </p:sp>
      <p:sp>
        <p:nvSpPr>
          <p:cNvPr id="2157" name="Google Shape;2157;p38"/>
          <p:cNvSpPr txBox="1">
            <a:spLocks noGrp="1"/>
          </p:cNvSpPr>
          <p:nvPr>
            <p:ph type="subTitle" idx="1"/>
          </p:nvPr>
        </p:nvSpPr>
        <p:spPr>
          <a:xfrm>
            <a:off x="3123865" y="2435703"/>
            <a:ext cx="2663469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en-US" sz="2400" dirty="0" smtClean="0"/>
              <a:t>REPORT</a:t>
            </a:r>
            <a:endParaRPr lang="en-US" sz="2400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ym typeface="Barlow Semi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584215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2224;p41"/>
          <p:cNvSpPr txBox="1">
            <a:spLocks/>
          </p:cNvSpPr>
          <p:nvPr/>
        </p:nvSpPr>
        <p:spPr>
          <a:xfrm>
            <a:off x="3657599" y="205519"/>
            <a:ext cx="1446027" cy="5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pPr lvl="0" algn="ctr">
              <a:buClr>
                <a:schemeClr val="dk1"/>
              </a:buClr>
              <a:buSzPts val="1100"/>
            </a:pPr>
            <a:r>
              <a:rPr lang="en-US" sz="2800" dirty="0" smtClean="0">
                <a:solidFill>
                  <a:schemeClr val="tx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REPORT</a:t>
            </a:r>
            <a:endParaRPr lang="en-US" sz="2800" dirty="0">
              <a:solidFill>
                <a:schemeClr val="tx1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87817" y="983058"/>
            <a:ext cx="6985590" cy="4160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 err="1" smtClean="0"/>
              <a:t>Thống</a:t>
            </a:r>
            <a:r>
              <a:rPr lang="en-US" sz="1600" dirty="0" smtClean="0"/>
              <a:t> </a:t>
            </a:r>
            <a:r>
              <a:rPr lang="en-US" sz="1600" dirty="0" err="1" smtClean="0"/>
              <a:t>kê</a:t>
            </a:r>
            <a:r>
              <a:rPr lang="en-US" sz="1600" dirty="0" smtClean="0"/>
              <a:t> </a:t>
            </a:r>
            <a:r>
              <a:rPr lang="en-US" sz="1600" dirty="0" err="1" smtClean="0"/>
              <a:t>theo</a:t>
            </a:r>
            <a:r>
              <a:rPr lang="en-US" sz="1600" dirty="0" smtClean="0"/>
              <a:t> </a:t>
            </a:r>
            <a:r>
              <a:rPr lang="en-US" sz="1600" dirty="0" err="1" smtClean="0"/>
              <a:t>các</a:t>
            </a:r>
            <a:r>
              <a:rPr lang="en-US" sz="1600" dirty="0" smtClean="0"/>
              <a:t> </a:t>
            </a:r>
            <a:r>
              <a:rPr lang="en-US" sz="1600" b="1" dirty="0" err="1" smtClean="0"/>
              <a:t>khu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vực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trên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thế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giới</a:t>
            </a:r>
            <a:endParaRPr lang="en-US" sz="16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6723" y="1399069"/>
            <a:ext cx="6073027" cy="3445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351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8" name="Google Shape;2178;p39"/>
          <p:cNvSpPr txBox="1">
            <a:spLocks noGrp="1"/>
          </p:cNvSpPr>
          <p:nvPr>
            <p:ph type="subTitle" idx="1"/>
          </p:nvPr>
        </p:nvSpPr>
        <p:spPr>
          <a:xfrm>
            <a:off x="1063256" y="253612"/>
            <a:ext cx="2839024" cy="60950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 smtClean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INTRODUCTION</a:t>
            </a:r>
            <a:endParaRPr sz="28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  <a:sym typeface="Barlow Semi Condensed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03497" y="1286540"/>
            <a:ext cx="57734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 err="1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Báo</a:t>
            </a:r>
            <a:r>
              <a:rPr lang="en-US" sz="16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600" dirty="0" err="1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cáo</a:t>
            </a:r>
            <a:r>
              <a:rPr lang="en-US" sz="16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600" dirty="0" err="1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về</a:t>
            </a:r>
            <a:r>
              <a:rPr lang="en-US" sz="16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600" dirty="0" err="1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lĩnh</a:t>
            </a:r>
            <a:r>
              <a:rPr lang="en-US" sz="16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600" dirty="0" err="1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vực</a:t>
            </a:r>
            <a:r>
              <a:rPr lang="en-US" sz="16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600" dirty="0" err="1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quản</a:t>
            </a:r>
            <a:r>
              <a:rPr lang="en-US" sz="16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600" dirty="0" err="1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lý</a:t>
            </a:r>
            <a:r>
              <a:rPr lang="en-US" sz="16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600" dirty="0" err="1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bán</a:t>
            </a:r>
            <a:r>
              <a:rPr lang="en-US" sz="16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600" dirty="0" err="1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hàng</a:t>
            </a:r>
            <a:endParaRPr lang="en-US" sz="16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03496" y="2048515"/>
            <a:ext cx="5773479" cy="785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 err="1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Đối</a:t>
            </a:r>
            <a:r>
              <a:rPr lang="en-US" sz="16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600" dirty="0" err="1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tượng</a:t>
            </a:r>
            <a:r>
              <a:rPr lang="en-US" sz="16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600" dirty="0" err="1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của</a:t>
            </a:r>
            <a:r>
              <a:rPr lang="en-US" sz="16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600" dirty="0" err="1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báo</a:t>
            </a:r>
            <a:r>
              <a:rPr lang="en-US" sz="16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600" dirty="0" err="1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cáo</a:t>
            </a:r>
            <a:r>
              <a:rPr lang="en-US" sz="16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600" dirty="0" err="1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là</a:t>
            </a:r>
            <a:r>
              <a:rPr lang="en-US" sz="16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600" dirty="0" err="1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các</a:t>
            </a:r>
            <a:r>
              <a:rPr lang="en-US" sz="16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600" dirty="0" err="1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nhà</a:t>
            </a:r>
            <a:r>
              <a:rPr lang="en-US" sz="16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600" dirty="0" err="1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quản</a:t>
            </a:r>
            <a:r>
              <a:rPr lang="en-US" sz="16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600" dirty="0" err="1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lý</a:t>
            </a:r>
            <a:r>
              <a:rPr lang="en-US" sz="16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600" dirty="0" err="1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bán</a:t>
            </a:r>
            <a:r>
              <a:rPr lang="en-US" sz="16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600" dirty="0" err="1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hàng</a:t>
            </a:r>
            <a:r>
              <a:rPr lang="en-US" sz="16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, </a:t>
            </a:r>
            <a:r>
              <a:rPr lang="en-US" sz="1600" dirty="0" err="1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nhân</a:t>
            </a:r>
            <a:r>
              <a:rPr lang="en-US" sz="16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600" dirty="0" err="1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viên</a:t>
            </a:r>
            <a:r>
              <a:rPr lang="en-US" sz="16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600" dirty="0" err="1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bán</a:t>
            </a:r>
            <a:r>
              <a:rPr lang="en-US" sz="16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600" dirty="0" err="1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hàng</a:t>
            </a:r>
            <a:r>
              <a:rPr lang="en-US" sz="16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, </a:t>
            </a:r>
            <a:r>
              <a:rPr lang="en-US" sz="1600" dirty="0" err="1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các</a:t>
            </a:r>
            <a:r>
              <a:rPr lang="en-US" sz="16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600" dirty="0" err="1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nhà</a:t>
            </a:r>
            <a:r>
              <a:rPr lang="en-US" sz="16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600" dirty="0" err="1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đầu</a:t>
            </a:r>
            <a:r>
              <a:rPr lang="en-US" sz="16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600" dirty="0" err="1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tư</a:t>
            </a:r>
            <a:r>
              <a:rPr lang="en-US" sz="16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,….</a:t>
            </a:r>
            <a:endParaRPr lang="en-US" sz="16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2224;p41"/>
          <p:cNvSpPr txBox="1">
            <a:spLocks/>
          </p:cNvSpPr>
          <p:nvPr/>
        </p:nvSpPr>
        <p:spPr>
          <a:xfrm>
            <a:off x="3657599" y="205519"/>
            <a:ext cx="1446027" cy="5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pPr lvl="0" algn="ctr">
              <a:buClr>
                <a:schemeClr val="dk1"/>
              </a:buClr>
              <a:buSzPts val="1100"/>
            </a:pPr>
            <a:r>
              <a:rPr lang="en-US" sz="2800" dirty="0" smtClean="0">
                <a:solidFill>
                  <a:schemeClr val="tx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REPORT</a:t>
            </a:r>
            <a:endParaRPr lang="en-US" sz="2800" dirty="0">
              <a:solidFill>
                <a:schemeClr val="tx1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87817" y="983058"/>
            <a:ext cx="6985590" cy="4160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 err="1" smtClean="0"/>
              <a:t>Thống</a:t>
            </a:r>
            <a:r>
              <a:rPr lang="en-US" sz="1600" dirty="0" smtClean="0"/>
              <a:t> </a:t>
            </a:r>
            <a:r>
              <a:rPr lang="en-US" sz="1600" dirty="0" err="1" smtClean="0"/>
              <a:t>kê</a:t>
            </a:r>
            <a:r>
              <a:rPr lang="en-US" sz="1600" dirty="0" smtClean="0"/>
              <a:t> </a:t>
            </a:r>
            <a:r>
              <a:rPr lang="en-US" sz="1600" dirty="0" err="1" smtClean="0"/>
              <a:t>theo</a:t>
            </a:r>
            <a:r>
              <a:rPr lang="en-US" sz="1600" dirty="0" smtClean="0"/>
              <a:t> </a:t>
            </a:r>
            <a:r>
              <a:rPr lang="en-US" sz="1600" dirty="0" err="1" smtClean="0"/>
              <a:t>các</a:t>
            </a:r>
            <a:r>
              <a:rPr lang="en-US" sz="1600" dirty="0" smtClean="0"/>
              <a:t> </a:t>
            </a:r>
            <a:r>
              <a:rPr lang="en-US" sz="1600" b="1" dirty="0" err="1" smtClean="0"/>
              <a:t>loại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mặt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hàng</a:t>
            </a:r>
            <a:endParaRPr lang="en-US" sz="16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0043" y="1580808"/>
            <a:ext cx="5829585" cy="325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282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2224;p41"/>
          <p:cNvSpPr txBox="1">
            <a:spLocks/>
          </p:cNvSpPr>
          <p:nvPr/>
        </p:nvSpPr>
        <p:spPr>
          <a:xfrm>
            <a:off x="3657599" y="205519"/>
            <a:ext cx="1446027" cy="5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pPr lvl="0" algn="ctr">
              <a:buClr>
                <a:schemeClr val="dk1"/>
              </a:buClr>
              <a:buSzPts val="1100"/>
            </a:pPr>
            <a:r>
              <a:rPr lang="en-US" sz="2800" dirty="0" smtClean="0">
                <a:solidFill>
                  <a:schemeClr val="tx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REPORT</a:t>
            </a:r>
            <a:endParaRPr lang="en-US" sz="2800" dirty="0">
              <a:solidFill>
                <a:schemeClr val="tx1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87817" y="983058"/>
            <a:ext cx="6985590" cy="4160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 err="1" smtClean="0"/>
              <a:t>Thống</a:t>
            </a:r>
            <a:r>
              <a:rPr lang="en-US" sz="1600" dirty="0" smtClean="0"/>
              <a:t> </a:t>
            </a:r>
            <a:r>
              <a:rPr lang="en-US" sz="1600" dirty="0" err="1" smtClean="0"/>
              <a:t>kê</a:t>
            </a:r>
            <a:r>
              <a:rPr lang="en-US" sz="1600" dirty="0" smtClean="0"/>
              <a:t> </a:t>
            </a:r>
            <a:r>
              <a:rPr lang="en-US" sz="1600" dirty="0" err="1" smtClean="0"/>
              <a:t>theo</a:t>
            </a:r>
            <a:r>
              <a:rPr lang="en-US" sz="1600" dirty="0" smtClean="0"/>
              <a:t> </a:t>
            </a:r>
            <a:r>
              <a:rPr lang="en-US" sz="1600" b="1" dirty="0" err="1" smtClean="0"/>
              <a:t>năm</a:t>
            </a:r>
            <a:endParaRPr lang="en-US" sz="16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5409" y="1906717"/>
            <a:ext cx="7288619" cy="225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092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2224;p41"/>
          <p:cNvSpPr txBox="1">
            <a:spLocks/>
          </p:cNvSpPr>
          <p:nvPr/>
        </p:nvSpPr>
        <p:spPr>
          <a:xfrm>
            <a:off x="3657599" y="205519"/>
            <a:ext cx="1446027" cy="5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pPr lvl="0" algn="ctr">
              <a:buClr>
                <a:schemeClr val="dk1"/>
              </a:buClr>
              <a:buSzPts val="1100"/>
            </a:pPr>
            <a:r>
              <a:rPr lang="en-US" sz="2800" dirty="0" smtClean="0">
                <a:solidFill>
                  <a:schemeClr val="tx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REPORT</a:t>
            </a:r>
            <a:endParaRPr lang="en-US" sz="2800" dirty="0">
              <a:solidFill>
                <a:schemeClr val="tx1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87817" y="983058"/>
            <a:ext cx="6985590" cy="4160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 err="1" smtClean="0"/>
              <a:t>Thống</a:t>
            </a:r>
            <a:r>
              <a:rPr lang="en-US" sz="1600" dirty="0" smtClean="0"/>
              <a:t> </a:t>
            </a:r>
            <a:r>
              <a:rPr lang="en-US" sz="1600" dirty="0" err="1" smtClean="0"/>
              <a:t>kê</a:t>
            </a:r>
            <a:r>
              <a:rPr lang="en-US" sz="1600" dirty="0" smtClean="0"/>
              <a:t> </a:t>
            </a:r>
            <a:r>
              <a:rPr lang="en-US" sz="1600" dirty="0" err="1" smtClean="0"/>
              <a:t>theo</a:t>
            </a:r>
            <a:r>
              <a:rPr lang="en-US" sz="1600" dirty="0" smtClean="0"/>
              <a:t> </a:t>
            </a:r>
            <a:r>
              <a:rPr lang="en-US" sz="1600" b="1" dirty="0" err="1" smtClean="0"/>
              <a:t>chế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độ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vận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chuyển</a:t>
            </a:r>
            <a:endParaRPr lang="en-US" sz="16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817" y="1862743"/>
            <a:ext cx="7864243" cy="2308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817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2224;p41"/>
          <p:cNvSpPr txBox="1">
            <a:spLocks/>
          </p:cNvSpPr>
          <p:nvPr/>
        </p:nvSpPr>
        <p:spPr>
          <a:xfrm>
            <a:off x="3657599" y="205519"/>
            <a:ext cx="1446027" cy="5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pPr lvl="0" algn="ctr">
              <a:buClr>
                <a:schemeClr val="dk1"/>
              </a:buClr>
              <a:buSzPts val="1100"/>
            </a:pPr>
            <a:r>
              <a:rPr lang="en-US" sz="2800" dirty="0" smtClean="0">
                <a:solidFill>
                  <a:schemeClr val="tx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REPORT</a:t>
            </a:r>
            <a:endParaRPr lang="en-US" sz="2800" dirty="0">
              <a:solidFill>
                <a:schemeClr val="tx1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87817" y="983058"/>
            <a:ext cx="6985590" cy="4160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 err="1" smtClean="0"/>
              <a:t>Thống</a:t>
            </a:r>
            <a:r>
              <a:rPr lang="en-US" sz="1600" dirty="0" smtClean="0"/>
              <a:t> </a:t>
            </a:r>
            <a:r>
              <a:rPr lang="en-US" sz="1600" dirty="0" err="1" smtClean="0"/>
              <a:t>kê</a:t>
            </a:r>
            <a:r>
              <a:rPr lang="en-US" sz="1600" dirty="0" smtClean="0"/>
              <a:t> </a:t>
            </a:r>
            <a:r>
              <a:rPr lang="en-US" sz="1600" dirty="0" err="1" smtClean="0"/>
              <a:t>theo</a:t>
            </a:r>
            <a:r>
              <a:rPr lang="en-US" sz="1600" dirty="0" smtClean="0"/>
              <a:t> </a:t>
            </a:r>
            <a:r>
              <a:rPr lang="en-US" sz="1600" b="1" dirty="0" err="1" smtClean="0"/>
              <a:t>phòng</a:t>
            </a:r>
            <a:r>
              <a:rPr lang="en-US" sz="1600" b="1" dirty="0" smtClean="0"/>
              <a:t> ban</a:t>
            </a:r>
            <a:endParaRPr lang="en-US" sz="16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310" y="1609590"/>
            <a:ext cx="7735380" cy="1924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974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8" name="Google Shape;2178;p39"/>
          <p:cNvSpPr txBox="1">
            <a:spLocks noGrp="1"/>
          </p:cNvSpPr>
          <p:nvPr>
            <p:ph type="subTitle" idx="1"/>
          </p:nvPr>
        </p:nvSpPr>
        <p:spPr>
          <a:xfrm>
            <a:off x="1063256" y="253612"/>
            <a:ext cx="2839024" cy="60950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 smtClean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INTRODUCTION</a:t>
            </a:r>
            <a:endParaRPr sz="28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  <a:sym typeface="Barlow Semi Condensed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03497" y="1286540"/>
            <a:ext cx="57734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 err="1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Báo</a:t>
            </a:r>
            <a:r>
              <a:rPr lang="en-US" sz="16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600" dirty="0" err="1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cáo</a:t>
            </a:r>
            <a:r>
              <a:rPr lang="en-US" sz="16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600" dirty="0" err="1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trả</a:t>
            </a:r>
            <a:r>
              <a:rPr lang="en-US" sz="16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600" dirty="0" err="1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lời</a:t>
            </a:r>
            <a:r>
              <a:rPr lang="en-US" sz="16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600" dirty="0" err="1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những</a:t>
            </a:r>
            <a:r>
              <a:rPr lang="en-US" sz="16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600" dirty="0" err="1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câu</a:t>
            </a:r>
            <a:r>
              <a:rPr lang="en-US" sz="16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600" dirty="0" err="1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hỏi</a:t>
            </a:r>
            <a:r>
              <a:rPr lang="en-US" sz="16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600" dirty="0" err="1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sau</a:t>
            </a:r>
            <a:r>
              <a:rPr lang="en-US" sz="16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:</a:t>
            </a:r>
            <a:endParaRPr lang="en-US" sz="16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43737" y="1750804"/>
            <a:ext cx="577347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600" dirty="0" err="1" smtClean="0">
                <a:latin typeface="+mj-lt"/>
                <a:cs typeface="Segoe UI Semibold" panose="020B0702040204020203" pitchFamily="34" charset="0"/>
              </a:rPr>
              <a:t>Lợi</a:t>
            </a:r>
            <a:r>
              <a:rPr lang="en-US" sz="1600" dirty="0" smtClean="0">
                <a:latin typeface="+mj-lt"/>
                <a:cs typeface="Segoe UI Semibold" panose="020B0702040204020203" pitchFamily="34" charset="0"/>
              </a:rPr>
              <a:t> </a:t>
            </a:r>
            <a:r>
              <a:rPr lang="en-US" sz="1600" dirty="0" err="1" smtClean="0">
                <a:latin typeface="+mj-lt"/>
                <a:cs typeface="Segoe UI Semibold" panose="020B0702040204020203" pitchFamily="34" charset="0"/>
              </a:rPr>
              <a:t>nhuận</a:t>
            </a:r>
            <a:r>
              <a:rPr lang="en-US" sz="1600" dirty="0" smtClean="0">
                <a:latin typeface="+mj-lt"/>
                <a:cs typeface="Segoe UI Semibold" panose="020B0702040204020203" pitchFamily="34" charset="0"/>
              </a:rPr>
              <a:t> </a:t>
            </a:r>
            <a:r>
              <a:rPr lang="en-US" sz="1600" dirty="0" err="1" smtClean="0">
                <a:latin typeface="+mj-lt"/>
                <a:cs typeface="Segoe UI Semibold" panose="020B0702040204020203" pitchFamily="34" charset="0"/>
              </a:rPr>
              <a:t>của</a:t>
            </a:r>
            <a:r>
              <a:rPr lang="en-US" sz="1600" dirty="0" smtClean="0">
                <a:latin typeface="+mj-lt"/>
                <a:cs typeface="Segoe UI Semibold" panose="020B0702040204020203" pitchFamily="34" charset="0"/>
              </a:rPr>
              <a:t> </a:t>
            </a:r>
            <a:r>
              <a:rPr lang="en-US" sz="1600" dirty="0" err="1" smtClean="0">
                <a:latin typeface="+mj-lt"/>
                <a:cs typeface="Segoe UI Semibold" panose="020B0702040204020203" pitchFamily="34" charset="0"/>
              </a:rPr>
              <a:t>cửa</a:t>
            </a:r>
            <a:r>
              <a:rPr lang="en-US" sz="1600" dirty="0" smtClean="0">
                <a:latin typeface="+mj-lt"/>
                <a:cs typeface="Segoe UI Semibold" panose="020B0702040204020203" pitchFamily="34" charset="0"/>
              </a:rPr>
              <a:t> </a:t>
            </a:r>
            <a:r>
              <a:rPr lang="en-US" sz="1600" dirty="0" err="1" smtClean="0">
                <a:latin typeface="+mj-lt"/>
                <a:cs typeface="Segoe UI Semibold" panose="020B0702040204020203" pitchFamily="34" charset="0"/>
              </a:rPr>
              <a:t>hàng</a:t>
            </a:r>
            <a:r>
              <a:rPr lang="en-US" sz="1600" dirty="0" smtClean="0">
                <a:latin typeface="+mj-lt"/>
                <a:cs typeface="Segoe UI Semibold" panose="020B0702040204020203" pitchFamily="34" charset="0"/>
              </a:rPr>
              <a:t> </a:t>
            </a:r>
            <a:r>
              <a:rPr lang="en-US" sz="1600" dirty="0" err="1" smtClean="0">
                <a:latin typeface="+mj-lt"/>
                <a:cs typeface="Segoe UI Semibold" panose="020B0702040204020203" pitchFamily="34" charset="0"/>
              </a:rPr>
              <a:t>theo</a:t>
            </a:r>
            <a:r>
              <a:rPr lang="en-US" sz="1600" dirty="0" smtClean="0">
                <a:latin typeface="+mj-lt"/>
                <a:cs typeface="Segoe UI Semibold" panose="020B0702040204020203" pitchFamily="34" charset="0"/>
              </a:rPr>
              <a:t> </a:t>
            </a:r>
            <a:r>
              <a:rPr lang="en-US" sz="1600" dirty="0" err="1" smtClean="0">
                <a:latin typeface="+mj-lt"/>
                <a:cs typeface="Segoe UI Semibold" panose="020B0702040204020203" pitchFamily="34" charset="0"/>
              </a:rPr>
              <a:t>từng</a:t>
            </a:r>
            <a:r>
              <a:rPr lang="en-US" sz="1600" dirty="0" smtClean="0">
                <a:latin typeface="+mj-lt"/>
                <a:cs typeface="Segoe UI Semibold" panose="020B0702040204020203" pitchFamily="34" charset="0"/>
              </a:rPr>
              <a:t> </a:t>
            </a:r>
            <a:r>
              <a:rPr lang="en-US" sz="1600" dirty="0" err="1" smtClean="0">
                <a:latin typeface="+mj-lt"/>
                <a:cs typeface="Segoe UI Semibold" panose="020B0702040204020203" pitchFamily="34" charset="0"/>
              </a:rPr>
              <a:t>năm</a:t>
            </a:r>
            <a:r>
              <a:rPr lang="en-US" sz="1600" dirty="0" smtClean="0">
                <a:latin typeface="+mj-lt"/>
                <a:cs typeface="Segoe UI Semibold" panose="020B0702040204020203" pitchFamily="34" charset="0"/>
              </a:rPr>
              <a:t> qua </a:t>
            </a:r>
            <a:r>
              <a:rPr lang="en-US" sz="1600" dirty="0" err="1" smtClean="0">
                <a:latin typeface="+mj-lt"/>
                <a:cs typeface="Segoe UI Semibold" panose="020B0702040204020203" pitchFamily="34" charset="0"/>
              </a:rPr>
              <a:t>từng</a:t>
            </a:r>
            <a:r>
              <a:rPr lang="en-US" sz="1600" dirty="0" smtClean="0">
                <a:latin typeface="+mj-lt"/>
                <a:cs typeface="Segoe UI Semibold" panose="020B0702040204020203" pitchFamily="34" charset="0"/>
              </a:rPr>
              <a:t> </a:t>
            </a:r>
            <a:r>
              <a:rPr lang="en-US" sz="1600" dirty="0" err="1" smtClean="0">
                <a:latin typeface="+mj-lt"/>
                <a:cs typeface="Segoe UI Semibold" panose="020B0702040204020203" pitchFamily="34" charset="0"/>
              </a:rPr>
              <a:t>khu</a:t>
            </a:r>
            <a:r>
              <a:rPr lang="en-US" sz="1600" dirty="0" smtClean="0">
                <a:latin typeface="+mj-lt"/>
                <a:cs typeface="Segoe UI Semibold" panose="020B0702040204020203" pitchFamily="34" charset="0"/>
              </a:rPr>
              <a:t> </a:t>
            </a:r>
            <a:r>
              <a:rPr lang="en-US" sz="1600" dirty="0" err="1" smtClean="0">
                <a:latin typeface="+mj-lt"/>
                <a:cs typeface="Segoe UI Semibold" panose="020B0702040204020203" pitchFamily="34" charset="0"/>
              </a:rPr>
              <a:t>vực</a:t>
            </a:r>
            <a:r>
              <a:rPr lang="en-US" sz="1600" dirty="0" smtClean="0">
                <a:latin typeface="+mj-lt"/>
                <a:cs typeface="Segoe UI Semibold" panose="020B0702040204020203" pitchFamily="34" charset="0"/>
              </a:rPr>
              <a:t>, </a:t>
            </a:r>
            <a:r>
              <a:rPr lang="en-US" sz="1600" dirty="0" err="1" smtClean="0">
                <a:latin typeface="+mj-lt"/>
                <a:cs typeface="Segoe UI Semibold" panose="020B0702040204020203" pitchFamily="34" charset="0"/>
              </a:rPr>
              <a:t>ngành</a:t>
            </a:r>
            <a:r>
              <a:rPr lang="en-US" sz="1600" dirty="0" smtClean="0">
                <a:latin typeface="+mj-lt"/>
                <a:cs typeface="Segoe UI Semibold" panose="020B0702040204020203" pitchFamily="34" charset="0"/>
              </a:rPr>
              <a:t> </a:t>
            </a:r>
            <a:r>
              <a:rPr lang="en-US" sz="1600" dirty="0" err="1" smtClean="0">
                <a:latin typeface="+mj-lt"/>
                <a:cs typeface="Segoe UI Semibold" panose="020B0702040204020203" pitchFamily="34" charset="0"/>
              </a:rPr>
              <a:t>hàng</a:t>
            </a:r>
            <a:r>
              <a:rPr lang="en-US" sz="1600" dirty="0" smtClean="0">
                <a:latin typeface="+mj-lt"/>
                <a:cs typeface="Segoe UI Semibold" panose="020B0702040204020203" pitchFamily="34" charset="0"/>
              </a:rPr>
              <a:t> </a:t>
            </a:r>
            <a:r>
              <a:rPr lang="en-US" sz="1600" dirty="0" err="1" smtClean="0">
                <a:latin typeface="+mj-lt"/>
                <a:cs typeface="Segoe UI Semibold" panose="020B0702040204020203" pitchFamily="34" charset="0"/>
              </a:rPr>
              <a:t>là</a:t>
            </a:r>
            <a:r>
              <a:rPr lang="en-US" sz="1600" dirty="0" smtClean="0">
                <a:latin typeface="+mj-lt"/>
                <a:cs typeface="Segoe UI Semibold" panose="020B0702040204020203" pitchFamily="34" charset="0"/>
              </a:rPr>
              <a:t> </a:t>
            </a:r>
            <a:r>
              <a:rPr lang="en-US" sz="1600" dirty="0" err="1" smtClean="0">
                <a:latin typeface="+mj-lt"/>
                <a:cs typeface="Segoe UI Semibold" panose="020B0702040204020203" pitchFamily="34" charset="0"/>
              </a:rPr>
              <a:t>bao</a:t>
            </a:r>
            <a:r>
              <a:rPr lang="en-US" sz="1600" dirty="0" smtClean="0">
                <a:latin typeface="+mj-lt"/>
                <a:cs typeface="Segoe UI Semibold" panose="020B0702040204020203" pitchFamily="34" charset="0"/>
              </a:rPr>
              <a:t> </a:t>
            </a:r>
            <a:r>
              <a:rPr lang="en-US" sz="1600" dirty="0" err="1" smtClean="0">
                <a:latin typeface="+mj-lt"/>
                <a:cs typeface="Segoe UI Semibold" panose="020B0702040204020203" pitchFamily="34" charset="0"/>
              </a:rPr>
              <a:t>nhiêu</a:t>
            </a:r>
            <a:r>
              <a:rPr lang="en-US" sz="1600" dirty="0" smtClean="0">
                <a:latin typeface="+mj-lt"/>
                <a:cs typeface="Segoe UI Semibold" panose="020B0702040204020203" pitchFamily="34" charset="0"/>
              </a:rPr>
              <a:t>?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600" dirty="0" err="1" smtClean="0">
                <a:latin typeface="+mj-lt"/>
                <a:cs typeface="Segoe UI Semibold" panose="020B0702040204020203" pitchFamily="34" charset="0"/>
              </a:rPr>
              <a:t>Tiền</a:t>
            </a:r>
            <a:r>
              <a:rPr lang="en-US" sz="1600" dirty="0" smtClean="0">
                <a:latin typeface="+mj-lt"/>
                <a:cs typeface="Segoe UI Semibold" panose="020B0702040204020203" pitchFamily="34" charset="0"/>
              </a:rPr>
              <a:t> </a:t>
            </a:r>
            <a:r>
              <a:rPr lang="en-US" sz="1600" dirty="0" err="1" smtClean="0">
                <a:latin typeface="+mj-lt"/>
                <a:cs typeface="Segoe UI Semibold" panose="020B0702040204020203" pitchFamily="34" charset="0"/>
              </a:rPr>
              <a:t>bán</a:t>
            </a:r>
            <a:r>
              <a:rPr lang="en-US" sz="1600" dirty="0" smtClean="0">
                <a:latin typeface="+mj-lt"/>
                <a:cs typeface="Segoe UI Semibold" panose="020B0702040204020203" pitchFamily="34" charset="0"/>
              </a:rPr>
              <a:t> </a:t>
            </a:r>
            <a:r>
              <a:rPr lang="en-US" sz="1600" dirty="0" err="1" smtClean="0">
                <a:latin typeface="+mj-lt"/>
                <a:cs typeface="Segoe UI Semibold" panose="020B0702040204020203" pitchFamily="34" charset="0"/>
              </a:rPr>
              <a:t>sản</a:t>
            </a:r>
            <a:r>
              <a:rPr lang="en-US" sz="1600" dirty="0" smtClean="0">
                <a:latin typeface="+mj-lt"/>
                <a:cs typeface="Segoe UI Semibold" panose="020B0702040204020203" pitchFamily="34" charset="0"/>
              </a:rPr>
              <a:t> </a:t>
            </a:r>
            <a:r>
              <a:rPr lang="en-US" sz="1600" dirty="0" err="1" smtClean="0">
                <a:latin typeface="+mj-lt"/>
                <a:cs typeface="Segoe UI Semibold" panose="020B0702040204020203" pitchFamily="34" charset="0"/>
              </a:rPr>
              <a:t>phẩm</a:t>
            </a:r>
            <a:r>
              <a:rPr lang="en-US" sz="1600" dirty="0" smtClean="0">
                <a:latin typeface="+mj-lt"/>
                <a:cs typeface="Segoe UI Semibold" panose="020B0702040204020203" pitchFamily="34" charset="0"/>
              </a:rPr>
              <a:t> </a:t>
            </a:r>
            <a:r>
              <a:rPr lang="en-US" sz="1600" dirty="0" err="1" smtClean="0">
                <a:latin typeface="+mj-lt"/>
                <a:cs typeface="Segoe UI Semibold" panose="020B0702040204020203" pitchFamily="34" charset="0"/>
              </a:rPr>
              <a:t>của</a:t>
            </a:r>
            <a:r>
              <a:rPr lang="en-US" sz="1600" dirty="0" smtClean="0">
                <a:latin typeface="+mj-lt"/>
                <a:cs typeface="Segoe UI Semibold" panose="020B0702040204020203" pitchFamily="34" charset="0"/>
              </a:rPr>
              <a:t> </a:t>
            </a:r>
            <a:r>
              <a:rPr lang="en-US" sz="1600" dirty="0" err="1" smtClean="0">
                <a:latin typeface="+mj-lt"/>
                <a:cs typeface="Segoe UI Semibold" panose="020B0702040204020203" pitchFamily="34" charset="0"/>
              </a:rPr>
              <a:t>cửa</a:t>
            </a:r>
            <a:r>
              <a:rPr lang="en-US" sz="1600" dirty="0" smtClean="0">
                <a:latin typeface="+mj-lt"/>
                <a:cs typeface="Segoe UI Semibold" panose="020B0702040204020203" pitchFamily="34" charset="0"/>
              </a:rPr>
              <a:t> </a:t>
            </a:r>
            <a:r>
              <a:rPr lang="en-US" sz="1600" dirty="0" err="1" smtClean="0">
                <a:latin typeface="+mj-lt"/>
                <a:cs typeface="Segoe UI Semibold" panose="020B0702040204020203" pitchFamily="34" charset="0"/>
              </a:rPr>
              <a:t>hàng</a:t>
            </a:r>
            <a:r>
              <a:rPr lang="en-US" sz="1600" dirty="0" smtClean="0">
                <a:latin typeface="+mj-lt"/>
                <a:cs typeface="Segoe UI Semibold" panose="020B0702040204020203" pitchFamily="34" charset="0"/>
              </a:rPr>
              <a:t> </a:t>
            </a:r>
            <a:r>
              <a:rPr lang="en-US" sz="1600" dirty="0" err="1" smtClean="0">
                <a:latin typeface="+mj-lt"/>
                <a:cs typeface="Segoe UI Semibold" panose="020B0702040204020203" pitchFamily="34" charset="0"/>
              </a:rPr>
              <a:t>theo</a:t>
            </a:r>
            <a:r>
              <a:rPr lang="en-US" sz="1600" dirty="0" smtClean="0">
                <a:latin typeface="+mj-lt"/>
                <a:cs typeface="Segoe UI Semibold" panose="020B0702040204020203" pitchFamily="34" charset="0"/>
              </a:rPr>
              <a:t> </a:t>
            </a:r>
            <a:r>
              <a:rPr lang="en-US" sz="1600" dirty="0" err="1" smtClean="0">
                <a:latin typeface="+mj-lt"/>
                <a:cs typeface="Segoe UI Semibold" panose="020B0702040204020203" pitchFamily="34" charset="0"/>
              </a:rPr>
              <a:t>từng</a:t>
            </a:r>
            <a:r>
              <a:rPr lang="en-US" sz="1600" dirty="0" smtClean="0">
                <a:latin typeface="+mj-lt"/>
                <a:cs typeface="Segoe UI Semibold" panose="020B0702040204020203" pitchFamily="34" charset="0"/>
              </a:rPr>
              <a:t> </a:t>
            </a:r>
            <a:r>
              <a:rPr lang="en-US" sz="1600" dirty="0" err="1" smtClean="0">
                <a:latin typeface="+mj-lt"/>
                <a:cs typeface="Segoe UI Semibold" panose="020B0702040204020203" pitchFamily="34" charset="0"/>
              </a:rPr>
              <a:t>năm</a:t>
            </a:r>
            <a:r>
              <a:rPr lang="en-US" sz="1600" dirty="0" smtClean="0">
                <a:latin typeface="+mj-lt"/>
                <a:cs typeface="Segoe UI Semibold" panose="020B0702040204020203" pitchFamily="34" charset="0"/>
              </a:rPr>
              <a:t> </a:t>
            </a:r>
            <a:r>
              <a:rPr lang="en-US" sz="1600" dirty="0" err="1" smtClean="0">
                <a:latin typeface="+mj-lt"/>
                <a:cs typeface="Segoe UI Semibold" panose="020B0702040204020203" pitchFamily="34" charset="0"/>
              </a:rPr>
              <a:t>của</a:t>
            </a:r>
            <a:r>
              <a:rPr lang="en-US" sz="1600" dirty="0" smtClean="0">
                <a:latin typeface="+mj-lt"/>
                <a:cs typeface="Segoe UI Semibold" panose="020B0702040204020203" pitchFamily="34" charset="0"/>
              </a:rPr>
              <a:t> </a:t>
            </a:r>
            <a:r>
              <a:rPr lang="en-US" sz="1600" dirty="0" err="1" smtClean="0">
                <a:latin typeface="+mj-lt"/>
                <a:cs typeface="Segoe UI Semibold" panose="020B0702040204020203" pitchFamily="34" charset="0"/>
              </a:rPr>
              <a:t>từng</a:t>
            </a:r>
            <a:r>
              <a:rPr lang="en-US" sz="1600" dirty="0" smtClean="0">
                <a:latin typeface="+mj-lt"/>
                <a:cs typeface="Segoe UI Semibold" panose="020B0702040204020203" pitchFamily="34" charset="0"/>
              </a:rPr>
              <a:t> </a:t>
            </a:r>
            <a:r>
              <a:rPr lang="en-US" sz="1600" dirty="0" err="1" smtClean="0">
                <a:latin typeface="+mj-lt"/>
                <a:cs typeface="Segoe UI Semibold" panose="020B0702040204020203" pitchFamily="34" charset="0"/>
              </a:rPr>
              <a:t>khu</a:t>
            </a:r>
            <a:r>
              <a:rPr lang="en-US" sz="1600" dirty="0" smtClean="0">
                <a:latin typeface="+mj-lt"/>
                <a:cs typeface="Segoe UI Semibold" panose="020B0702040204020203" pitchFamily="34" charset="0"/>
              </a:rPr>
              <a:t> </a:t>
            </a:r>
            <a:r>
              <a:rPr lang="en-US" sz="1600" dirty="0" err="1" smtClean="0">
                <a:latin typeface="+mj-lt"/>
                <a:cs typeface="Segoe UI Semibold" panose="020B0702040204020203" pitchFamily="34" charset="0"/>
              </a:rPr>
              <a:t>vực</a:t>
            </a:r>
            <a:r>
              <a:rPr lang="en-US" sz="1600" dirty="0" smtClean="0">
                <a:latin typeface="+mj-lt"/>
                <a:cs typeface="Segoe UI Semibold" panose="020B0702040204020203" pitchFamily="34" charset="0"/>
              </a:rPr>
              <a:t>, </a:t>
            </a:r>
            <a:r>
              <a:rPr lang="en-US" sz="1600" dirty="0" err="1" smtClean="0">
                <a:latin typeface="+mj-lt"/>
                <a:cs typeface="Segoe UI Semibold" panose="020B0702040204020203" pitchFamily="34" charset="0"/>
              </a:rPr>
              <a:t>ngành</a:t>
            </a:r>
            <a:r>
              <a:rPr lang="en-US" sz="1600" dirty="0" smtClean="0">
                <a:latin typeface="+mj-lt"/>
                <a:cs typeface="Segoe UI Semibold" panose="020B0702040204020203" pitchFamily="34" charset="0"/>
              </a:rPr>
              <a:t> </a:t>
            </a:r>
            <a:r>
              <a:rPr lang="en-US" sz="1600" dirty="0" err="1" smtClean="0">
                <a:latin typeface="+mj-lt"/>
                <a:cs typeface="Segoe UI Semibold" panose="020B0702040204020203" pitchFamily="34" charset="0"/>
              </a:rPr>
              <a:t>hàng</a:t>
            </a:r>
            <a:r>
              <a:rPr lang="en-US" sz="1600" dirty="0" smtClean="0">
                <a:latin typeface="+mj-lt"/>
                <a:cs typeface="Segoe UI Semibold" panose="020B0702040204020203" pitchFamily="34" charset="0"/>
              </a:rPr>
              <a:t> </a:t>
            </a:r>
            <a:r>
              <a:rPr lang="en-US" sz="1600" dirty="0" err="1" smtClean="0">
                <a:latin typeface="+mj-lt"/>
                <a:cs typeface="Segoe UI Semibold" panose="020B0702040204020203" pitchFamily="34" charset="0"/>
              </a:rPr>
              <a:t>là</a:t>
            </a:r>
            <a:r>
              <a:rPr lang="en-US" sz="1600" dirty="0" smtClean="0">
                <a:latin typeface="+mj-lt"/>
                <a:cs typeface="Segoe UI Semibold" panose="020B0702040204020203" pitchFamily="34" charset="0"/>
              </a:rPr>
              <a:t> </a:t>
            </a:r>
            <a:r>
              <a:rPr lang="en-US" sz="1600" dirty="0" err="1" smtClean="0">
                <a:latin typeface="+mj-lt"/>
                <a:cs typeface="Segoe UI Semibold" panose="020B0702040204020203" pitchFamily="34" charset="0"/>
              </a:rPr>
              <a:t>bao</a:t>
            </a:r>
            <a:r>
              <a:rPr lang="en-US" sz="1600" dirty="0" smtClean="0">
                <a:latin typeface="+mj-lt"/>
                <a:cs typeface="Segoe UI Semibold" panose="020B0702040204020203" pitchFamily="34" charset="0"/>
              </a:rPr>
              <a:t> </a:t>
            </a:r>
            <a:r>
              <a:rPr lang="en-US" sz="1600" dirty="0" err="1" smtClean="0">
                <a:latin typeface="+mj-lt"/>
                <a:cs typeface="Segoe UI Semibold" panose="020B0702040204020203" pitchFamily="34" charset="0"/>
              </a:rPr>
              <a:t>nhiêu</a:t>
            </a:r>
            <a:r>
              <a:rPr lang="en-US" sz="1600" dirty="0" smtClean="0">
                <a:latin typeface="+mj-lt"/>
                <a:cs typeface="Segoe UI Semibold" panose="020B0702040204020203" pitchFamily="34" charset="0"/>
              </a:rPr>
              <a:t>?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600" dirty="0" err="1" smtClean="0">
                <a:latin typeface="+mj-lt"/>
                <a:cs typeface="Segoe UI Semibold" panose="020B0702040204020203" pitchFamily="34" charset="0"/>
              </a:rPr>
              <a:t>Số</a:t>
            </a:r>
            <a:r>
              <a:rPr lang="en-US" sz="1600" dirty="0" smtClean="0">
                <a:latin typeface="+mj-lt"/>
                <a:cs typeface="Segoe UI Semibold" panose="020B0702040204020203" pitchFamily="34" charset="0"/>
              </a:rPr>
              <a:t> </a:t>
            </a:r>
            <a:r>
              <a:rPr lang="en-US" sz="1600" dirty="0" err="1" smtClean="0">
                <a:latin typeface="+mj-lt"/>
                <a:cs typeface="Segoe UI Semibold" panose="020B0702040204020203" pitchFamily="34" charset="0"/>
              </a:rPr>
              <a:t>lượng</a:t>
            </a:r>
            <a:r>
              <a:rPr lang="en-US" sz="1600" dirty="0" smtClean="0">
                <a:latin typeface="+mj-lt"/>
                <a:cs typeface="Segoe UI Semibold" panose="020B0702040204020203" pitchFamily="34" charset="0"/>
              </a:rPr>
              <a:t> hang </a:t>
            </a:r>
            <a:r>
              <a:rPr lang="en-US" sz="1600" dirty="0" err="1" smtClean="0">
                <a:latin typeface="+mj-lt"/>
                <a:cs typeface="Segoe UI Semibold" panose="020B0702040204020203" pitchFamily="34" charset="0"/>
              </a:rPr>
              <a:t>bán</a:t>
            </a:r>
            <a:r>
              <a:rPr lang="en-US" sz="1600" dirty="0" smtClean="0">
                <a:latin typeface="+mj-lt"/>
                <a:cs typeface="Segoe UI Semibold" panose="020B0702040204020203" pitchFamily="34" charset="0"/>
              </a:rPr>
              <a:t> </a:t>
            </a:r>
            <a:r>
              <a:rPr lang="en-US" sz="1600" dirty="0" err="1" smtClean="0">
                <a:latin typeface="+mj-lt"/>
                <a:cs typeface="Segoe UI Semibold" panose="020B0702040204020203" pitchFamily="34" charset="0"/>
              </a:rPr>
              <a:t>ra</a:t>
            </a:r>
            <a:r>
              <a:rPr lang="en-US" sz="1600" dirty="0" smtClean="0">
                <a:latin typeface="+mj-lt"/>
                <a:cs typeface="Segoe UI Semibold" panose="020B0702040204020203" pitchFamily="34" charset="0"/>
              </a:rPr>
              <a:t> </a:t>
            </a:r>
            <a:r>
              <a:rPr lang="en-US" sz="1600" dirty="0" err="1" smtClean="0">
                <a:latin typeface="+mj-lt"/>
                <a:cs typeface="Segoe UI Semibold" panose="020B0702040204020203" pitchFamily="34" charset="0"/>
              </a:rPr>
              <a:t>theo</a:t>
            </a:r>
            <a:r>
              <a:rPr lang="en-US" sz="1600" dirty="0" smtClean="0">
                <a:latin typeface="+mj-lt"/>
                <a:cs typeface="Segoe UI Semibold" panose="020B0702040204020203" pitchFamily="34" charset="0"/>
              </a:rPr>
              <a:t> </a:t>
            </a:r>
            <a:r>
              <a:rPr lang="en-US" sz="1600" dirty="0" err="1" smtClean="0">
                <a:latin typeface="+mj-lt"/>
                <a:cs typeface="Segoe UI Semibold" panose="020B0702040204020203" pitchFamily="34" charset="0"/>
              </a:rPr>
              <a:t>từng</a:t>
            </a:r>
            <a:r>
              <a:rPr lang="en-US" sz="1600" dirty="0" smtClean="0">
                <a:latin typeface="+mj-lt"/>
                <a:cs typeface="Segoe UI Semibold" panose="020B0702040204020203" pitchFamily="34" charset="0"/>
              </a:rPr>
              <a:t> </a:t>
            </a:r>
            <a:r>
              <a:rPr lang="en-US" sz="1600" dirty="0" err="1" smtClean="0">
                <a:latin typeface="+mj-lt"/>
                <a:cs typeface="Segoe UI Semibold" panose="020B0702040204020203" pitchFamily="34" charset="0"/>
              </a:rPr>
              <a:t>năm</a:t>
            </a:r>
            <a:r>
              <a:rPr lang="en-US" sz="1600" dirty="0">
                <a:latin typeface="+mj-lt"/>
                <a:cs typeface="Segoe UI Semibold" panose="020B0702040204020203" pitchFamily="34" charset="0"/>
              </a:rPr>
              <a:t> </a:t>
            </a:r>
            <a:r>
              <a:rPr lang="en-US" sz="1600" dirty="0" smtClean="0">
                <a:latin typeface="+mj-lt"/>
                <a:cs typeface="Segoe UI Semibold" panose="020B0702040204020203" pitchFamily="34" charset="0"/>
              </a:rPr>
              <a:t>qua </a:t>
            </a:r>
            <a:r>
              <a:rPr lang="en-US" sz="1600" dirty="0" err="1" smtClean="0">
                <a:latin typeface="+mj-lt"/>
                <a:cs typeface="Segoe UI Semibold" panose="020B0702040204020203" pitchFamily="34" charset="0"/>
              </a:rPr>
              <a:t>từng</a:t>
            </a:r>
            <a:r>
              <a:rPr lang="en-US" sz="1600" dirty="0" smtClean="0">
                <a:latin typeface="+mj-lt"/>
                <a:cs typeface="Segoe UI Semibold" panose="020B0702040204020203" pitchFamily="34" charset="0"/>
              </a:rPr>
              <a:t> </a:t>
            </a:r>
            <a:r>
              <a:rPr lang="en-US" sz="1600" dirty="0" err="1" smtClean="0">
                <a:latin typeface="+mj-lt"/>
                <a:cs typeface="Segoe UI Semibold" panose="020B0702040204020203" pitchFamily="34" charset="0"/>
              </a:rPr>
              <a:t>khu</a:t>
            </a:r>
            <a:r>
              <a:rPr lang="en-US" sz="1600" dirty="0" smtClean="0">
                <a:latin typeface="+mj-lt"/>
                <a:cs typeface="Segoe UI Semibold" panose="020B0702040204020203" pitchFamily="34" charset="0"/>
              </a:rPr>
              <a:t> </a:t>
            </a:r>
            <a:r>
              <a:rPr lang="en-US" sz="1600" dirty="0" err="1" smtClean="0">
                <a:latin typeface="+mj-lt"/>
                <a:cs typeface="Segoe UI Semibold" panose="020B0702040204020203" pitchFamily="34" charset="0"/>
              </a:rPr>
              <a:t>vực</a:t>
            </a:r>
            <a:r>
              <a:rPr lang="en-US" sz="1600" dirty="0" smtClean="0">
                <a:latin typeface="+mj-lt"/>
                <a:cs typeface="Segoe UI Semibold" panose="020B0702040204020203" pitchFamily="34" charset="0"/>
              </a:rPr>
              <a:t>, </a:t>
            </a:r>
            <a:r>
              <a:rPr lang="en-US" sz="1600" dirty="0" err="1" smtClean="0">
                <a:latin typeface="+mj-lt"/>
                <a:cs typeface="Segoe UI Semibold" panose="020B0702040204020203" pitchFamily="34" charset="0"/>
              </a:rPr>
              <a:t>ngành</a:t>
            </a:r>
            <a:r>
              <a:rPr lang="en-US" sz="1600" dirty="0" smtClean="0">
                <a:latin typeface="+mj-lt"/>
                <a:cs typeface="Segoe UI Semibold" panose="020B0702040204020203" pitchFamily="34" charset="0"/>
              </a:rPr>
              <a:t> </a:t>
            </a:r>
            <a:r>
              <a:rPr lang="en-US" sz="1600" dirty="0" err="1" smtClean="0">
                <a:latin typeface="+mj-lt"/>
                <a:cs typeface="Segoe UI Semibold" panose="020B0702040204020203" pitchFamily="34" charset="0"/>
              </a:rPr>
              <a:t>hàng</a:t>
            </a:r>
            <a:r>
              <a:rPr lang="en-US" sz="1600" dirty="0" smtClean="0">
                <a:latin typeface="+mj-lt"/>
                <a:cs typeface="Segoe UI Semibold" panose="020B0702040204020203" pitchFamily="34" charset="0"/>
              </a:rPr>
              <a:t> </a:t>
            </a:r>
            <a:r>
              <a:rPr lang="en-US" sz="1600" dirty="0" err="1" smtClean="0">
                <a:latin typeface="+mj-lt"/>
                <a:cs typeface="Segoe UI Semibold" panose="020B0702040204020203" pitchFamily="34" charset="0"/>
              </a:rPr>
              <a:t>là</a:t>
            </a:r>
            <a:r>
              <a:rPr lang="en-US" sz="1600" dirty="0" smtClean="0">
                <a:latin typeface="+mj-lt"/>
                <a:cs typeface="Segoe UI Semibold" panose="020B0702040204020203" pitchFamily="34" charset="0"/>
              </a:rPr>
              <a:t> </a:t>
            </a:r>
            <a:r>
              <a:rPr lang="en-US" sz="1600" dirty="0" err="1" smtClean="0">
                <a:latin typeface="+mj-lt"/>
                <a:cs typeface="Segoe UI Semibold" panose="020B0702040204020203" pitchFamily="34" charset="0"/>
              </a:rPr>
              <a:t>bao</a:t>
            </a:r>
            <a:r>
              <a:rPr lang="en-US" sz="1600" dirty="0" smtClean="0">
                <a:latin typeface="+mj-lt"/>
                <a:cs typeface="Segoe UI Semibold" panose="020B0702040204020203" pitchFamily="34" charset="0"/>
              </a:rPr>
              <a:t> </a:t>
            </a:r>
            <a:r>
              <a:rPr lang="en-US" sz="1600" dirty="0" err="1" smtClean="0">
                <a:latin typeface="+mj-lt"/>
                <a:cs typeface="Segoe UI Semibold" panose="020B0702040204020203" pitchFamily="34" charset="0"/>
              </a:rPr>
              <a:t>nhiêu</a:t>
            </a:r>
            <a:r>
              <a:rPr lang="en-US" sz="1600" dirty="0" smtClean="0">
                <a:latin typeface="+mj-lt"/>
                <a:cs typeface="Segoe UI Semibold" panose="020B0702040204020203" pitchFamily="34" charset="0"/>
              </a:rPr>
              <a:t>?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600" dirty="0" err="1" smtClean="0">
                <a:latin typeface="+mj-lt"/>
                <a:cs typeface="Segoe UI Semibold" panose="020B0702040204020203" pitchFamily="34" charset="0"/>
              </a:rPr>
              <a:t>Tổng</a:t>
            </a:r>
            <a:r>
              <a:rPr lang="en-US" sz="1600" dirty="0" smtClean="0">
                <a:latin typeface="+mj-lt"/>
                <a:cs typeface="Segoe UI Semibold" panose="020B0702040204020203" pitchFamily="34" charset="0"/>
              </a:rPr>
              <a:t> </a:t>
            </a:r>
            <a:r>
              <a:rPr lang="en-US" sz="1600" dirty="0" err="1" smtClean="0">
                <a:latin typeface="+mj-lt"/>
                <a:cs typeface="Segoe UI Semibold" panose="020B0702040204020203" pitchFamily="34" charset="0"/>
              </a:rPr>
              <a:t>số</a:t>
            </a:r>
            <a:r>
              <a:rPr lang="en-US" sz="1600" dirty="0" smtClean="0">
                <a:latin typeface="+mj-lt"/>
                <a:cs typeface="Segoe UI Semibold" panose="020B0702040204020203" pitchFamily="34" charset="0"/>
              </a:rPr>
              <a:t> </a:t>
            </a:r>
            <a:r>
              <a:rPr lang="en-US" sz="1600" dirty="0" err="1" smtClean="0">
                <a:latin typeface="+mj-lt"/>
                <a:cs typeface="Segoe UI Semibold" panose="020B0702040204020203" pitchFamily="34" charset="0"/>
              </a:rPr>
              <a:t>lượng</a:t>
            </a:r>
            <a:r>
              <a:rPr lang="en-US" sz="1600" dirty="0" smtClean="0">
                <a:latin typeface="+mj-lt"/>
                <a:cs typeface="Segoe UI Semibold" panose="020B0702040204020203" pitchFamily="34" charset="0"/>
              </a:rPr>
              <a:t> </a:t>
            </a:r>
            <a:r>
              <a:rPr lang="en-US" sz="1600" dirty="0" err="1" smtClean="0">
                <a:latin typeface="+mj-lt"/>
                <a:cs typeface="Segoe UI Semibold" panose="020B0702040204020203" pitchFamily="34" charset="0"/>
              </a:rPr>
              <a:t>đơn</a:t>
            </a:r>
            <a:r>
              <a:rPr lang="en-US" sz="1600" dirty="0" smtClean="0">
                <a:latin typeface="+mj-lt"/>
                <a:cs typeface="Segoe UI Semibold" panose="020B0702040204020203" pitchFamily="34" charset="0"/>
              </a:rPr>
              <a:t> </a:t>
            </a:r>
            <a:r>
              <a:rPr lang="en-US" sz="1600" dirty="0" err="1" smtClean="0">
                <a:latin typeface="+mj-lt"/>
                <a:cs typeface="Segoe UI Semibold" panose="020B0702040204020203" pitchFamily="34" charset="0"/>
              </a:rPr>
              <a:t>hàng</a:t>
            </a:r>
            <a:r>
              <a:rPr lang="en-US" sz="1600" dirty="0" smtClean="0">
                <a:latin typeface="+mj-lt"/>
                <a:cs typeface="Segoe UI Semibold" panose="020B0702040204020203" pitchFamily="34" charset="0"/>
              </a:rPr>
              <a:t> </a:t>
            </a:r>
            <a:r>
              <a:rPr lang="en-US" sz="1600" dirty="0" err="1" smtClean="0">
                <a:latin typeface="+mj-lt"/>
                <a:cs typeface="Segoe UI Semibold" panose="020B0702040204020203" pitchFamily="34" charset="0"/>
              </a:rPr>
              <a:t>của</a:t>
            </a:r>
            <a:r>
              <a:rPr lang="en-US" sz="1600" dirty="0" smtClean="0">
                <a:latin typeface="+mj-lt"/>
                <a:cs typeface="Segoe UI Semibold" panose="020B0702040204020203" pitchFamily="34" charset="0"/>
              </a:rPr>
              <a:t> </a:t>
            </a:r>
            <a:r>
              <a:rPr lang="en-US" sz="1600" dirty="0" err="1" smtClean="0">
                <a:latin typeface="+mj-lt"/>
                <a:cs typeface="Segoe UI Semibold" panose="020B0702040204020203" pitchFamily="34" charset="0"/>
              </a:rPr>
              <a:t>cửa</a:t>
            </a:r>
            <a:r>
              <a:rPr lang="en-US" sz="1600" dirty="0" smtClean="0">
                <a:latin typeface="+mj-lt"/>
                <a:cs typeface="Segoe UI Semibold" panose="020B0702040204020203" pitchFamily="34" charset="0"/>
              </a:rPr>
              <a:t> </a:t>
            </a:r>
            <a:r>
              <a:rPr lang="en-US" sz="1600" dirty="0" err="1" smtClean="0">
                <a:latin typeface="+mj-lt"/>
                <a:cs typeface="Segoe UI Semibold" panose="020B0702040204020203" pitchFamily="34" charset="0"/>
              </a:rPr>
              <a:t>hàng</a:t>
            </a:r>
            <a:r>
              <a:rPr lang="en-US" sz="1600" dirty="0" smtClean="0">
                <a:latin typeface="+mj-lt"/>
                <a:cs typeface="Segoe UI Semibold" panose="020B0702040204020203" pitchFamily="34" charset="0"/>
              </a:rPr>
              <a:t> </a:t>
            </a:r>
            <a:r>
              <a:rPr lang="en-US" sz="1600" dirty="0" err="1" smtClean="0">
                <a:latin typeface="+mj-lt"/>
                <a:cs typeface="Segoe UI Semibold" panose="020B0702040204020203" pitchFamily="34" charset="0"/>
              </a:rPr>
              <a:t>theo</a:t>
            </a:r>
            <a:r>
              <a:rPr lang="en-US" sz="1600" dirty="0" smtClean="0">
                <a:latin typeface="+mj-lt"/>
                <a:cs typeface="Segoe UI Semibold" panose="020B0702040204020203" pitchFamily="34" charset="0"/>
              </a:rPr>
              <a:t> </a:t>
            </a:r>
            <a:r>
              <a:rPr lang="en-US" sz="1600" dirty="0" err="1" smtClean="0">
                <a:latin typeface="+mj-lt"/>
                <a:cs typeface="Segoe UI Semibold" panose="020B0702040204020203" pitchFamily="34" charset="0"/>
              </a:rPr>
              <a:t>các</a:t>
            </a:r>
            <a:r>
              <a:rPr lang="en-US" sz="1600" dirty="0" smtClean="0">
                <a:latin typeface="+mj-lt"/>
                <a:cs typeface="Segoe UI Semibold" panose="020B0702040204020203" pitchFamily="34" charset="0"/>
              </a:rPr>
              <a:t> </a:t>
            </a:r>
            <a:r>
              <a:rPr lang="en-US" sz="1600" dirty="0" err="1" smtClean="0">
                <a:latin typeface="+mj-lt"/>
                <a:cs typeface="Segoe UI Semibold" panose="020B0702040204020203" pitchFamily="34" charset="0"/>
              </a:rPr>
              <a:t>tiêu</a:t>
            </a:r>
            <a:r>
              <a:rPr lang="en-US" sz="1600" dirty="0" smtClean="0">
                <a:latin typeface="+mj-lt"/>
                <a:cs typeface="Segoe UI Semibold" panose="020B0702040204020203" pitchFamily="34" charset="0"/>
              </a:rPr>
              <a:t> </a:t>
            </a:r>
            <a:r>
              <a:rPr lang="en-US" sz="1600" dirty="0" err="1" smtClean="0">
                <a:latin typeface="+mj-lt"/>
                <a:cs typeface="Segoe UI Semibold" panose="020B0702040204020203" pitchFamily="34" charset="0"/>
              </a:rPr>
              <a:t>chí</a:t>
            </a:r>
            <a:r>
              <a:rPr lang="en-US" sz="1600" dirty="0" smtClean="0">
                <a:latin typeface="+mj-lt"/>
                <a:cs typeface="Segoe UI Semibold" panose="020B0702040204020203" pitchFamily="34" charset="0"/>
              </a:rPr>
              <a:t> </a:t>
            </a:r>
            <a:r>
              <a:rPr lang="en-US" sz="1600" dirty="0" err="1" smtClean="0">
                <a:latin typeface="+mj-lt"/>
                <a:cs typeface="Segoe UI Semibold" panose="020B0702040204020203" pitchFamily="34" charset="0"/>
              </a:rPr>
              <a:t>trên</a:t>
            </a:r>
            <a:r>
              <a:rPr lang="en-US" sz="1600" dirty="0" smtClean="0">
                <a:latin typeface="+mj-lt"/>
                <a:cs typeface="Segoe UI Semibold" panose="020B0702040204020203" pitchFamily="34" charset="0"/>
              </a:rPr>
              <a:t> </a:t>
            </a:r>
            <a:r>
              <a:rPr lang="en-US" sz="1600" dirty="0" err="1" smtClean="0">
                <a:latin typeface="+mj-lt"/>
                <a:cs typeface="Segoe UI Semibold" panose="020B0702040204020203" pitchFamily="34" charset="0"/>
              </a:rPr>
              <a:t>là</a:t>
            </a:r>
            <a:r>
              <a:rPr lang="en-US" sz="1600" dirty="0" smtClean="0">
                <a:latin typeface="+mj-lt"/>
                <a:cs typeface="Segoe UI Semibold" panose="020B0702040204020203" pitchFamily="34" charset="0"/>
              </a:rPr>
              <a:t> </a:t>
            </a:r>
            <a:r>
              <a:rPr lang="en-US" sz="1600" dirty="0" err="1" smtClean="0">
                <a:latin typeface="+mj-lt"/>
                <a:cs typeface="Segoe UI Semibold" panose="020B0702040204020203" pitchFamily="34" charset="0"/>
              </a:rPr>
              <a:t>bao</a:t>
            </a:r>
            <a:r>
              <a:rPr lang="en-US" sz="1600" dirty="0" smtClean="0">
                <a:latin typeface="+mj-lt"/>
                <a:cs typeface="Segoe UI Semibold" panose="020B0702040204020203" pitchFamily="34" charset="0"/>
              </a:rPr>
              <a:t> </a:t>
            </a:r>
            <a:r>
              <a:rPr lang="en-US" sz="1600" dirty="0" err="1" smtClean="0">
                <a:latin typeface="+mj-lt"/>
                <a:cs typeface="Segoe UI Semibold" panose="020B0702040204020203" pitchFamily="34" charset="0"/>
              </a:rPr>
              <a:t>nhiêu</a:t>
            </a:r>
            <a:r>
              <a:rPr lang="en-US" sz="1600" dirty="0" smtClean="0">
                <a:latin typeface="+mj-lt"/>
                <a:cs typeface="Segoe UI Semibold" panose="020B0702040204020203" pitchFamily="34" charset="0"/>
              </a:rPr>
              <a:t>?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600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662945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6" name="Google Shape;2156;p38"/>
          <p:cNvSpPr txBox="1">
            <a:spLocks noGrp="1"/>
          </p:cNvSpPr>
          <p:nvPr>
            <p:ph type="title" idx="2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02</a:t>
            </a:r>
            <a:endParaRPr dirty="0"/>
          </a:p>
        </p:txBody>
      </p:sp>
      <p:sp>
        <p:nvSpPr>
          <p:cNvPr id="2157" name="Google Shape;2157;p38"/>
          <p:cNvSpPr txBox="1">
            <a:spLocks noGrp="1"/>
          </p:cNvSpPr>
          <p:nvPr>
            <p:ph type="subTitle" idx="1"/>
          </p:nvPr>
        </p:nvSpPr>
        <p:spPr>
          <a:xfrm>
            <a:off x="2671988" y="2680252"/>
            <a:ext cx="3567223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2400" dirty="0" smtClean="0"/>
              <a:t>DASHBOARD</a:t>
            </a:r>
            <a:endParaRPr sz="2400" dirty="0">
              <a:sym typeface="Barlow Semi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33758352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8" name="Google Shape;2178;p39"/>
          <p:cNvSpPr txBox="1">
            <a:spLocks noGrp="1"/>
          </p:cNvSpPr>
          <p:nvPr>
            <p:ph type="subTitle" idx="1"/>
          </p:nvPr>
        </p:nvSpPr>
        <p:spPr>
          <a:xfrm>
            <a:off x="1063256" y="253612"/>
            <a:ext cx="2839024" cy="60950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 smtClean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DASHBOARD</a:t>
            </a:r>
            <a:endParaRPr sz="28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  <a:sym typeface="Barlow Semi Condensed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82232" y="1189135"/>
            <a:ext cx="6422066" cy="1154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 smtClean="0"/>
              <a:t>Ở </a:t>
            </a:r>
            <a:r>
              <a:rPr lang="en-US" sz="1600" dirty="0" err="1" smtClean="0"/>
              <a:t>trang</a:t>
            </a:r>
            <a:r>
              <a:rPr lang="en-US" sz="1600" dirty="0" smtClean="0"/>
              <a:t> </a:t>
            </a:r>
            <a:r>
              <a:rPr lang="en-US" sz="1600" dirty="0" err="1" smtClean="0"/>
              <a:t>tổng</a:t>
            </a:r>
            <a:r>
              <a:rPr lang="en-US" sz="1600" dirty="0" smtClean="0"/>
              <a:t> </a:t>
            </a:r>
            <a:r>
              <a:rPr lang="en-US" sz="1600" dirty="0" err="1" smtClean="0"/>
              <a:t>quan</a:t>
            </a:r>
            <a:r>
              <a:rPr lang="en-US" sz="1600" dirty="0" smtClean="0"/>
              <a:t> </a:t>
            </a:r>
            <a:r>
              <a:rPr lang="en-US" sz="1600" dirty="0" err="1" smtClean="0"/>
              <a:t>này</a:t>
            </a:r>
            <a:r>
              <a:rPr lang="en-US" sz="1600" dirty="0" smtClean="0"/>
              <a:t>, </a:t>
            </a:r>
            <a:r>
              <a:rPr lang="en-US" sz="1600" dirty="0" err="1" smtClean="0"/>
              <a:t>chúng</a:t>
            </a:r>
            <a:r>
              <a:rPr lang="en-US" sz="1600" dirty="0" smtClean="0"/>
              <a:t> ta </a:t>
            </a:r>
            <a:r>
              <a:rPr lang="en-US" sz="1600" dirty="0" err="1" smtClean="0"/>
              <a:t>sẽ</a:t>
            </a:r>
            <a:r>
              <a:rPr lang="en-US" sz="1600" dirty="0" smtClean="0"/>
              <a:t> </a:t>
            </a:r>
            <a:r>
              <a:rPr lang="en-US" sz="1600" dirty="0" err="1" smtClean="0"/>
              <a:t>tìm</a:t>
            </a:r>
            <a:r>
              <a:rPr lang="en-US" sz="1600" dirty="0" smtClean="0"/>
              <a:t> </a:t>
            </a:r>
            <a:r>
              <a:rPr lang="en-US" sz="1600" dirty="0" err="1" smtClean="0"/>
              <a:t>hiểu</a:t>
            </a:r>
            <a:r>
              <a:rPr lang="en-US" sz="1600" dirty="0" smtClean="0"/>
              <a:t> </a:t>
            </a:r>
            <a:r>
              <a:rPr lang="en-US" sz="1600" dirty="0" err="1" smtClean="0"/>
              <a:t>về</a:t>
            </a:r>
            <a:r>
              <a:rPr lang="en-US" sz="1600" dirty="0" smtClean="0"/>
              <a:t> </a:t>
            </a:r>
            <a:r>
              <a:rPr lang="en-US" sz="1600" dirty="0" err="1" smtClean="0"/>
              <a:t>một</a:t>
            </a:r>
            <a:r>
              <a:rPr lang="en-US" sz="1600" dirty="0" smtClean="0"/>
              <a:t> </a:t>
            </a:r>
            <a:r>
              <a:rPr lang="en-US" sz="1600" dirty="0" err="1" smtClean="0"/>
              <a:t>số</a:t>
            </a:r>
            <a:r>
              <a:rPr lang="en-US" sz="1600" dirty="0" smtClean="0"/>
              <a:t> </a:t>
            </a:r>
            <a:r>
              <a:rPr lang="en-US" sz="1600" dirty="0" err="1" smtClean="0"/>
              <a:t>thống</a:t>
            </a:r>
            <a:r>
              <a:rPr lang="en-US" sz="1600" dirty="0" smtClean="0"/>
              <a:t> </a:t>
            </a:r>
            <a:r>
              <a:rPr lang="en-US" sz="1600" dirty="0" err="1" smtClean="0"/>
              <a:t>kê</a:t>
            </a:r>
            <a:r>
              <a:rPr lang="en-US" sz="1600" dirty="0" smtClean="0"/>
              <a:t> </a:t>
            </a:r>
            <a:r>
              <a:rPr lang="en-US" sz="1600" dirty="0" err="1" smtClean="0"/>
              <a:t>tổng</a:t>
            </a:r>
            <a:r>
              <a:rPr lang="en-US" sz="1600" dirty="0" smtClean="0"/>
              <a:t> </a:t>
            </a:r>
            <a:r>
              <a:rPr lang="en-US" sz="1600" dirty="0" err="1" smtClean="0"/>
              <a:t>quan</a:t>
            </a:r>
            <a:r>
              <a:rPr lang="en-US" sz="1600" dirty="0" smtClean="0"/>
              <a:t> </a:t>
            </a:r>
            <a:r>
              <a:rPr lang="en-US" sz="1600" dirty="0" err="1" smtClean="0"/>
              <a:t>nhất</a:t>
            </a:r>
            <a:r>
              <a:rPr lang="en-US" sz="1600" dirty="0" smtClean="0"/>
              <a:t>, </a:t>
            </a:r>
            <a:r>
              <a:rPr lang="en-US" sz="1600" dirty="0" err="1" smtClean="0"/>
              <a:t>bao</a:t>
            </a:r>
            <a:r>
              <a:rPr lang="en-US" sz="1600" dirty="0" smtClean="0"/>
              <a:t> </a:t>
            </a:r>
            <a:r>
              <a:rPr lang="en-US" sz="1600" dirty="0" err="1" smtClean="0"/>
              <a:t>gồm</a:t>
            </a:r>
            <a:r>
              <a:rPr lang="en-US" sz="1600" dirty="0" smtClean="0"/>
              <a:t> </a:t>
            </a:r>
            <a:r>
              <a:rPr lang="en-US" sz="1600" dirty="0" err="1" smtClean="0"/>
              <a:t>tiền</a:t>
            </a:r>
            <a:r>
              <a:rPr lang="en-US" sz="1600" dirty="0" smtClean="0"/>
              <a:t> hang, </a:t>
            </a:r>
            <a:r>
              <a:rPr lang="en-US" sz="1600" dirty="0" err="1" smtClean="0"/>
              <a:t>doanh</a:t>
            </a:r>
            <a:r>
              <a:rPr lang="en-US" sz="1600" dirty="0" smtClean="0"/>
              <a:t> </a:t>
            </a:r>
            <a:r>
              <a:rPr lang="en-US" sz="1600" dirty="0" err="1" smtClean="0"/>
              <a:t>thu</a:t>
            </a:r>
            <a:r>
              <a:rPr lang="en-US" sz="1600" dirty="0" smtClean="0"/>
              <a:t>, </a:t>
            </a:r>
            <a:r>
              <a:rPr lang="en-US" sz="1600" dirty="0" err="1" smtClean="0"/>
              <a:t>tổng</a:t>
            </a:r>
            <a:r>
              <a:rPr lang="en-US" sz="1600" dirty="0" smtClean="0"/>
              <a:t> </a:t>
            </a:r>
            <a:r>
              <a:rPr lang="en-US" sz="1600" dirty="0" err="1" smtClean="0"/>
              <a:t>số</a:t>
            </a:r>
            <a:r>
              <a:rPr lang="en-US" sz="1600" dirty="0" smtClean="0"/>
              <a:t> </a:t>
            </a:r>
            <a:r>
              <a:rPr lang="en-US" sz="1600" dirty="0" err="1" smtClean="0"/>
              <a:t>đơn</a:t>
            </a:r>
            <a:r>
              <a:rPr lang="en-US" sz="1600" dirty="0" smtClean="0"/>
              <a:t> </a:t>
            </a:r>
            <a:r>
              <a:rPr lang="en-US" sz="1600" dirty="0" err="1" smtClean="0"/>
              <a:t>hàng</a:t>
            </a:r>
            <a:r>
              <a:rPr lang="en-US" sz="1600" dirty="0" smtClean="0"/>
              <a:t>,….</a:t>
            </a:r>
            <a:endParaRPr lang="en-US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1382232" y="2669827"/>
            <a:ext cx="6390168" cy="1154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 err="1" smtClean="0"/>
              <a:t>Những</a:t>
            </a:r>
            <a:r>
              <a:rPr lang="en-US" sz="1600" dirty="0" smtClean="0"/>
              <a:t> </a:t>
            </a:r>
            <a:r>
              <a:rPr lang="en-US" sz="1600" dirty="0" err="1" smtClean="0"/>
              <a:t>thông</a:t>
            </a:r>
            <a:r>
              <a:rPr lang="en-US" sz="1600" dirty="0" smtClean="0"/>
              <a:t> </a:t>
            </a:r>
            <a:r>
              <a:rPr lang="en-US" sz="1600" dirty="0" err="1" smtClean="0"/>
              <a:t>số</a:t>
            </a:r>
            <a:r>
              <a:rPr lang="en-US" sz="1600" dirty="0" smtClean="0"/>
              <a:t> </a:t>
            </a:r>
            <a:r>
              <a:rPr lang="en-US" sz="1600" dirty="0" err="1" smtClean="0"/>
              <a:t>này</a:t>
            </a:r>
            <a:r>
              <a:rPr lang="en-US" sz="1600" dirty="0" smtClean="0"/>
              <a:t> </a:t>
            </a:r>
            <a:r>
              <a:rPr lang="en-US" sz="1600" dirty="0" err="1" smtClean="0"/>
              <a:t>sẽ</a:t>
            </a:r>
            <a:r>
              <a:rPr lang="en-US" sz="1600" dirty="0" smtClean="0"/>
              <a:t> </a:t>
            </a:r>
            <a:r>
              <a:rPr lang="en-US" sz="1600" dirty="0" err="1" smtClean="0"/>
              <a:t>cho</a:t>
            </a:r>
            <a:r>
              <a:rPr lang="en-US" sz="1600" dirty="0" smtClean="0"/>
              <a:t> </a:t>
            </a:r>
            <a:r>
              <a:rPr lang="en-US" sz="1600" dirty="0" err="1" smtClean="0"/>
              <a:t>chúng</a:t>
            </a:r>
            <a:r>
              <a:rPr lang="en-US" sz="1600" dirty="0" smtClean="0"/>
              <a:t> ta </a:t>
            </a:r>
            <a:r>
              <a:rPr lang="en-US" sz="1600" dirty="0" err="1" smtClean="0"/>
              <a:t>biết</a:t>
            </a:r>
            <a:r>
              <a:rPr lang="en-US" sz="1600" dirty="0" smtClean="0"/>
              <a:t> </a:t>
            </a:r>
            <a:r>
              <a:rPr lang="en-US" sz="1600" dirty="0" err="1" smtClean="0"/>
              <a:t>được</a:t>
            </a:r>
            <a:r>
              <a:rPr lang="en-US" sz="1600" dirty="0" smtClean="0"/>
              <a:t> </a:t>
            </a:r>
            <a:r>
              <a:rPr lang="en-US" sz="1600" dirty="0" err="1" smtClean="0"/>
              <a:t>thông</a:t>
            </a:r>
            <a:r>
              <a:rPr lang="en-US" sz="1600" dirty="0" smtClean="0"/>
              <a:t> tin </a:t>
            </a:r>
            <a:r>
              <a:rPr lang="en-US" sz="1600" dirty="0" err="1" smtClean="0"/>
              <a:t>một</a:t>
            </a:r>
            <a:r>
              <a:rPr lang="en-US" sz="1600" dirty="0" smtClean="0"/>
              <a:t> </a:t>
            </a:r>
            <a:r>
              <a:rPr lang="en-US" sz="1600" dirty="0" err="1" smtClean="0"/>
              <a:t>cách</a:t>
            </a:r>
            <a:r>
              <a:rPr lang="en-US" sz="1600" dirty="0" smtClean="0"/>
              <a:t> </a:t>
            </a:r>
            <a:r>
              <a:rPr lang="en-US" sz="1600" dirty="0" err="1" smtClean="0"/>
              <a:t>tổng</a:t>
            </a:r>
            <a:r>
              <a:rPr lang="en-US" sz="1600" dirty="0" smtClean="0"/>
              <a:t> </a:t>
            </a:r>
            <a:r>
              <a:rPr lang="en-US" sz="1600" dirty="0" err="1" smtClean="0"/>
              <a:t>quát</a:t>
            </a:r>
            <a:r>
              <a:rPr lang="en-US" sz="1600" dirty="0" smtClean="0"/>
              <a:t> </a:t>
            </a:r>
            <a:r>
              <a:rPr lang="en-US" sz="1600" dirty="0" err="1" smtClean="0"/>
              <a:t>nhất</a:t>
            </a:r>
            <a:r>
              <a:rPr lang="en-US" sz="1600" dirty="0" smtClean="0"/>
              <a:t> </a:t>
            </a:r>
            <a:r>
              <a:rPr lang="en-US" sz="1600" dirty="0" err="1" smtClean="0"/>
              <a:t>về</a:t>
            </a:r>
            <a:r>
              <a:rPr lang="en-US" sz="1600" dirty="0" smtClean="0"/>
              <a:t> </a:t>
            </a:r>
            <a:r>
              <a:rPr lang="en-US" sz="1600" dirty="0" err="1" smtClean="0"/>
              <a:t>những</a:t>
            </a:r>
            <a:r>
              <a:rPr lang="en-US" sz="1600" dirty="0" smtClean="0"/>
              <a:t> </a:t>
            </a:r>
            <a:r>
              <a:rPr lang="en-US" sz="1600" dirty="0" err="1" smtClean="0"/>
              <a:t>gì</a:t>
            </a:r>
            <a:r>
              <a:rPr lang="en-US" sz="1600" dirty="0" smtClean="0"/>
              <a:t> </a:t>
            </a:r>
            <a:r>
              <a:rPr lang="en-US" sz="1600" dirty="0" err="1" smtClean="0"/>
              <a:t>báo</a:t>
            </a:r>
            <a:r>
              <a:rPr lang="en-US" sz="1600" dirty="0" smtClean="0"/>
              <a:t> </a:t>
            </a:r>
            <a:r>
              <a:rPr lang="en-US" sz="1600" dirty="0" err="1" smtClean="0"/>
              <a:t>cáo</a:t>
            </a:r>
            <a:r>
              <a:rPr lang="en-US" sz="1600" dirty="0" smtClean="0"/>
              <a:t> </a:t>
            </a:r>
            <a:r>
              <a:rPr lang="en-US" sz="1600" dirty="0" err="1" smtClean="0"/>
              <a:t>sẽ</a:t>
            </a:r>
            <a:r>
              <a:rPr lang="en-US" sz="1600" dirty="0" smtClean="0"/>
              <a:t> </a:t>
            </a:r>
            <a:r>
              <a:rPr lang="en-US" sz="1600" dirty="0" err="1" smtClean="0"/>
              <a:t>triển</a:t>
            </a:r>
            <a:r>
              <a:rPr lang="en-US" sz="1600" dirty="0" smtClean="0"/>
              <a:t> </a:t>
            </a:r>
            <a:r>
              <a:rPr lang="en-US" sz="1600" dirty="0" err="1" smtClean="0"/>
              <a:t>khai</a:t>
            </a:r>
            <a:r>
              <a:rPr lang="en-US" sz="1600" dirty="0" smtClean="0"/>
              <a:t> </a:t>
            </a:r>
            <a:r>
              <a:rPr lang="en-US" sz="1600" dirty="0" err="1" smtClean="0"/>
              <a:t>trong</a:t>
            </a:r>
            <a:r>
              <a:rPr lang="en-US" sz="1600" dirty="0" smtClean="0"/>
              <a:t> </a:t>
            </a:r>
            <a:r>
              <a:rPr lang="en-US" sz="1600" dirty="0" err="1" smtClean="0"/>
              <a:t>những</a:t>
            </a:r>
            <a:r>
              <a:rPr lang="en-US" sz="1600" dirty="0" smtClean="0"/>
              <a:t> </a:t>
            </a:r>
            <a:r>
              <a:rPr lang="en-US" sz="1600" dirty="0" err="1" smtClean="0"/>
              <a:t>phần</a:t>
            </a:r>
            <a:r>
              <a:rPr lang="en-US" sz="1600" dirty="0" smtClean="0"/>
              <a:t> </a:t>
            </a:r>
            <a:r>
              <a:rPr lang="en-US" sz="1600" dirty="0" err="1" smtClean="0"/>
              <a:t>tiếp</a:t>
            </a:r>
            <a:r>
              <a:rPr lang="en-US" sz="1600" dirty="0" smtClean="0"/>
              <a:t> </a:t>
            </a:r>
            <a:r>
              <a:rPr lang="en-US" sz="1600" dirty="0" err="1" smtClean="0"/>
              <a:t>theo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767188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8" name="Google Shape;2178;p39"/>
          <p:cNvSpPr txBox="1">
            <a:spLocks noGrp="1"/>
          </p:cNvSpPr>
          <p:nvPr>
            <p:ph type="subTitle" idx="1"/>
          </p:nvPr>
        </p:nvSpPr>
        <p:spPr>
          <a:xfrm>
            <a:off x="1063256" y="253612"/>
            <a:ext cx="2839024" cy="60950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 smtClean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DASHBOARD</a:t>
            </a:r>
            <a:endParaRPr sz="28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  <a:sym typeface="Barlow Semi Condensed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33106" y="1215220"/>
            <a:ext cx="561399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 err="1" smtClean="0"/>
              <a:t>Dưới</a:t>
            </a:r>
            <a:r>
              <a:rPr lang="en-US" sz="1600" dirty="0" smtClean="0"/>
              <a:t> </a:t>
            </a:r>
            <a:r>
              <a:rPr lang="en-US" sz="1600" dirty="0" err="1" smtClean="0"/>
              <a:t>đây</a:t>
            </a:r>
            <a:r>
              <a:rPr lang="en-US" sz="1600" dirty="0" smtClean="0"/>
              <a:t> </a:t>
            </a:r>
            <a:r>
              <a:rPr lang="en-US" sz="1600" dirty="0" err="1" smtClean="0"/>
              <a:t>là</a:t>
            </a:r>
            <a:r>
              <a:rPr lang="en-US" sz="1600" dirty="0" smtClean="0"/>
              <a:t> 3 </a:t>
            </a:r>
            <a:r>
              <a:rPr lang="en-US" sz="1600" dirty="0" err="1" smtClean="0"/>
              <a:t>thông</a:t>
            </a:r>
            <a:r>
              <a:rPr lang="en-US" sz="1600" dirty="0" smtClean="0"/>
              <a:t> </a:t>
            </a:r>
            <a:r>
              <a:rPr lang="en-US" sz="1600" dirty="0" err="1" smtClean="0"/>
              <a:t>số</a:t>
            </a:r>
            <a:r>
              <a:rPr lang="en-US" sz="1600" dirty="0" smtClean="0"/>
              <a:t> </a:t>
            </a:r>
            <a:r>
              <a:rPr lang="en-US" sz="1600" dirty="0" err="1" smtClean="0"/>
              <a:t>tổng</a:t>
            </a:r>
            <a:r>
              <a:rPr lang="en-US" sz="1600" dirty="0" smtClean="0"/>
              <a:t> </a:t>
            </a:r>
            <a:r>
              <a:rPr lang="en-US" sz="1600" dirty="0" err="1" smtClean="0"/>
              <a:t>quát</a:t>
            </a:r>
            <a:r>
              <a:rPr lang="en-US" sz="1600" dirty="0" smtClean="0"/>
              <a:t> </a:t>
            </a:r>
            <a:r>
              <a:rPr lang="en-US" sz="1600" dirty="0" err="1" smtClean="0"/>
              <a:t>nhất</a:t>
            </a:r>
            <a:r>
              <a:rPr lang="en-US" sz="1600" dirty="0" smtClean="0"/>
              <a:t> </a:t>
            </a:r>
            <a:r>
              <a:rPr lang="en-US" sz="1600" dirty="0" err="1" smtClean="0"/>
              <a:t>của</a:t>
            </a:r>
            <a:r>
              <a:rPr lang="en-US" sz="1600" dirty="0" smtClean="0"/>
              <a:t> </a:t>
            </a:r>
            <a:r>
              <a:rPr lang="en-US" sz="1600" dirty="0" err="1" smtClean="0"/>
              <a:t>cửa</a:t>
            </a:r>
            <a:r>
              <a:rPr lang="en-US" sz="1600" dirty="0" smtClean="0"/>
              <a:t> </a:t>
            </a:r>
            <a:r>
              <a:rPr lang="en-US" sz="1600" dirty="0" err="1" smtClean="0"/>
              <a:t>hàng</a:t>
            </a:r>
            <a:r>
              <a:rPr lang="en-US" sz="1600" dirty="0" smtClean="0"/>
              <a:t>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err="1" smtClean="0"/>
              <a:t>Tổng</a:t>
            </a:r>
            <a:r>
              <a:rPr lang="en-US" sz="1600" dirty="0" smtClean="0"/>
              <a:t> </a:t>
            </a:r>
            <a:r>
              <a:rPr lang="en-US" sz="1600" b="1" dirty="0" err="1" smtClean="0"/>
              <a:t>tiền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hàng</a:t>
            </a:r>
            <a:r>
              <a:rPr lang="en-US" sz="1600" b="1" dirty="0" smtClean="0"/>
              <a:t> </a:t>
            </a:r>
            <a:r>
              <a:rPr lang="en-US" sz="1600" dirty="0" err="1" smtClean="0"/>
              <a:t>của</a:t>
            </a:r>
            <a:r>
              <a:rPr lang="en-US" sz="1600" dirty="0" smtClean="0"/>
              <a:t> </a:t>
            </a:r>
            <a:r>
              <a:rPr lang="en-US" sz="1600" dirty="0" err="1" smtClean="0"/>
              <a:t>cửa</a:t>
            </a:r>
            <a:r>
              <a:rPr lang="en-US" sz="1600" dirty="0" smtClean="0"/>
              <a:t> </a:t>
            </a:r>
            <a:r>
              <a:rPr lang="en-US" sz="1600" dirty="0" err="1" smtClean="0"/>
              <a:t>hàng</a:t>
            </a:r>
            <a:r>
              <a:rPr lang="en-US" sz="1600" dirty="0" smtClean="0"/>
              <a:t> </a:t>
            </a:r>
            <a:r>
              <a:rPr lang="en-US" sz="1600" dirty="0" err="1" smtClean="0"/>
              <a:t>là</a:t>
            </a:r>
            <a:r>
              <a:rPr lang="en-US" sz="1600" dirty="0" smtClean="0"/>
              <a:t> </a:t>
            </a:r>
            <a:r>
              <a:rPr lang="en-US" sz="1600" b="1" dirty="0" smtClean="0"/>
              <a:t>12,642,501.91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err="1" smtClean="0"/>
              <a:t>Tổng</a:t>
            </a:r>
            <a:r>
              <a:rPr lang="en-US" sz="1600" dirty="0" smtClean="0"/>
              <a:t> </a:t>
            </a:r>
            <a:r>
              <a:rPr lang="en-US" sz="1600" b="1" dirty="0" err="1" smtClean="0"/>
              <a:t>doanh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thu</a:t>
            </a:r>
            <a:r>
              <a:rPr lang="en-US" sz="1600" b="1" dirty="0" smtClean="0"/>
              <a:t> </a:t>
            </a:r>
            <a:r>
              <a:rPr lang="en-US" sz="1600" dirty="0" err="1" smtClean="0"/>
              <a:t>của</a:t>
            </a:r>
            <a:r>
              <a:rPr lang="en-US" sz="1600" dirty="0" smtClean="0"/>
              <a:t> </a:t>
            </a:r>
            <a:r>
              <a:rPr lang="en-US" sz="1600" dirty="0" err="1" smtClean="0"/>
              <a:t>cửa</a:t>
            </a:r>
            <a:r>
              <a:rPr lang="en-US" sz="1600" dirty="0" smtClean="0"/>
              <a:t> hang </a:t>
            </a:r>
            <a:r>
              <a:rPr lang="en-US" sz="1600" dirty="0" err="1" smtClean="0"/>
              <a:t>là</a:t>
            </a:r>
            <a:r>
              <a:rPr lang="en-US" sz="1600" dirty="0" smtClean="0"/>
              <a:t> </a:t>
            </a:r>
            <a:r>
              <a:rPr lang="en-US" sz="1600" b="1" dirty="0" smtClean="0"/>
              <a:t>1,467,457.29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err="1" smtClean="0"/>
              <a:t>Tổng</a:t>
            </a:r>
            <a:r>
              <a:rPr lang="en-US" sz="1600" dirty="0" smtClean="0"/>
              <a:t> </a:t>
            </a:r>
            <a:r>
              <a:rPr lang="en-US" sz="1600" b="1" dirty="0" err="1" smtClean="0"/>
              <a:t>số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đơn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hàng</a:t>
            </a:r>
            <a:r>
              <a:rPr lang="en-US" sz="1600" b="1" dirty="0" smtClean="0"/>
              <a:t> </a:t>
            </a:r>
            <a:r>
              <a:rPr lang="en-US" sz="1600" dirty="0" err="1" smtClean="0"/>
              <a:t>của</a:t>
            </a:r>
            <a:r>
              <a:rPr lang="en-US" sz="1600" dirty="0" smtClean="0"/>
              <a:t> </a:t>
            </a:r>
            <a:r>
              <a:rPr lang="en-US" sz="1600" dirty="0" err="1" smtClean="0"/>
              <a:t>cửa</a:t>
            </a:r>
            <a:r>
              <a:rPr lang="en-US" sz="1600" dirty="0" smtClean="0"/>
              <a:t> </a:t>
            </a:r>
            <a:r>
              <a:rPr lang="en-US" sz="1600" dirty="0" err="1" smtClean="0"/>
              <a:t>hàng</a:t>
            </a:r>
            <a:r>
              <a:rPr lang="en-US" sz="1600" dirty="0" smtClean="0"/>
              <a:t> </a:t>
            </a:r>
            <a:r>
              <a:rPr lang="en-US" sz="1600" dirty="0" err="1" smtClean="0"/>
              <a:t>là</a:t>
            </a:r>
            <a:r>
              <a:rPr lang="en-US" sz="1600" dirty="0" smtClean="0"/>
              <a:t> </a:t>
            </a:r>
            <a:r>
              <a:rPr lang="en-US" sz="1600" b="1" dirty="0" smtClean="0"/>
              <a:t>25728</a:t>
            </a:r>
            <a:endParaRPr lang="en-US" sz="1600" b="1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1441" y="3091328"/>
            <a:ext cx="4277322" cy="12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732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8" name="Google Shape;2178;p39"/>
          <p:cNvSpPr txBox="1">
            <a:spLocks noGrp="1"/>
          </p:cNvSpPr>
          <p:nvPr>
            <p:ph type="subTitle" idx="1"/>
          </p:nvPr>
        </p:nvSpPr>
        <p:spPr>
          <a:xfrm>
            <a:off x="1063256" y="253612"/>
            <a:ext cx="2839024" cy="60950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 smtClean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DASHBOARD</a:t>
            </a:r>
            <a:endParaRPr sz="28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  <a:sym typeface="Barlow Semi Condensed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63256" y="1020413"/>
            <a:ext cx="309394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 err="1" smtClean="0"/>
              <a:t>Trên</a:t>
            </a:r>
            <a:r>
              <a:rPr lang="en-US" sz="1600" dirty="0" smtClean="0"/>
              <a:t> </a:t>
            </a:r>
            <a:r>
              <a:rPr lang="en-US" sz="1600" dirty="0" err="1" smtClean="0"/>
              <a:t>đây</a:t>
            </a:r>
            <a:r>
              <a:rPr lang="en-US" sz="1600" dirty="0" smtClean="0"/>
              <a:t> </a:t>
            </a:r>
            <a:r>
              <a:rPr lang="en-US" sz="1600" dirty="0" err="1" smtClean="0"/>
              <a:t>là</a:t>
            </a:r>
            <a:r>
              <a:rPr lang="en-US" sz="1600" dirty="0" smtClean="0"/>
              <a:t> </a:t>
            </a:r>
            <a:r>
              <a:rPr lang="en-US" sz="1600" dirty="0" err="1" smtClean="0"/>
              <a:t>thống</a:t>
            </a:r>
            <a:r>
              <a:rPr lang="en-US" sz="1600" dirty="0" smtClean="0"/>
              <a:t> </a:t>
            </a:r>
            <a:r>
              <a:rPr lang="en-US" sz="1600" dirty="0" err="1" smtClean="0"/>
              <a:t>kê</a:t>
            </a:r>
            <a:r>
              <a:rPr lang="en-US" sz="1600" dirty="0" smtClean="0"/>
              <a:t> </a:t>
            </a:r>
            <a:r>
              <a:rPr lang="en-US" sz="1600" dirty="0" err="1" smtClean="0"/>
              <a:t>về</a:t>
            </a:r>
            <a:r>
              <a:rPr lang="en-US" sz="1600" dirty="0" smtClean="0"/>
              <a:t> </a:t>
            </a:r>
            <a:r>
              <a:rPr lang="en-US" sz="1600" b="1" dirty="0" err="1" smtClean="0"/>
              <a:t>tổng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tiền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hàng</a:t>
            </a:r>
            <a:r>
              <a:rPr lang="en-US" sz="1600" b="1" dirty="0" smtClean="0"/>
              <a:t> </a:t>
            </a:r>
            <a:r>
              <a:rPr lang="en-US" sz="1600" dirty="0" err="1" smtClean="0"/>
              <a:t>của</a:t>
            </a:r>
            <a:r>
              <a:rPr lang="en-US" sz="1600" dirty="0" smtClean="0"/>
              <a:t> </a:t>
            </a:r>
            <a:r>
              <a:rPr lang="en-US" sz="1600" dirty="0" err="1" smtClean="0"/>
              <a:t>cửa</a:t>
            </a:r>
            <a:r>
              <a:rPr lang="en-US" sz="1600" dirty="0" smtClean="0"/>
              <a:t> </a:t>
            </a:r>
            <a:r>
              <a:rPr lang="en-US" sz="1600" dirty="0" err="1" smtClean="0"/>
              <a:t>hàng</a:t>
            </a:r>
            <a:r>
              <a:rPr lang="en-US" sz="1600" dirty="0" smtClean="0"/>
              <a:t> </a:t>
            </a:r>
            <a:r>
              <a:rPr lang="en-US" sz="1600" dirty="0" err="1" smtClean="0"/>
              <a:t>theo</a:t>
            </a:r>
            <a:r>
              <a:rPr lang="en-US" sz="1600" dirty="0" smtClean="0"/>
              <a:t> </a:t>
            </a:r>
            <a:r>
              <a:rPr lang="en-US" sz="1600" dirty="0" err="1" smtClean="0"/>
              <a:t>từng</a:t>
            </a:r>
            <a:r>
              <a:rPr lang="en-US" sz="1600" dirty="0" smtClean="0"/>
              <a:t> </a:t>
            </a:r>
            <a:r>
              <a:rPr lang="en-US" sz="1600" dirty="0" err="1" smtClean="0"/>
              <a:t>thị</a:t>
            </a:r>
            <a:r>
              <a:rPr lang="en-US" sz="1600" dirty="0" smtClean="0"/>
              <a:t> </a:t>
            </a:r>
            <a:r>
              <a:rPr lang="en-US" sz="1600" dirty="0" err="1" smtClean="0"/>
              <a:t>trường</a:t>
            </a:r>
            <a:r>
              <a:rPr lang="en-US" sz="1600" dirty="0" smtClean="0"/>
              <a:t>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 err="1" smtClean="0"/>
              <a:t>Thị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trường</a:t>
            </a:r>
            <a:r>
              <a:rPr lang="en-US" sz="1600" b="1" dirty="0" smtClean="0"/>
              <a:t> Asia Pacific </a:t>
            </a:r>
            <a:r>
              <a:rPr lang="en-US" sz="1600" dirty="0" err="1" smtClean="0"/>
              <a:t>dẫn</a:t>
            </a:r>
            <a:r>
              <a:rPr lang="en-US" sz="1600" dirty="0" smtClean="0"/>
              <a:t> </a:t>
            </a:r>
            <a:r>
              <a:rPr lang="en-US" sz="1600" dirty="0" err="1" smtClean="0"/>
              <a:t>đầu</a:t>
            </a:r>
            <a:r>
              <a:rPr lang="en-US" sz="1600" dirty="0" smtClean="0"/>
              <a:t> </a:t>
            </a:r>
            <a:r>
              <a:rPr lang="en-US" sz="1600" dirty="0" err="1" smtClean="0"/>
              <a:t>với</a:t>
            </a:r>
            <a:r>
              <a:rPr lang="en-US" sz="1600" dirty="0" smtClean="0"/>
              <a:t> </a:t>
            </a:r>
            <a:r>
              <a:rPr lang="en-US" sz="1600" dirty="0" err="1" smtClean="0"/>
              <a:t>tiền</a:t>
            </a:r>
            <a:r>
              <a:rPr lang="en-US" sz="1600" dirty="0" smtClean="0"/>
              <a:t> hang </a:t>
            </a:r>
            <a:r>
              <a:rPr lang="en-US" sz="1600" dirty="0" err="1" smtClean="0"/>
              <a:t>là</a:t>
            </a:r>
            <a:r>
              <a:rPr lang="en-US" sz="1600" dirty="0" smtClean="0"/>
              <a:t> </a:t>
            </a:r>
            <a:r>
              <a:rPr lang="en-US" sz="1600" b="1" dirty="0" smtClean="0"/>
              <a:t>4,042,658.27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 err="1" smtClean="0"/>
              <a:t>Thị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trường</a:t>
            </a:r>
            <a:r>
              <a:rPr lang="en-US" sz="1600" b="1" dirty="0" smtClean="0"/>
              <a:t> Africa </a:t>
            </a:r>
            <a:r>
              <a:rPr lang="en-US" sz="1600" dirty="0" err="1" smtClean="0"/>
              <a:t>có</a:t>
            </a:r>
            <a:r>
              <a:rPr lang="en-US" sz="1600" dirty="0" smtClean="0"/>
              <a:t> </a:t>
            </a:r>
            <a:r>
              <a:rPr lang="en-US" sz="1600" dirty="0" err="1" smtClean="0"/>
              <a:t>tổng</a:t>
            </a:r>
            <a:r>
              <a:rPr lang="en-US" sz="1600" dirty="0" smtClean="0"/>
              <a:t> </a:t>
            </a:r>
            <a:r>
              <a:rPr lang="en-US" sz="1600" dirty="0" err="1" smtClean="0"/>
              <a:t>tiền</a:t>
            </a:r>
            <a:r>
              <a:rPr lang="en-US" sz="1600" dirty="0" smtClean="0"/>
              <a:t> hang </a:t>
            </a:r>
            <a:r>
              <a:rPr lang="en-US" sz="1600" dirty="0" err="1" smtClean="0"/>
              <a:t>thấp</a:t>
            </a:r>
            <a:r>
              <a:rPr lang="en-US" sz="1600" dirty="0" smtClean="0"/>
              <a:t> </a:t>
            </a:r>
            <a:r>
              <a:rPr lang="en-US" sz="1600" dirty="0" err="1" smtClean="0"/>
              <a:t>nhất</a:t>
            </a:r>
            <a:r>
              <a:rPr lang="en-US" sz="1600" dirty="0" smtClean="0"/>
              <a:t> </a:t>
            </a:r>
            <a:r>
              <a:rPr lang="en-US" sz="1600" dirty="0" err="1" smtClean="0"/>
              <a:t>với</a:t>
            </a:r>
            <a:r>
              <a:rPr lang="en-US" sz="1600" dirty="0" smtClean="0"/>
              <a:t> </a:t>
            </a:r>
            <a:r>
              <a:rPr lang="en-US" sz="1600" b="1" dirty="0" smtClean="0"/>
              <a:t>783,773.21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sz="1600" b="1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6697" y="1609556"/>
            <a:ext cx="3826443" cy="1952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749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ology Consulting by Slidesgo">
  <a:themeElements>
    <a:clrScheme name="Simple Light">
      <a:dk1>
        <a:srgbClr val="3D3D3D"/>
      </a:dk1>
      <a:lt1>
        <a:srgbClr val="FFFFFF"/>
      </a:lt1>
      <a:dk2>
        <a:srgbClr val="494949"/>
      </a:dk2>
      <a:lt2>
        <a:srgbClr val="EEEEEE"/>
      </a:lt2>
      <a:accent1>
        <a:srgbClr val="77C6FC"/>
      </a:accent1>
      <a:accent2>
        <a:srgbClr val="BBE3FE"/>
      </a:accent2>
      <a:accent3>
        <a:srgbClr val="D6EEFE"/>
      </a:accent3>
      <a:accent4>
        <a:srgbClr val="BEBEBE"/>
      </a:accent4>
      <a:accent5>
        <a:srgbClr val="477797"/>
      </a:accent5>
      <a:accent6>
        <a:srgbClr val="9E9E9E"/>
      </a:accent6>
      <a:hlink>
        <a:srgbClr val="77C6F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641</TotalTime>
  <Words>1431</Words>
  <Application>Microsoft Office PowerPoint</Application>
  <PresentationFormat>On-screen Show (16:9)</PresentationFormat>
  <Paragraphs>140</Paragraphs>
  <Slides>43</Slides>
  <Notes>43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2" baseType="lpstr">
      <vt:lpstr>Cascadia Code</vt:lpstr>
      <vt:lpstr>Segoe UI Semibold</vt:lpstr>
      <vt:lpstr>Barlow Semi Condensed Medium</vt:lpstr>
      <vt:lpstr>Arial</vt:lpstr>
      <vt:lpstr>Barlow Semi Condensed</vt:lpstr>
      <vt:lpstr>Fjalla One</vt:lpstr>
      <vt:lpstr>Cascadia Code SemiBold</vt:lpstr>
      <vt:lpstr>Wingdings</vt:lpstr>
      <vt:lpstr>Technology Consulting by Slidesgo</vt:lpstr>
      <vt:lpstr>GLOBAL SUPER STORE 2016</vt:lpstr>
      <vt:lpstr>Nội dung chính</vt:lpstr>
      <vt:lpstr>01</vt:lpstr>
      <vt:lpstr>PowerPoint Presentation</vt:lpstr>
      <vt:lpstr>PowerPoint Presentation</vt:lpstr>
      <vt:lpstr>02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03</vt:lpstr>
      <vt:lpstr>ANALYSIS (SALES)</vt:lpstr>
      <vt:lpstr>ANALYSIS (SALES)</vt:lpstr>
      <vt:lpstr>ANALYSIS (SALES)</vt:lpstr>
      <vt:lpstr>ANALYSIS (SALES)</vt:lpstr>
      <vt:lpstr>ANALYSIS (SALES)</vt:lpstr>
      <vt:lpstr>ANALYSIS (SALES)</vt:lpstr>
      <vt:lpstr>ANALYSIS (SALES)</vt:lpstr>
      <vt:lpstr>04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05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06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MÔ HÌNH PHÁT TRIỂN PHẦN MỀM</dc:title>
  <dc:creator>Văn An Vũ</dc:creator>
  <cp:lastModifiedBy>Văn An Vũ</cp:lastModifiedBy>
  <cp:revision>60</cp:revision>
  <dcterms:modified xsi:type="dcterms:W3CDTF">2023-10-25T08:03:31Z</dcterms:modified>
</cp:coreProperties>
</file>