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68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E4D"/>
    <a:srgbClr val="0033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EBA0D-B082-45D3-AD99-5076671E35E7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6510769A-C9E2-4CBB-9C65-F0F0A2D2910B}">
      <dgm:prSet phldrT="[Текст]"/>
      <dgm:spPr/>
      <dgm:t>
        <a:bodyPr/>
        <a:lstStyle/>
        <a:p>
          <a:r>
            <a:rPr lang="en-US" dirty="0"/>
            <a:t>HTML</a:t>
          </a:r>
          <a:endParaRPr lang="ru-RU" dirty="0"/>
        </a:p>
      </dgm:t>
    </dgm:pt>
    <dgm:pt modelId="{0271FBA3-8053-4CD0-8021-FFABCF1A5E58}" type="parTrans" cxnId="{BC26210A-3607-4799-AB04-EFF121C8CC20}">
      <dgm:prSet/>
      <dgm:spPr/>
      <dgm:t>
        <a:bodyPr/>
        <a:lstStyle/>
        <a:p>
          <a:endParaRPr lang="ru-RU"/>
        </a:p>
      </dgm:t>
    </dgm:pt>
    <dgm:pt modelId="{BD1B1379-B885-4BE6-8FD6-A5D99A8CFC8E}" type="sibTrans" cxnId="{BC26210A-3607-4799-AB04-EFF121C8CC20}">
      <dgm:prSet/>
      <dgm:spPr/>
      <dgm:t>
        <a:bodyPr/>
        <a:lstStyle/>
        <a:p>
          <a:endParaRPr lang="ru-RU"/>
        </a:p>
      </dgm:t>
    </dgm:pt>
    <dgm:pt modelId="{FB9FB344-B289-403A-817F-1D8C4D16D2E5}">
      <dgm:prSet phldrT="[Текст]"/>
      <dgm:spPr/>
      <dgm:t>
        <a:bodyPr/>
        <a:lstStyle/>
        <a:p>
          <a:r>
            <a:rPr lang="en-US" dirty="0"/>
            <a:t>CSS</a:t>
          </a:r>
          <a:endParaRPr lang="ru-RU" dirty="0"/>
        </a:p>
      </dgm:t>
    </dgm:pt>
    <dgm:pt modelId="{237E6FE0-4023-4507-A0BD-2AEF18FEB2DB}" type="parTrans" cxnId="{631AB6EF-D859-4E76-9948-256B15BA67C0}">
      <dgm:prSet/>
      <dgm:spPr/>
      <dgm:t>
        <a:bodyPr/>
        <a:lstStyle/>
        <a:p>
          <a:endParaRPr lang="ru-RU"/>
        </a:p>
      </dgm:t>
    </dgm:pt>
    <dgm:pt modelId="{FAB69D70-8BD2-425B-84BD-502E2F4F2EE1}" type="sibTrans" cxnId="{631AB6EF-D859-4E76-9948-256B15BA67C0}">
      <dgm:prSet/>
      <dgm:spPr/>
      <dgm:t>
        <a:bodyPr/>
        <a:lstStyle/>
        <a:p>
          <a:endParaRPr lang="ru-RU"/>
        </a:p>
      </dgm:t>
    </dgm:pt>
    <dgm:pt modelId="{F29D1BAA-6CF5-4700-9F9F-C00070E96173}">
      <dgm:prSet phldrT="[Текст]"/>
      <dgm:spPr/>
      <dgm:t>
        <a:bodyPr/>
        <a:lstStyle/>
        <a:p>
          <a:r>
            <a:rPr lang="en-US" dirty="0"/>
            <a:t>JS</a:t>
          </a:r>
          <a:endParaRPr lang="ru-RU" dirty="0"/>
        </a:p>
      </dgm:t>
    </dgm:pt>
    <dgm:pt modelId="{BD69D2E0-DDFC-4F42-99B5-1A97BE21CFB6}" type="parTrans" cxnId="{AE475713-0211-4C04-97B4-5E854A16C2C7}">
      <dgm:prSet/>
      <dgm:spPr/>
      <dgm:t>
        <a:bodyPr/>
        <a:lstStyle/>
        <a:p>
          <a:endParaRPr lang="ru-RU"/>
        </a:p>
      </dgm:t>
    </dgm:pt>
    <dgm:pt modelId="{76238322-B764-430C-B475-61159D0BF135}" type="sibTrans" cxnId="{AE475713-0211-4C04-97B4-5E854A16C2C7}">
      <dgm:prSet/>
      <dgm:spPr/>
      <dgm:t>
        <a:bodyPr/>
        <a:lstStyle/>
        <a:p>
          <a:endParaRPr lang="ru-RU"/>
        </a:p>
      </dgm:t>
    </dgm:pt>
    <dgm:pt modelId="{F4FD4357-4E38-4AF4-9D84-2CC9A664C961}">
      <dgm:prSet phldrT="[Текст]"/>
      <dgm:spPr/>
      <dgm:t>
        <a:bodyPr/>
        <a:lstStyle/>
        <a:p>
          <a:r>
            <a:rPr lang="en-US" dirty="0"/>
            <a:t>PHP</a:t>
          </a:r>
          <a:endParaRPr lang="ru-RU" dirty="0"/>
        </a:p>
      </dgm:t>
    </dgm:pt>
    <dgm:pt modelId="{D295786F-303D-46A5-B9D7-D867E43242C3}" type="parTrans" cxnId="{86E84B71-929D-4CCD-9E8A-21513EDB0EC7}">
      <dgm:prSet/>
      <dgm:spPr/>
      <dgm:t>
        <a:bodyPr/>
        <a:lstStyle/>
        <a:p>
          <a:endParaRPr lang="ru-RU"/>
        </a:p>
      </dgm:t>
    </dgm:pt>
    <dgm:pt modelId="{6C719726-F168-41EF-A9E5-2B096597010F}" type="sibTrans" cxnId="{86E84B71-929D-4CCD-9E8A-21513EDB0EC7}">
      <dgm:prSet/>
      <dgm:spPr/>
      <dgm:t>
        <a:bodyPr/>
        <a:lstStyle/>
        <a:p>
          <a:endParaRPr lang="ru-RU"/>
        </a:p>
      </dgm:t>
    </dgm:pt>
    <dgm:pt modelId="{2831FF99-1427-4640-9DE2-4672853B1077}">
      <dgm:prSet phldrT="[Текст]"/>
      <dgm:spPr/>
      <dgm:t>
        <a:bodyPr/>
        <a:lstStyle/>
        <a:p>
          <a:r>
            <a:rPr lang="en-US" dirty="0"/>
            <a:t>PERL</a:t>
          </a:r>
          <a:endParaRPr lang="ru-RU" dirty="0"/>
        </a:p>
      </dgm:t>
    </dgm:pt>
    <dgm:pt modelId="{934558CE-B999-473A-9E14-0DA1079B2265}" type="parTrans" cxnId="{1A41237B-3502-4280-867B-BD2E7D5858B7}">
      <dgm:prSet/>
      <dgm:spPr/>
      <dgm:t>
        <a:bodyPr/>
        <a:lstStyle/>
        <a:p>
          <a:endParaRPr lang="ru-RU"/>
        </a:p>
      </dgm:t>
    </dgm:pt>
    <dgm:pt modelId="{9CF4975A-3FB5-4767-BDC7-90FAD42E45F3}" type="sibTrans" cxnId="{1A41237B-3502-4280-867B-BD2E7D5858B7}">
      <dgm:prSet/>
      <dgm:spPr/>
      <dgm:t>
        <a:bodyPr/>
        <a:lstStyle/>
        <a:p>
          <a:endParaRPr lang="ru-RU"/>
        </a:p>
      </dgm:t>
    </dgm:pt>
    <dgm:pt modelId="{B455DFC2-5618-435F-8DBC-DC9FF5F6CCE3}">
      <dgm:prSet phldrT="[Текст]"/>
      <dgm:spPr/>
      <dgm:t>
        <a:bodyPr/>
        <a:lstStyle/>
        <a:p>
          <a:r>
            <a:rPr lang="en-US" dirty="0"/>
            <a:t>FLASH</a:t>
          </a:r>
          <a:endParaRPr lang="ru-RU" dirty="0"/>
        </a:p>
      </dgm:t>
    </dgm:pt>
    <dgm:pt modelId="{D51A384A-9747-4799-85B4-505E51959934}" type="parTrans" cxnId="{14EF7194-3CD3-4043-B8E5-3778694D89E6}">
      <dgm:prSet/>
      <dgm:spPr/>
      <dgm:t>
        <a:bodyPr/>
        <a:lstStyle/>
        <a:p>
          <a:endParaRPr lang="ru-RU"/>
        </a:p>
      </dgm:t>
    </dgm:pt>
    <dgm:pt modelId="{6DD71D73-B499-4695-B686-83275878751E}" type="sibTrans" cxnId="{14EF7194-3CD3-4043-B8E5-3778694D89E6}">
      <dgm:prSet/>
      <dgm:spPr/>
      <dgm:t>
        <a:bodyPr/>
        <a:lstStyle/>
        <a:p>
          <a:endParaRPr lang="ru-RU"/>
        </a:p>
      </dgm:t>
    </dgm:pt>
    <dgm:pt modelId="{B1564295-60E3-45A8-A5CC-D47FD540D18E}">
      <dgm:prSet phldrT="[Текст]"/>
      <dgm:spPr/>
      <dgm:t>
        <a:bodyPr/>
        <a:lstStyle/>
        <a:p>
          <a:r>
            <a:rPr lang="en-US" dirty="0"/>
            <a:t>SQL</a:t>
          </a:r>
          <a:endParaRPr lang="ru-RU" dirty="0"/>
        </a:p>
      </dgm:t>
    </dgm:pt>
    <dgm:pt modelId="{CFB182F5-BB2B-4AFD-8F77-DCD39BCF4292}" type="parTrans" cxnId="{232DB3ED-81BF-4329-A94B-099855F3D8AF}">
      <dgm:prSet/>
      <dgm:spPr/>
      <dgm:t>
        <a:bodyPr/>
        <a:lstStyle/>
        <a:p>
          <a:endParaRPr lang="ru-RU"/>
        </a:p>
      </dgm:t>
    </dgm:pt>
    <dgm:pt modelId="{607FC712-7CF7-4078-B90C-700BEE9DDF9B}" type="sibTrans" cxnId="{232DB3ED-81BF-4329-A94B-099855F3D8AF}">
      <dgm:prSet/>
      <dgm:spPr/>
      <dgm:t>
        <a:bodyPr/>
        <a:lstStyle/>
        <a:p>
          <a:endParaRPr lang="ru-RU"/>
        </a:p>
      </dgm:t>
    </dgm:pt>
    <dgm:pt modelId="{1CA2B825-CF29-469C-B0FD-83338960B0C1}" type="pres">
      <dgm:prSet presAssocID="{39BEBA0D-B082-45D3-AD99-5076671E35E7}" presName="cycle" presStyleCnt="0">
        <dgm:presLayoutVars>
          <dgm:dir/>
          <dgm:resizeHandles val="exact"/>
        </dgm:presLayoutVars>
      </dgm:prSet>
      <dgm:spPr/>
    </dgm:pt>
    <dgm:pt modelId="{3BC8AA9A-AFFB-47CD-B750-E395869F369C}" type="pres">
      <dgm:prSet presAssocID="{6510769A-C9E2-4CBB-9C65-F0F0A2D2910B}" presName="node" presStyleLbl="node1" presStyleIdx="0" presStyleCnt="7">
        <dgm:presLayoutVars>
          <dgm:bulletEnabled val="1"/>
        </dgm:presLayoutVars>
      </dgm:prSet>
      <dgm:spPr/>
    </dgm:pt>
    <dgm:pt modelId="{87775E1F-D82F-4CC7-930D-8B5A50B2EED6}" type="pres">
      <dgm:prSet presAssocID="{6510769A-C9E2-4CBB-9C65-F0F0A2D2910B}" presName="spNode" presStyleCnt="0"/>
      <dgm:spPr/>
    </dgm:pt>
    <dgm:pt modelId="{7767AB54-4DAE-4977-8350-EA9726B40B3F}" type="pres">
      <dgm:prSet presAssocID="{BD1B1379-B885-4BE6-8FD6-A5D99A8CFC8E}" presName="sibTrans" presStyleLbl="sibTrans1D1" presStyleIdx="0" presStyleCnt="7"/>
      <dgm:spPr/>
    </dgm:pt>
    <dgm:pt modelId="{8C6C6CE6-C65A-45AF-B2D2-4F31FF3D6ACD}" type="pres">
      <dgm:prSet presAssocID="{FB9FB344-B289-403A-817F-1D8C4D16D2E5}" presName="node" presStyleLbl="node1" presStyleIdx="1" presStyleCnt="7">
        <dgm:presLayoutVars>
          <dgm:bulletEnabled val="1"/>
        </dgm:presLayoutVars>
      </dgm:prSet>
      <dgm:spPr/>
    </dgm:pt>
    <dgm:pt modelId="{A88A65F4-59D8-4FCA-AE99-202F2EB377A1}" type="pres">
      <dgm:prSet presAssocID="{FB9FB344-B289-403A-817F-1D8C4D16D2E5}" presName="spNode" presStyleCnt="0"/>
      <dgm:spPr/>
    </dgm:pt>
    <dgm:pt modelId="{A52C18DF-2306-40E6-AE71-4D5CCA28D2CC}" type="pres">
      <dgm:prSet presAssocID="{FAB69D70-8BD2-425B-84BD-502E2F4F2EE1}" presName="sibTrans" presStyleLbl="sibTrans1D1" presStyleIdx="1" presStyleCnt="7"/>
      <dgm:spPr/>
    </dgm:pt>
    <dgm:pt modelId="{B2B2D9A3-8B87-4315-B933-BFFE13D9DA56}" type="pres">
      <dgm:prSet presAssocID="{F29D1BAA-6CF5-4700-9F9F-C00070E96173}" presName="node" presStyleLbl="node1" presStyleIdx="2" presStyleCnt="7">
        <dgm:presLayoutVars>
          <dgm:bulletEnabled val="1"/>
        </dgm:presLayoutVars>
      </dgm:prSet>
      <dgm:spPr/>
    </dgm:pt>
    <dgm:pt modelId="{CDCF0FFE-ECD5-4425-8801-A47D041EC70B}" type="pres">
      <dgm:prSet presAssocID="{F29D1BAA-6CF5-4700-9F9F-C00070E96173}" presName="spNode" presStyleCnt="0"/>
      <dgm:spPr/>
    </dgm:pt>
    <dgm:pt modelId="{2A96F846-3A25-4140-8689-6379579632C3}" type="pres">
      <dgm:prSet presAssocID="{76238322-B764-430C-B475-61159D0BF135}" presName="sibTrans" presStyleLbl="sibTrans1D1" presStyleIdx="2" presStyleCnt="7"/>
      <dgm:spPr/>
    </dgm:pt>
    <dgm:pt modelId="{777EB132-C18A-4ADC-AEBD-BA14BB96D45B}" type="pres">
      <dgm:prSet presAssocID="{F4FD4357-4E38-4AF4-9D84-2CC9A664C961}" presName="node" presStyleLbl="node1" presStyleIdx="3" presStyleCnt="7">
        <dgm:presLayoutVars>
          <dgm:bulletEnabled val="1"/>
        </dgm:presLayoutVars>
      </dgm:prSet>
      <dgm:spPr/>
    </dgm:pt>
    <dgm:pt modelId="{C9E028E2-5F34-4FF1-AD2A-13B987C16E60}" type="pres">
      <dgm:prSet presAssocID="{F4FD4357-4E38-4AF4-9D84-2CC9A664C961}" presName="spNode" presStyleCnt="0"/>
      <dgm:spPr/>
    </dgm:pt>
    <dgm:pt modelId="{06507EC7-C80B-4A85-91E7-65AF9735F9D5}" type="pres">
      <dgm:prSet presAssocID="{6C719726-F168-41EF-A9E5-2B096597010F}" presName="sibTrans" presStyleLbl="sibTrans1D1" presStyleIdx="3" presStyleCnt="7"/>
      <dgm:spPr/>
    </dgm:pt>
    <dgm:pt modelId="{AE077E1D-F995-4B33-BD8C-F6F16AA9F8B2}" type="pres">
      <dgm:prSet presAssocID="{2831FF99-1427-4640-9DE2-4672853B1077}" presName="node" presStyleLbl="node1" presStyleIdx="4" presStyleCnt="7">
        <dgm:presLayoutVars>
          <dgm:bulletEnabled val="1"/>
        </dgm:presLayoutVars>
      </dgm:prSet>
      <dgm:spPr/>
    </dgm:pt>
    <dgm:pt modelId="{6F8366EE-A4BD-4822-9C32-0D3669996DE5}" type="pres">
      <dgm:prSet presAssocID="{2831FF99-1427-4640-9DE2-4672853B1077}" presName="spNode" presStyleCnt="0"/>
      <dgm:spPr/>
    </dgm:pt>
    <dgm:pt modelId="{81479054-1977-4A14-8B49-5BA6ACC21589}" type="pres">
      <dgm:prSet presAssocID="{9CF4975A-3FB5-4767-BDC7-90FAD42E45F3}" presName="sibTrans" presStyleLbl="sibTrans1D1" presStyleIdx="4" presStyleCnt="7"/>
      <dgm:spPr/>
    </dgm:pt>
    <dgm:pt modelId="{92B5C51D-9142-4127-9CC1-0BEA83C2EC0B}" type="pres">
      <dgm:prSet presAssocID="{B455DFC2-5618-435F-8DBC-DC9FF5F6CCE3}" presName="node" presStyleLbl="node1" presStyleIdx="5" presStyleCnt="7">
        <dgm:presLayoutVars>
          <dgm:bulletEnabled val="1"/>
        </dgm:presLayoutVars>
      </dgm:prSet>
      <dgm:spPr/>
    </dgm:pt>
    <dgm:pt modelId="{5834784C-284E-46A4-BBA2-CF6945AC0DD4}" type="pres">
      <dgm:prSet presAssocID="{B455DFC2-5618-435F-8DBC-DC9FF5F6CCE3}" presName="spNode" presStyleCnt="0"/>
      <dgm:spPr/>
    </dgm:pt>
    <dgm:pt modelId="{29E37388-0874-4D76-A54D-F8D88FB2AD28}" type="pres">
      <dgm:prSet presAssocID="{6DD71D73-B499-4695-B686-83275878751E}" presName="sibTrans" presStyleLbl="sibTrans1D1" presStyleIdx="5" presStyleCnt="7"/>
      <dgm:spPr/>
    </dgm:pt>
    <dgm:pt modelId="{D21F7DA1-28C8-4B4A-A5EE-5CA779ED52A0}" type="pres">
      <dgm:prSet presAssocID="{B1564295-60E3-45A8-A5CC-D47FD540D18E}" presName="node" presStyleLbl="node1" presStyleIdx="6" presStyleCnt="7">
        <dgm:presLayoutVars>
          <dgm:bulletEnabled val="1"/>
        </dgm:presLayoutVars>
      </dgm:prSet>
      <dgm:spPr/>
    </dgm:pt>
    <dgm:pt modelId="{A8B4579E-2CAD-4592-9323-85FC0FFE69BA}" type="pres">
      <dgm:prSet presAssocID="{B1564295-60E3-45A8-A5CC-D47FD540D18E}" presName="spNode" presStyleCnt="0"/>
      <dgm:spPr/>
    </dgm:pt>
    <dgm:pt modelId="{EDB7AD2F-E399-42FB-833F-87907F910F7E}" type="pres">
      <dgm:prSet presAssocID="{607FC712-7CF7-4078-B90C-700BEE9DDF9B}" presName="sibTrans" presStyleLbl="sibTrans1D1" presStyleIdx="6" presStyleCnt="7"/>
      <dgm:spPr/>
    </dgm:pt>
  </dgm:ptLst>
  <dgm:cxnLst>
    <dgm:cxn modelId="{DBFC6802-DE5A-4468-B396-BDA0F546B238}" type="presOf" srcId="{9CF4975A-3FB5-4767-BDC7-90FAD42E45F3}" destId="{81479054-1977-4A14-8B49-5BA6ACC21589}" srcOrd="0" destOrd="0" presId="urn:microsoft.com/office/officeart/2005/8/layout/cycle6"/>
    <dgm:cxn modelId="{BC26210A-3607-4799-AB04-EFF121C8CC20}" srcId="{39BEBA0D-B082-45D3-AD99-5076671E35E7}" destId="{6510769A-C9E2-4CBB-9C65-F0F0A2D2910B}" srcOrd="0" destOrd="0" parTransId="{0271FBA3-8053-4CD0-8021-FFABCF1A5E58}" sibTransId="{BD1B1379-B885-4BE6-8FD6-A5D99A8CFC8E}"/>
    <dgm:cxn modelId="{54E7FD0C-54DE-487E-893E-E4AB9008AA06}" type="presOf" srcId="{6C719726-F168-41EF-A9E5-2B096597010F}" destId="{06507EC7-C80B-4A85-91E7-65AF9735F9D5}" srcOrd="0" destOrd="0" presId="urn:microsoft.com/office/officeart/2005/8/layout/cycle6"/>
    <dgm:cxn modelId="{EE5A0A0D-D70A-42A2-BF68-31052F22CC77}" type="presOf" srcId="{6510769A-C9E2-4CBB-9C65-F0F0A2D2910B}" destId="{3BC8AA9A-AFFB-47CD-B750-E395869F369C}" srcOrd="0" destOrd="0" presId="urn:microsoft.com/office/officeart/2005/8/layout/cycle6"/>
    <dgm:cxn modelId="{AE475713-0211-4C04-97B4-5E854A16C2C7}" srcId="{39BEBA0D-B082-45D3-AD99-5076671E35E7}" destId="{F29D1BAA-6CF5-4700-9F9F-C00070E96173}" srcOrd="2" destOrd="0" parTransId="{BD69D2E0-DDFC-4F42-99B5-1A97BE21CFB6}" sibTransId="{76238322-B764-430C-B475-61159D0BF135}"/>
    <dgm:cxn modelId="{C58BA520-42B0-4DDB-8428-F6251BC76CE1}" type="presOf" srcId="{FB9FB344-B289-403A-817F-1D8C4D16D2E5}" destId="{8C6C6CE6-C65A-45AF-B2D2-4F31FF3D6ACD}" srcOrd="0" destOrd="0" presId="urn:microsoft.com/office/officeart/2005/8/layout/cycle6"/>
    <dgm:cxn modelId="{78A25521-4718-486A-B5E8-9C0DD83234E4}" type="presOf" srcId="{76238322-B764-430C-B475-61159D0BF135}" destId="{2A96F846-3A25-4140-8689-6379579632C3}" srcOrd="0" destOrd="0" presId="urn:microsoft.com/office/officeart/2005/8/layout/cycle6"/>
    <dgm:cxn modelId="{219F0E22-4CCA-4411-AC76-4531514046EC}" type="presOf" srcId="{6DD71D73-B499-4695-B686-83275878751E}" destId="{29E37388-0874-4D76-A54D-F8D88FB2AD28}" srcOrd="0" destOrd="0" presId="urn:microsoft.com/office/officeart/2005/8/layout/cycle6"/>
    <dgm:cxn modelId="{6BED1869-586F-4E57-9091-9BAC822C281E}" type="presOf" srcId="{39BEBA0D-B082-45D3-AD99-5076671E35E7}" destId="{1CA2B825-CF29-469C-B0FD-83338960B0C1}" srcOrd="0" destOrd="0" presId="urn:microsoft.com/office/officeart/2005/8/layout/cycle6"/>
    <dgm:cxn modelId="{65D2866D-A3A2-414C-916D-EBBA26C149AA}" type="presOf" srcId="{BD1B1379-B885-4BE6-8FD6-A5D99A8CFC8E}" destId="{7767AB54-4DAE-4977-8350-EA9726B40B3F}" srcOrd="0" destOrd="0" presId="urn:microsoft.com/office/officeart/2005/8/layout/cycle6"/>
    <dgm:cxn modelId="{86E84B71-929D-4CCD-9E8A-21513EDB0EC7}" srcId="{39BEBA0D-B082-45D3-AD99-5076671E35E7}" destId="{F4FD4357-4E38-4AF4-9D84-2CC9A664C961}" srcOrd="3" destOrd="0" parTransId="{D295786F-303D-46A5-B9D7-D867E43242C3}" sibTransId="{6C719726-F168-41EF-A9E5-2B096597010F}"/>
    <dgm:cxn modelId="{6F34CE58-3267-43B2-BC22-DFEB918301E3}" type="presOf" srcId="{2831FF99-1427-4640-9DE2-4672853B1077}" destId="{AE077E1D-F995-4B33-BD8C-F6F16AA9F8B2}" srcOrd="0" destOrd="0" presId="urn:microsoft.com/office/officeart/2005/8/layout/cycle6"/>
    <dgm:cxn modelId="{1A41237B-3502-4280-867B-BD2E7D5858B7}" srcId="{39BEBA0D-B082-45D3-AD99-5076671E35E7}" destId="{2831FF99-1427-4640-9DE2-4672853B1077}" srcOrd="4" destOrd="0" parTransId="{934558CE-B999-473A-9E14-0DA1079B2265}" sibTransId="{9CF4975A-3FB5-4767-BDC7-90FAD42E45F3}"/>
    <dgm:cxn modelId="{14EF7194-3CD3-4043-B8E5-3778694D89E6}" srcId="{39BEBA0D-B082-45D3-AD99-5076671E35E7}" destId="{B455DFC2-5618-435F-8DBC-DC9FF5F6CCE3}" srcOrd="5" destOrd="0" parTransId="{D51A384A-9747-4799-85B4-505E51959934}" sibTransId="{6DD71D73-B499-4695-B686-83275878751E}"/>
    <dgm:cxn modelId="{5EF46EB0-9A49-4AC5-957A-FE268E3634C4}" type="presOf" srcId="{F4FD4357-4E38-4AF4-9D84-2CC9A664C961}" destId="{777EB132-C18A-4ADC-AEBD-BA14BB96D45B}" srcOrd="0" destOrd="0" presId="urn:microsoft.com/office/officeart/2005/8/layout/cycle6"/>
    <dgm:cxn modelId="{74611BB9-8221-43F1-8176-F907863F092C}" type="presOf" srcId="{F29D1BAA-6CF5-4700-9F9F-C00070E96173}" destId="{B2B2D9A3-8B87-4315-B933-BFFE13D9DA56}" srcOrd="0" destOrd="0" presId="urn:microsoft.com/office/officeart/2005/8/layout/cycle6"/>
    <dgm:cxn modelId="{20552DCD-668F-4320-867D-5EBCCC7C9C12}" type="presOf" srcId="{B1564295-60E3-45A8-A5CC-D47FD540D18E}" destId="{D21F7DA1-28C8-4B4A-A5EE-5CA779ED52A0}" srcOrd="0" destOrd="0" presId="urn:microsoft.com/office/officeart/2005/8/layout/cycle6"/>
    <dgm:cxn modelId="{5C43A3E5-6B34-43A5-AE3B-663824A63954}" type="presOf" srcId="{B455DFC2-5618-435F-8DBC-DC9FF5F6CCE3}" destId="{92B5C51D-9142-4127-9CC1-0BEA83C2EC0B}" srcOrd="0" destOrd="0" presId="urn:microsoft.com/office/officeart/2005/8/layout/cycle6"/>
    <dgm:cxn modelId="{481384E8-DDBC-4E7E-9485-913BA89B5931}" type="presOf" srcId="{607FC712-7CF7-4078-B90C-700BEE9DDF9B}" destId="{EDB7AD2F-E399-42FB-833F-87907F910F7E}" srcOrd="0" destOrd="0" presId="urn:microsoft.com/office/officeart/2005/8/layout/cycle6"/>
    <dgm:cxn modelId="{232DB3ED-81BF-4329-A94B-099855F3D8AF}" srcId="{39BEBA0D-B082-45D3-AD99-5076671E35E7}" destId="{B1564295-60E3-45A8-A5CC-D47FD540D18E}" srcOrd="6" destOrd="0" parTransId="{CFB182F5-BB2B-4AFD-8F77-DCD39BCF4292}" sibTransId="{607FC712-7CF7-4078-B90C-700BEE9DDF9B}"/>
    <dgm:cxn modelId="{631AB6EF-D859-4E76-9948-256B15BA67C0}" srcId="{39BEBA0D-B082-45D3-AD99-5076671E35E7}" destId="{FB9FB344-B289-403A-817F-1D8C4D16D2E5}" srcOrd="1" destOrd="0" parTransId="{237E6FE0-4023-4507-A0BD-2AEF18FEB2DB}" sibTransId="{FAB69D70-8BD2-425B-84BD-502E2F4F2EE1}"/>
    <dgm:cxn modelId="{236756F0-0974-4086-B4AB-68F143F3612D}" type="presOf" srcId="{FAB69D70-8BD2-425B-84BD-502E2F4F2EE1}" destId="{A52C18DF-2306-40E6-AE71-4D5CCA28D2CC}" srcOrd="0" destOrd="0" presId="urn:microsoft.com/office/officeart/2005/8/layout/cycle6"/>
    <dgm:cxn modelId="{73A4D333-9D28-4982-8D34-61E8D531EDED}" type="presParOf" srcId="{1CA2B825-CF29-469C-B0FD-83338960B0C1}" destId="{3BC8AA9A-AFFB-47CD-B750-E395869F369C}" srcOrd="0" destOrd="0" presId="urn:microsoft.com/office/officeart/2005/8/layout/cycle6"/>
    <dgm:cxn modelId="{52389873-4EF5-43C8-A5AB-6B0CD46AD102}" type="presParOf" srcId="{1CA2B825-CF29-469C-B0FD-83338960B0C1}" destId="{87775E1F-D82F-4CC7-930D-8B5A50B2EED6}" srcOrd="1" destOrd="0" presId="urn:microsoft.com/office/officeart/2005/8/layout/cycle6"/>
    <dgm:cxn modelId="{2EBD691A-966D-41DF-8B82-BA1CFCB0BA5C}" type="presParOf" srcId="{1CA2B825-CF29-469C-B0FD-83338960B0C1}" destId="{7767AB54-4DAE-4977-8350-EA9726B40B3F}" srcOrd="2" destOrd="0" presId="urn:microsoft.com/office/officeart/2005/8/layout/cycle6"/>
    <dgm:cxn modelId="{C0DC3253-B0C6-426F-AB84-4D8D7D2F2486}" type="presParOf" srcId="{1CA2B825-CF29-469C-B0FD-83338960B0C1}" destId="{8C6C6CE6-C65A-45AF-B2D2-4F31FF3D6ACD}" srcOrd="3" destOrd="0" presId="urn:microsoft.com/office/officeart/2005/8/layout/cycle6"/>
    <dgm:cxn modelId="{ED444A04-4E6D-4B7F-914E-2F80EA101EBA}" type="presParOf" srcId="{1CA2B825-CF29-469C-B0FD-83338960B0C1}" destId="{A88A65F4-59D8-4FCA-AE99-202F2EB377A1}" srcOrd="4" destOrd="0" presId="urn:microsoft.com/office/officeart/2005/8/layout/cycle6"/>
    <dgm:cxn modelId="{60A5A8B4-334B-4D24-BB0C-EC5412A3A871}" type="presParOf" srcId="{1CA2B825-CF29-469C-B0FD-83338960B0C1}" destId="{A52C18DF-2306-40E6-AE71-4D5CCA28D2CC}" srcOrd="5" destOrd="0" presId="urn:microsoft.com/office/officeart/2005/8/layout/cycle6"/>
    <dgm:cxn modelId="{820D8B62-B74F-47CA-B101-9BF8A9260C27}" type="presParOf" srcId="{1CA2B825-CF29-469C-B0FD-83338960B0C1}" destId="{B2B2D9A3-8B87-4315-B933-BFFE13D9DA56}" srcOrd="6" destOrd="0" presId="urn:microsoft.com/office/officeart/2005/8/layout/cycle6"/>
    <dgm:cxn modelId="{D4F852DB-EFBB-4754-8AF1-9CC812FB80B5}" type="presParOf" srcId="{1CA2B825-CF29-469C-B0FD-83338960B0C1}" destId="{CDCF0FFE-ECD5-4425-8801-A47D041EC70B}" srcOrd="7" destOrd="0" presId="urn:microsoft.com/office/officeart/2005/8/layout/cycle6"/>
    <dgm:cxn modelId="{DA08593F-26FD-4E55-8E47-31746E540C38}" type="presParOf" srcId="{1CA2B825-CF29-469C-B0FD-83338960B0C1}" destId="{2A96F846-3A25-4140-8689-6379579632C3}" srcOrd="8" destOrd="0" presId="urn:microsoft.com/office/officeart/2005/8/layout/cycle6"/>
    <dgm:cxn modelId="{115E7C31-2143-4452-820A-55ABA0E8B329}" type="presParOf" srcId="{1CA2B825-CF29-469C-B0FD-83338960B0C1}" destId="{777EB132-C18A-4ADC-AEBD-BA14BB96D45B}" srcOrd="9" destOrd="0" presId="urn:microsoft.com/office/officeart/2005/8/layout/cycle6"/>
    <dgm:cxn modelId="{188509A3-D49C-48B6-9411-C40AA997C7BF}" type="presParOf" srcId="{1CA2B825-CF29-469C-B0FD-83338960B0C1}" destId="{C9E028E2-5F34-4FF1-AD2A-13B987C16E60}" srcOrd="10" destOrd="0" presId="urn:microsoft.com/office/officeart/2005/8/layout/cycle6"/>
    <dgm:cxn modelId="{B29C4FFF-45C5-4BF1-BBE8-37950547915D}" type="presParOf" srcId="{1CA2B825-CF29-469C-B0FD-83338960B0C1}" destId="{06507EC7-C80B-4A85-91E7-65AF9735F9D5}" srcOrd="11" destOrd="0" presId="urn:microsoft.com/office/officeart/2005/8/layout/cycle6"/>
    <dgm:cxn modelId="{1782B6EF-6861-40A4-A807-C9B7FF2E4A21}" type="presParOf" srcId="{1CA2B825-CF29-469C-B0FD-83338960B0C1}" destId="{AE077E1D-F995-4B33-BD8C-F6F16AA9F8B2}" srcOrd="12" destOrd="0" presId="urn:microsoft.com/office/officeart/2005/8/layout/cycle6"/>
    <dgm:cxn modelId="{57F79FD9-AA30-4BEB-96BA-494E6C867F93}" type="presParOf" srcId="{1CA2B825-CF29-469C-B0FD-83338960B0C1}" destId="{6F8366EE-A4BD-4822-9C32-0D3669996DE5}" srcOrd="13" destOrd="0" presId="urn:microsoft.com/office/officeart/2005/8/layout/cycle6"/>
    <dgm:cxn modelId="{5B17ADCE-2A69-4081-B4F0-BBB311B68C5C}" type="presParOf" srcId="{1CA2B825-CF29-469C-B0FD-83338960B0C1}" destId="{81479054-1977-4A14-8B49-5BA6ACC21589}" srcOrd="14" destOrd="0" presId="urn:microsoft.com/office/officeart/2005/8/layout/cycle6"/>
    <dgm:cxn modelId="{46B7250B-3BD3-49D3-9F01-D45A4AC42C42}" type="presParOf" srcId="{1CA2B825-CF29-469C-B0FD-83338960B0C1}" destId="{92B5C51D-9142-4127-9CC1-0BEA83C2EC0B}" srcOrd="15" destOrd="0" presId="urn:microsoft.com/office/officeart/2005/8/layout/cycle6"/>
    <dgm:cxn modelId="{CBD978E0-251D-429C-94EF-B8A565510861}" type="presParOf" srcId="{1CA2B825-CF29-469C-B0FD-83338960B0C1}" destId="{5834784C-284E-46A4-BBA2-CF6945AC0DD4}" srcOrd="16" destOrd="0" presId="urn:microsoft.com/office/officeart/2005/8/layout/cycle6"/>
    <dgm:cxn modelId="{0BA2C058-C379-4F16-A1A6-03CA3B2C091C}" type="presParOf" srcId="{1CA2B825-CF29-469C-B0FD-83338960B0C1}" destId="{29E37388-0874-4D76-A54D-F8D88FB2AD28}" srcOrd="17" destOrd="0" presId="urn:microsoft.com/office/officeart/2005/8/layout/cycle6"/>
    <dgm:cxn modelId="{3487D2BB-8DEF-4E86-A6C6-61DB35B6D3B3}" type="presParOf" srcId="{1CA2B825-CF29-469C-B0FD-83338960B0C1}" destId="{D21F7DA1-28C8-4B4A-A5EE-5CA779ED52A0}" srcOrd="18" destOrd="0" presId="urn:microsoft.com/office/officeart/2005/8/layout/cycle6"/>
    <dgm:cxn modelId="{245C671A-4472-45CA-A758-4D1496AB56FB}" type="presParOf" srcId="{1CA2B825-CF29-469C-B0FD-83338960B0C1}" destId="{A8B4579E-2CAD-4592-9323-85FC0FFE69BA}" srcOrd="19" destOrd="0" presId="urn:microsoft.com/office/officeart/2005/8/layout/cycle6"/>
    <dgm:cxn modelId="{1960A367-BAE7-46AD-9A6D-557518ED8596}" type="presParOf" srcId="{1CA2B825-CF29-469C-B0FD-83338960B0C1}" destId="{EDB7AD2F-E399-42FB-833F-87907F910F7E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CB658-C099-4E6B-A642-148592C9B38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4BC207E3-2A5A-4E5C-A9B1-6CA56AD67157}">
      <dgm:prSet phldrT="[Текст]"/>
      <dgm:spPr/>
      <dgm:t>
        <a:bodyPr/>
        <a:lstStyle/>
        <a:p>
          <a:r>
            <a:rPr lang="ru-RU" b="1" i="0" dirty="0"/>
            <a:t>Конструктор</a:t>
          </a:r>
          <a:endParaRPr lang="ru-RU" dirty="0"/>
        </a:p>
      </dgm:t>
    </dgm:pt>
    <dgm:pt modelId="{94F2D33D-4737-4365-BC0B-2572F373807E}" type="parTrans" cxnId="{181A95C3-772F-4A57-9231-134EB3B017EF}">
      <dgm:prSet/>
      <dgm:spPr/>
      <dgm:t>
        <a:bodyPr/>
        <a:lstStyle/>
        <a:p>
          <a:endParaRPr lang="ru-RU"/>
        </a:p>
      </dgm:t>
    </dgm:pt>
    <dgm:pt modelId="{90FB40ED-1CC2-4C51-B7E3-D218BD469A9D}" type="sibTrans" cxnId="{181A95C3-772F-4A57-9231-134EB3B017EF}">
      <dgm:prSet/>
      <dgm:spPr/>
      <dgm:t>
        <a:bodyPr/>
        <a:lstStyle/>
        <a:p>
          <a:endParaRPr lang="ru-RU"/>
        </a:p>
      </dgm:t>
    </dgm:pt>
    <dgm:pt modelId="{287AC268-9FF1-4347-B0F2-2AEED8FCA6E8}">
      <dgm:prSet phldrT="[Текст]"/>
      <dgm:spPr/>
      <dgm:t>
        <a:bodyPr/>
        <a:lstStyle/>
        <a:p>
          <a:r>
            <a:rPr lang="en-US" b="1" i="0" dirty="0"/>
            <a:t>CMS</a:t>
          </a:r>
          <a:endParaRPr lang="ru-RU" dirty="0"/>
        </a:p>
      </dgm:t>
    </dgm:pt>
    <dgm:pt modelId="{987AE02C-F289-42F2-BD42-E465DBF906C4}" type="parTrans" cxnId="{89D99167-4DC1-4AF8-83EF-F1C67A246C5E}">
      <dgm:prSet/>
      <dgm:spPr/>
      <dgm:t>
        <a:bodyPr/>
        <a:lstStyle/>
        <a:p>
          <a:endParaRPr lang="ru-RU"/>
        </a:p>
      </dgm:t>
    </dgm:pt>
    <dgm:pt modelId="{D102F656-A3EE-496D-A297-8D374FAF6933}" type="sibTrans" cxnId="{89D99167-4DC1-4AF8-83EF-F1C67A246C5E}">
      <dgm:prSet/>
      <dgm:spPr/>
      <dgm:t>
        <a:bodyPr/>
        <a:lstStyle/>
        <a:p>
          <a:endParaRPr lang="ru-RU"/>
        </a:p>
      </dgm:t>
    </dgm:pt>
    <dgm:pt modelId="{2C45B989-4567-4D12-A7D9-C82562B0D8D4}">
      <dgm:prSet phldrT="[Текст]"/>
      <dgm:spPr/>
      <dgm:t>
        <a:bodyPr/>
        <a:lstStyle/>
        <a:p>
          <a:r>
            <a:rPr lang="ru-RU" b="1" i="0" dirty="0"/>
            <a:t>Самостоятельная разработка</a:t>
          </a:r>
          <a:endParaRPr lang="ru-RU" dirty="0"/>
        </a:p>
      </dgm:t>
    </dgm:pt>
    <dgm:pt modelId="{0D35FA9A-090F-4BDB-ABD4-091811D68E65}" type="parTrans" cxnId="{8D55B5E3-F677-4951-8CAF-888C26DD8C16}">
      <dgm:prSet/>
      <dgm:spPr/>
      <dgm:t>
        <a:bodyPr/>
        <a:lstStyle/>
        <a:p>
          <a:endParaRPr lang="ru-RU"/>
        </a:p>
      </dgm:t>
    </dgm:pt>
    <dgm:pt modelId="{0EF1C715-40CD-45A0-A0E7-41E758AB65E7}" type="sibTrans" cxnId="{8D55B5E3-F677-4951-8CAF-888C26DD8C16}">
      <dgm:prSet/>
      <dgm:spPr/>
      <dgm:t>
        <a:bodyPr/>
        <a:lstStyle/>
        <a:p>
          <a:endParaRPr lang="ru-RU"/>
        </a:p>
      </dgm:t>
    </dgm:pt>
    <dgm:pt modelId="{06C6137C-EA7B-4FA8-8E40-05832BBA8E69}" type="pres">
      <dgm:prSet presAssocID="{5B6CB658-C099-4E6B-A642-148592C9B387}" presName="Name0" presStyleCnt="0">
        <dgm:presLayoutVars>
          <dgm:dir/>
          <dgm:resizeHandles val="exact"/>
        </dgm:presLayoutVars>
      </dgm:prSet>
      <dgm:spPr/>
    </dgm:pt>
    <dgm:pt modelId="{BF68E2ED-DDB7-48B9-86F1-0125E316AE14}" type="pres">
      <dgm:prSet presAssocID="{4BC207E3-2A5A-4E5C-A9B1-6CA56AD67157}" presName="node" presStyleLbl="node1" presStyleIdx="0" presStyleCnt="3" custScaleX="69071" custScaleY="54593">
        <dgm:presLayoutVars>
          <dgm:bulletEnabled val="1"/>
        </dgm:presLayoutVars>
      </dgm:prSet>
      <dgm:spPr/>
    </dgm:pt>
    <dgm:pt modelId="{62EFCDFC-3976-4867-A02A-104E604ED5BC}" type="pres">
      <dgm:prSet presAssocID="{90FB40ED-1CC2-4C51-B7E3-D218BD469A9D}" presName="sibTrans" presStyleLbl="sibTrans2D1" presStyleIdx="0" presStyleCnt="2"/>
      <dgm:spPr/>
    </dgm:pt>
    <dgm:pt modelId="{FEBCFBF1-8D63-45E4-9151-ACAD6A8BEFF2}" type="pres">
      <dgm:prSet presAssocID="{90FB40ED-1CC2-4C51-B7E3-D218BD469A9D}" presName="connectorText" presStyleLbl="sibTrans2D1" presStyleIdx="0" presStyleCnt="2"/>
      <dgm:spPr/>
    </dgm:pt>
    <dgm:pt modelId="{EE23F67E-B248-42BB-A85D-EF8AAD4D05AB}" type="pres">
      <dgm:prSet presAssocID="{287AC268-9FF1-4347-B0F2-2AEED8FCA6E8}" presName="node" presStyleLbl="node1" presStyleIdx="1" presStyleCnt="3" custScaleX="69071" custScaleY="54593">
        <dgm:presLayoutVars>
          <dgm:bulletEnabled val="1"/>
        </dgm:presLayoutVars>
      </dgm:prSet>
      <dgm:spPr/>
    </dgm:pt>
    <dgm:pt modelId="{C36C4C75-3A8D-4BAD-AB23-73F5249779FF}" type="pres">
      <dgm:prSet presAssocID="{D102F656-A3EE-496D-A297-8D374FAF6933}" presName="sibTrans" presStyleLbl="sibTrans2D1" presStyleIdx="1" presStyleCnt="2"/>
      <dgm:spPr/>
    </dgm:pt>
    <dgm:pt modelId="{F7423A9D-6D07-4CAF-A147-791AAB885B32}" type="pres">
      <dgm:prSet presAssocID="{D102F656-A3EE-496D-A297-8D374FAF6933}" presName="connectorText" presStyleLbl="sibTrans2D1" presStyleIdx="1" presStyleCnt="2"/>
      <dgm:spPr/>
    </dgm:pt>
    <dgm:pt modelId="{05E79CF0-D8FD-473A-9219-854793ECA4B6}" type="pres">
      <dgm:prSet presAssocID="{2C45B989-4567-4D12-A7D9-C82562B0D8D4}" presName="node" presStyleLbl="node1" presStyleIdx="2" presStyleCnt="3" custScaleX="69071" custScaleY="54593">
        <dgm:presLayoutVars>
          <dgm:bulletEnabled val="1"/>
        </dgm:presLayoutVars>
      </dgm:prSet>
      <dgm:spPr/>
    </dgm:pt>
  </dgm:ptLst>
  <dgm:cxnLst>
    <dgm:cxn modelId="{511A8F22-02AF-4BAE-9E2E-7B14D013A399}" type="presOf" srcId="{287AC268-9FF1-4347-B0F2-2AEED8FCA6E8}" destId="{EE23F67E-B248-42BB-A85D-EF8AAD4D05AB}" srcOrd="0" destOrd="0" presId="urn:microsoft.com/office/officeart/2005/8/layout/process1"/>
    <dgm:cxn modelId="{89D99167-4DC1-4AF8-83EF-F1C67A246C5E}" srcId="{5B6CB658-C099-4E6B-A642-148592C9B387}" destId="{287AC268-9FF1-4347-B0F2-2AEED8FCA6E8}" srcOrd="1" destOrd="0" parTransId="{987AE02C-F289-42F2-BD42-E465DBF906C4}" sibTransId="{D102F656-A3EE-496D-A297-8D374FAF6933}"/>
    <dgm:cxn modelId="{F2546048-EDED-4CDD-A087-1001F20F2DB3}" type="presOf" srcId="{90FB40ED-1CC2-4C51-B7E3-D218BD469A9D}" destId="{FEBCFBF1-8D63-45E4-9151-ACAD6A8BEFF2}" srcOrd="1" destOrd="0" presId="urn:microsoft.com/office/officeart/2005/8/layout/process1"/>
    <dgm:cxn modelId="{7540ED4F-35FE-4B07-A900-40E73A05B5FD}" type="presOf" srcId="{5B6CB658-C099-4E6B-A642-148592C9B387}" destId="{06C6137C-EA7B-4FA8-8E40-05832BBA8E69}" srcOrd="0" destOrd="0" presId="urn:microsoft.com/office/officeart/2005/8/layout/process1"/>
    <dgm:cxn modelId="{9AB26E79-9E42-4880-B627-7781C5D763DA}" type="presOf" srcId="{90FB40ED-1CC2-4C51-B7E3-D218BD469A9D}" destId="{62EFCDFC-3976-4867-A02A-104E604ED5BC}" srcOrd="0" destOrd="0" presId="urn:microsoft.com/office/officeart/2005/8/layout/process1"/>
    <dgm:cxn modelId="{181A95C3-772F-4A57-9231-134EB3B017EF}" srcId="{5B6CB658-C099-4E6B-A642-148592C9B387}" destId="{4BC207E3-2A5A-4E5C-A9B1-6CA56AD67157}" srcOrd="0" destOrd="0" parTransId="{94F2D33D-4737-4365-BC0B-2572F373807E}" sibTransId="{90FB40ED-1CC2-4C51-B7E3-D218BD469A9D}"/>
    <dgm:cxn modelId="{A022C3D9-F352-4133-9392-412764EF0152}" type="presOf" srcId="{2C45B989-4567-4D12-A7D9-C82562B0D8D4}" destId="{05E79CF0-D8FD-473A-9219-854793ECA4B6}" srcOrd="0" destOrd="0" presId="urn:microsoft.com/office/officeart/2005/8/layout/process1"/>
    <dgm:cxn modelId="{8D55B5E3-F677-4951-8CAF-888C26DD8C16}" srcId="{5B6CB658-C099-4E6B-A642-148592C9B387}" destId="{2C45B989-4567-4D12-A7D9-C82562B0D8D4}" srcOrd="2" destOrd="0" parTransId="{0D35FA9A-090F-4BDB-ABD4-091811D68E65}" sibTransId="{0EF1C715-40CD-45A0-A0E7-41E758AB65E7}"/>
    <dgm:cxn modelId="{A78E58E4-35AF-4BFC-9F95-19315DD521A4}" type="presOf" srcId="{4BC207E3-2A5A-4E5C-A9B1-6CA56AD67157}" destId="{BF68E2ED-DDB7-48B9-86F1-0125E316AE14}" srcOrd="0" destOrd="0" presId="urn:microsoft.com/office/officeart/2005/8/layout/process1"/>
    <dgm:cxn modelId="{C3DE5AFC-DC3C-4F8B-93EB-5200C9E7D16A}" type="presOf" srcId="{D102F656-A3EE-496D-A297-8D374FAF6933}" destId="{F7423A9D-6D07-4CAF-A147-791AAB885B32}" srcOrd="1" destOrd="0" presId="urn:microsoft.com/office/officeart/2005/8/layout/process1"/>
    <dgm:cxn modelId="{ABB3E9FE-CD1B-4D24-A354-9ADA4EA5A3FA}" type="presOf" srcId="{D102F656-A3EE-496D-A297-8D374FAF6933}" destId="{C36C4C75-3A8D-4BAD-AB23-73F5249779FF}" srcOrd="0" destOrd="0" presId="urn:microsoft.com/office/officeart/2005/8/layout/process1"/>
    <dgm:cxn modelId="{1BD66D4A-44F1-466C-B620-9D6EA07233C0}" type="presParOf" srcId="{06C6137C-EA7B-4FA8-8E40-05832BBA8E69}" destId="{BF68E2ED-DDB7-48B9-86F1-0125E316AE14}" srcOrd="0" destOrd="0" presId="urn:microsoft.com/office/officeart/2005/8/layout/process1"/>
    <dgm:cxn modelId="{079AED49-9D99-4820-B3A2-10A6311F5C80}" type="presParOf" srcId="{06C6137C-EA7B-4FA8-8E40-05832BBA8E69}" destId="{62EFCDFC-3976-4867-A02A-104E604ED5BC}" srcOrd="1" destOrd="0" presId="urn:microsoft.com/office/officeart/2005/8/layout/process1"/>
    <dgm:cxn modelId="{8B6EDEC9-1991-44D3-A377-1DBFB6D7AD81}" type="presParOf" srcId="{62EFCDFC-3976-4867-A02A-104E604ED5BC}" destId="{FEBCFBF1-8D63-45E4-9151-ACAD6A8BEFF2}" srcOrd="0" destOrd="0" presId="urn:microsoft.com/office/officeart/2005/8/layout/process1"/>
    <dgm:cxn modelId="{89475113-64CC-4505-AC5A-62B38AD6F11E}" type="presParOf" srcId="{06C6137C-EA7B-4FA8-8E40-05832BBA8E69}" destId="{EE23F67E-B248-42BB-A85D-EF8AAD4D05AB}" srcOrd="2" destOrd="0" presId="urn:microsoft.com/office/officeart/2005/8/layout/process1"/>
    <dgm:cxn modelId="{318DCA01-277F-46C8-B0AB-9206991E5F3A}" type="presParOf" srcId="{06C6137C-EA7B-4FA8-8E40-05832BBA8E69}" destId="{C36C4C75-3A8D-4BAD-AB23-73F5249779FF}" srcOrd="3" destOrd="0" presId="urn:microsoft.com/office/officeart/2005/8/layout/process1"/>
    <dgm:cxn modelId="{5EA2E3A6-BA1D-4962-B1E2-E02245565880}" type="presParOf" srcId="{C36C4C75-3A8D-4BAD-AB23-73F5249779FF}" destId="{F7423A9D-6D07-4CAF-A147-791AAB885B32}" srcOrd="0" destOrd="0" presId="urn:microsoft.com/office/officeart/2005/8/layout/process1"/>
    <dgm:cxn modelId="{E1E4DE0B-81A6-4997-BBC3-513906A28D71}" type="presParOf" srcId="{06C6137C-EA7B-4FA8-8E40-05832BBA8E69}" destId="{05E79CF0-D8FD-473A-9219-854793ECA4B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8AA9A-AFFB-47CD-B750-E395869F369C}">
      <dsp:nvSpPr>
        <dsp:cNvPr id="0" name=""/>
        <dsp:cNvSpPr/>
      </dsp:nvSpPr>
      <dsp:spPr>
        <a:xfrm>
          <a:off x="1605295" y="91499"/>
          <a:ext cx="886163" cy="5760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</a:t>
          </a:r>
          <a:endParaRPr lang="ru-RU" sz="2000" kern="1200" dirty="0"/>
        </a:p>
      </dsp:txBody>
      <dsp:txXfrm>
        <a:off x="1633413" y="119617"/>
        <a:ext cx="829927" cy="519770"/>
      </dsp:txXfrm>
    </dsp:sp>
    <dsp:sp modelId="{7767AB54-4DAE-4977-8350-EA9726B40B3F}">
      <dsp:nvSpPr>
        <dsp:cNvPr id="0" name=""/>
        <dsp:cNvSpPr/>
      </dsp:nvSpPr>
      <dsp:spPr>
        <a:xfrm>
          <a:off x="403386" y="379502"/>
          <a:ext cx="3289980" cy="3289980"/>
        </a:xfrm>
        <a:custGeom>
          <a:avLst/>
          <a:gdLst/>
          <a:ahLst/>
          <a:cxnLst/>
          <a:rect l="0" t="0" r="0" b="0"/>
          <a:pathLst>
            <a:path>
              <a:moveTo>
                <a:pt x="2093946" y="62450"/>
              </a:moveTo>
              <a:arcTo wR="1644990" hR="1644990" stAng="17150297" swAng="1257331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C6CE6-C65A-45AF-B2D2-4F31FF3D6ACD}">
      <dsp:nvSpPr>
        <dsp:cNvPr id="0" name=""/>
        <dsp:cNvSpPr/>
      </dsp:nvSpPr>
      <dsp:spPr>
        <a:xfrm>
          <a:off x="2891400" y="710854"/>
          <a:ext cx="886163" cy="576006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CSS</a:t>
          </a:r>
          <a:endParaRPr lang="ru-RU" sz="2000" kern="1200" dirty="0"/>
        </a:p>
      </dsp:txBody>
      <dsp:txXfrm>
        <a:off x="2919518" y="738972"/>
        <a:ext cx="829927" cy="519770"/>
      </dsp:txXfrm>
    </dsp:sp>
    <dsp:sp modelId="{A52C18DF-2306-40E6-AE71-4D5CCA28D2CC}">
      <dsp:nvSpPr>
        <dsp:cNvPr id="0" name=""/>
        <dsp:cNvSpPr/>
      </dsp:nvSpPr>
      <dsp:spPr>
        <a:xfrm>
          <a:off x="403386" y="379502"/>
          <a:ext cx="3289980" cy="3289980"/>
        </a:xfrm>
        <a:custGeom>
          <a:avLst/>
          <a:gdLst/>
          <a:ahLst/>
          <a:cxnLst/>
          <a:rect l="0" t="0" r="0" b="0"/>
          <a:pathLst>
            <a:path>
              <a:moveTo>
                <a:pt x="3119047" y="914820"/>
              </a:moveTo>
              <a:arcTo wR="1644990" hR="1644990" stAng="20018918" swAng="1726813"/>
            </a:path>
          </a:pathLst>
        </a:custGeom>
        <a:noFill/>
        <a:ln w="635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2D9A3-8B87-4315-B933-BFFE13D9DA56}">
      <dsp:nvSpPr>
        <dsp:cNvPr id="0" name=""/>
        <dsp:cNvSpPr/>
      </dsp:nvSpPr>
      <dsp:spPr>
        <a:xfrm>
          <a:off x="3209042" y="2102534"/>
          <a:ext cx="886163" cy="57600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JS</a:t>
          </a:r>
          <a:endParaRPr lang="ru-RU" sz="2000" kern="1200" dirty="0"/>
        </a:p>
      </dsp:txBody>
      <dsp:txXfrm>
        <a:off x="3237160" y="2130652"/>
        <a:ext cx="829927" cy="519770"/>
      </dsp:txXfrm>
    </dsp:sp>
    <dsp:sp modelId="{2A96F846-3A25-4140-8689-6379579632C3}">
      <dsp:nvSpPr>
        <dsp:cNvPr id="0" name=""/>
        <dsp:cNvSpPr/>
      </dsp:nvSpPr>
      <dsp:spPr>
        <a:xfrm>
          <a:off x="403386" y="379502"/>
          <a:ext cx="3289980" cy="3289980"/>
        </a:xfrm>
        <a:custGeom>
          <a:avLst/>
          <a:gdLst/>
          <a:ahLst/>
          <a:cxnLst/>
          <a:rect l="0" t="0" r="0" b="0"/>
          <a:pathLst>
            <a:path>
              <a:moveTo>
                <a:pt x="3151733" y="2305080"/>
              </a:moveTo>
              <a:arcTo wR="1644990" hR="1644990" stAng="1419468" swAng="1359333"/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EB132-C18A-4ADC-AEBD-BA14BB96D45B}">
      <dsp:nvSpPr>
        <dsp:cNvPr id="0" name=""/>
        <dsp:cNvSpPr/>
      </dsp:nvSpPr>
      <dsp:spPr>
        <a:xfrm>
          <a:off x="2319029" y="3218574"/>
          <a:ext cx="886163" cy="5760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PHP</a:t>
          </a:r>
          <a:endParaRPr lang="ru-RU" sz="2000" kern="1200" dirty="0"/>
        </a:p>
      </dsp:txBody>
      <dsp:txXfrm>
        <a:off x="2347147" y="3246692"/>
        <a:ext cx="829927" cy="519770"/>
      </dsp:txXfrm>
    </dsp:sp>
    <dsp:sp modelId="{06507EC7-C80B-4A85-91E7-65AF9735F9D5}">
      <dsp:nvSpPr>
        <dsp:cNvPr id="0" name=""/>
        <dsp:cNvSpPr/>
      </dsp:nvSpPr>
      <dsp:spPr>
        <a:xfrm>
          <a:off x="403386" y="379502"/>
          <a:ext cx="3289980" cy="3289980"/>
        </a:xfrm>
        <a:custGeom>
          <a:avLst/>
          <a:gdLst/>
          <a:ahLst/>
          <a:cxnLst/>
          <a:rect l="0" t="0" r="0" b="0"/>
          <a:pathLst>
            <a:path>
              <a:moveTo>
                <a:pt x="1910302" y="3268444"/>
              </a:moveTo>
              <a:arcTo wR="1644990" hR="1644990" stAng="4843111" swAng="1113779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77E1D-F995-4B33-BD8C-F6F16AA9F8B2}">
      <dsp:nvSpPr>
        <dsp:cNvPr id="0" name=""/>
        <dsp:cNvSpPr/>
      </dsp:nvSpPr>
      <dsp:spPr>
        <a:xfrm>
          <a:off x="891560" y="3218574"/>
          <a:ext cx="886163" cy="57600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PERL</a:t>
          </a:r>
          <a:endParaRPr lang="ru-RU" sz="2000" kern="1200" dirty="0"/>
        </a:p>
      </dsp:txBody>
      <dsp:txXfrm>
        <a:off x="919678" y="3246692"/>
        <a:ext cx="829927" cy="519770"/>
      </dsp:txXfrm>
    </dsp:sp>
    <dsp:sp modelId="{81479054-1977-4A14-8B49-5BA6ACC21589}">
      <dsp:nvSpPr>
        <dsp:cNvPr id="0" name=""/>
        <dsp:cNvSpPr/>
      </dsp:nvSpPr>
      <dsp:spPr>
        <a:xfrm>
          <a:off x="403386" y="379502"/>
          <a:ext cx="3289980" cy="3289980"/>
        </a:xfrm>
        <a:custGeom>
          <a:avLst/>
          <a:gdLst/>
          <a:ahLst/>
          <a:cxnLst/>
          <a:rect l="0" t="0" r="0" b="0"/>
          <a:pathLst>
            <a:path>
              <a:moveTo>
                <a:pt x="508772" y="2834529"/>
              </a:moveTo>
              <a:arcTo wR="1644990" hR="1644990" stAng="8021199" swAng="1359333"/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5C51D-9142-4127-9CC1-0BEA83C2EC0B}">
      <dsp:nvSpPr>
        <dsp:cNvPr id="0" name=""/>
        <dsp:cNvSpPr/>
      </dsp:nvSpPr>
      <dsp:spPr>
        <a:xfrm>
          <a:off x="1548" y="2102534"/>
          <a:ext cx="886163" cy="576006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FLASH</a:t>
          </a:r>
          <a:endParaRPr lang="ru-RU" sz="2000" kern="1200" dirty="0"/>
        </a:p>
      </dsp:txBody>
      <dsp:txXfrm>
        <a:off x="29666" y="2130652"/>
        <a:ext cx="829927" cy="519770"/>
      </dsp:txXfrm>
    </dsp:sp>
    <dsp:sp modelId="{29E37388-0874-4D76-A54D-F8D88FB2AD28}">
      <dsp:nvSpPr>
        <dsp:cNvPr id="0" name=""/>
        <dsp:cNvSpPr/>
      </dsp:nvSpPr>
      <dsp:spPr>
        <a:xfrm>
          <a:off x="403386" y="379502"/>
          <a:ext cx="3289980" cy="3289980"/>
        </a:xfrm>
        <a:custGeom>
          <a:avLst/>
          <a:gdLst/>
          <a:ahLst/>
          <a:cxnLst/>
          <a:rect l="0" t="0" r="0" b="0"/>
          <a:pathLst>
            <a:path>
              <a:moveTo>
                <a:pt x="1477" y="1714702"/>
              </a:moveTo>
              <a:arcTo wR="1644990" hR="1644990" stAng="10654269" swAng="1726813"/>
            </a:path>
          </a:pathLst>
        </a:custGeom>
        <a:noFill/>
        <a:ln w="635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F7DA1-28C8-4B4A-A5EE-5CA779ED52A0}">
      <dsp:nvSpPr>
        <dsp:cNvPr id="0" name=""/>
        <dsp:cNvSpPr/>
      </dsp:nvSpPr>
      <dsp:spPr>
        <a:xfrm>
          <a:off x="319190" y="710854"/>
          <a:ext cx="886163" cy="5760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</a:t>
          </a:r>
          <a:endParaRPr lang="ru-RU" sz="2000" kern="1200" dirty="0"/>
        </a:p>
      </dsp:txBody>
      <dsp:txXfrm>
        <a:off x="347308" y="738972"/>
        <a:ext cx="829927" cy="519770"/>
      </dsp:txXfrm>
    </dsp:sp>
    <dsp:sp modelId="{EDB7AD2F-E399-42FB-833F-87907F910F7E}">
      <dsp:nvSpPr>
        <dsp:cNvPr id="0" name=""/>
        <dsp:cNvSpPr/>
      </dsp:nvSpPr>
      <dsp:spPr>
        <a:xfrm>
          <a:off x="403386" y="379502"/>
          <a:ext cx="3289980" cy="3289980"/>
        </a:xfrm>
        <a:custGeom>
          <a:avLst/>
          <a:gdLst/>
          <a:ahLst/>
          <a:cxnLst/>
          <a:rect l="0" t="0" r="0" b="0"/>
          <a:pathLst>
            <a:path>
              <a:moveTo>
                <a:pt x="659744" y="327688"/>
              </a:moveTo>
              <a:arcTo wR="1644990" hR="1644990" stAng="13992372" swAng="1257331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8E2ED-DDB7-48B9-86F1-0125E316AE14}">
      <dsp:nvSpPr>
        <dsp:cNvPr id="0" name=""/>
        <dsp:cNvSpPr/>
      </dsp:nvSpPr>
      <dsp:spPr>
        <a:xfrm>
          <a:off x="439" y="1045105"/>
          <a:ext cx="2528653" cy="11991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dirty="0"/>
            <a:t>Конструктор</a:t>
          </a:r>
          <a:endParaRPr lang="ru-RU" sz="2300" kern="1200" dirty="0"/>
        </a:p>
      </dsp:txBody>
      <dsp:txXfrm>
        <a:off x="35562" y="1080228"/>
        <a:ext cx="2458407" cy="1128927"/>
      </dsp:txXfrm>
    </dsp:sp>
    <dsp:sp modelId="{62EFCDFC-3976-4867-A02A-104E604ED5BC}">
      <dsp:nvSpPr>
        <dsp:cNvPr id="0" name=""/>
        <dsp:cNvSpPr/>
      </dsp:nvSpPr>
      <dsp:spPr>
        <a:xfrm>
          <a:off x="2895188" y="1190734"/>
          <a:ext cx="776121" cy="907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2895188" y="1372317"/>
        <a:ext cx="543285" cy="544749"/>
      </dsp:txXfrm>
    </dsp:sp>
    <dsp:sp modelId="{EE23F67E-B248-42BB-A85D-EF8AAD4D05AB}">
      <dsp:nvSpPr>
        <dsp:cNvPr id="0" name=""/>
        <dsp:cNvSpPr/>
      </dsp:nvSpPr>
      <dsp:spPr>
        <a:xfrm>
          <a:off x="3993473" y="1045105"/>
          <a:ext cx="2528653" cy="1199173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CMS</a:t>
          </a:r>
          <a:endParaRPr lang="ru-RU" sz="2300" kern="1200" dirty="0"/>
        </a:p>
      </dsp:txBody>
      <dsp:txXfrm>
        <a:off x="4028596" y="1080228"/>
        <a:ext cx="2458407" cy="1128927"/>
      </dsp:txXfrm>
    </dsp:sp>
    <dsp:sp modelId="{C36C4C75-3A8D-4BAD-AB23-73F5249779FF}">
      <dsp:nvSpPr>
        <dsp:cNvPr id="0" name=""/>
        <dsp:cNvSpPr/>
      </dsp:nvSpPr>
      <dsp:spPr>
        <a:xfrm>
          <a:off x="6888221" y="1190734"/>
          <a:ext cx="776121" cy="9079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900" kern="1200"/>
        </a:p>
      </dsp:txBody>
      <dsp:txXfrm>
        <a:off x="6888221" y="1372317"/>
        <a:ext cx="543285" cy="544749"/>
      </dsp:txXfrm>
    </dsp:sp>
    <dsp:sp modelId="{05E79CF0-D8FD-473A-9219-854793ECA4B6}">
      <dsp:nvSpPr>
        <dsp:cNvPr id="0" name=""/>
        <dsp:cNvSpPr/>
      </dsp:nvSpPr>
      <dsp:spPr>
        <a:xfrm>
          <a:off x="7986506" y="1045105"/>
          <a:ext cx="2528653" cy="119917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dirty="0"/>
            <a:t>Самостоятельная разработка</a:t>
          </a:r>
          <a:endParaRPr lang="ru-RU" sz="2300" kern="1200" dirty="0"/>
        </a:p>
      </dsp:txBody>
      <dsp:txXfrm>
        <a:off x="8021629" y="1080228"/>
        <a:ext cx="2458407" cy="1128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82C2C9-0EFE-4D8C-C3B6-8485C85AF2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42C6B4E-B6F5-D128-405A-564F1BDB2E90}"/>
              </a:ext>
            </a:extLst>
          </p:cNvPr>
          <p:cNvSpPr/>
          <p:nvPr userDrawn="1"/>
        </p:nvSpPr>
        <p:spPr>
          <a:xfrm>
            <a:off x="1524000" y="1361281"/>
            <a:ext cx="9144000" cy="4135437"/>
          </a:xfrm>
          <a:prstGeom prst="rect">
            <a:avLst/>
          </a:prstGeom>
          <a:solidFill>
            <a:srgbClr val="FFFFFF"/>
          </a:solidFill>
          <a:ln w="6350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A35AD-B974-E929-7F8F-4FA3F83A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00330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599A38-383A-B457-4FCF-A59D6B35D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B22FDB-FBE0-B8D4-3CCB-D15B2EE2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0AE345-2529-9F6C-1E96-67238D9E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18DE9-8A4B-7617-34A7-3514F566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867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F4FA-216F-4874-2B10-28309D62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95C42E-213D-DB11-EF7F-49981533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7A533-460E-12B0-C245-A8571AAA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B01F2-8168-2D56-FBAF-D3DF774A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A99C6-7283-A8E5-D796-EAF60E06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7054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51A1D1-AFAA-C480-8DD0-5B79520E7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AA3B84-C98E-742D-DF04-D7E8F5502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DC671E-2A24-6BC9-5436-F398C8B0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C3337-076D-8D02-6E0F-253DAF16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D2C3C-C946-5030-C226-91952A75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0307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DB0B9-CBBA-9A99-29F4-720252B8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99D1A-5691-C289-4D8A-722AE235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266ED-D37F-CE8E-D60A-74D3B737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A7942-BB82-23B7-4F9F-FDA20B79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D37F6-F137-98A6-B871-B5F0BB38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4824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5CE69-40CC-6C94-7619-6CCAA905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D6353-0A40-190F-6F07-9E08CF8A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D4432-790B-A695-898C-12104A64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E1D75-E015-381C-E2CF-2D5FEF15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4AE73-837F-95C8-0F97-2B353743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545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1FE05-CB86-CCFC-88B2-63E2527B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AC83C4-E395-0200-AD06-80AFCC93A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ECEC1B-BD51-932A-2E71-996F3F2E5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4EB270-CC00-A63F-09EB-1D57C30B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48793-F750-E8E1-21D2-2F58561D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83F034-1930-8057-50E0-3FCC2A0A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0962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4307A-F05E-DDD1-79B7-5CD7A0EC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717E8D-6DD7-EE7F-224C-3E1269C7D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102816-737C-C2B9-2421-8487E1E7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E69A65-64B3-6EB1-9E4B-A9DAFCB2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7B5285-1D86-6027-FB68-3526B1510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4A3C76-0DF4-72DB-B99B-064E431E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68500D-3D44-3668-5195-BD81FD6C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9246D-3322-2074-0560-C4271E3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753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BA3ED-6A88-C370-EFF5-32FD117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B86BCF-8F6C-CBE5-F623-432A6178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B22EE7-063B-404D-2D58-B12F6490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3B0C66-2D8A-1E59-E38D-48F3D733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9233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3D1CCA-01F5-7178-A78B-09F38BC1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F1210C-D0F5-F508-6338-1B590A2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9B902C-0FC9-1123-C224-C53BD43A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9567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8DADD-E5CE-50E6-7506-CA194ED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57B3F-D4F6-DD00-7A1F-587C64AF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E197A6-E1DD-9227-89C3-E38EF6B6F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2E348-AAF1-D1A9-2D95-C0556715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EA61B1-2454-5603-A5F0-B72FE0B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3312D0-AF99-5E7A-DC59-F36E177B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219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DA3F-5891-8E66-2557-25B0A1A8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1CD11-C332-4908-0D7D-8A452ECFF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5D5350-4943-9E80-D8B6-92D6AD9C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C9F8BD-71B1-0E52-FDE3-53B42AD7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3DB2A1-E9C0-06F1-AFB1-FE15457B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64D48C-FA98-9EF9-A867-8ECA2BA7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0282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7AE11D-709B-E346-6DEF-A3C0741AF4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C7AE72-97F0-6F06-A724-CEE945D3C195}"/>
              </a:ext>
            </a:extLst>
          </p:cNvPr>
          <p:cNvSpPr/>
          <p:nvPr userDrawn="1"/>
        </p:nvSpPr>
        <p:spPr>
          <a:xfrm>
            <a:off x="336332" y="323085"/>
            <a:ext cx="11519338" cy="6203841"/>
          </a:xfrm>
          <a:prstGeom prst="rect">
            <a:avLst/>
          </a:prstGeom>
          <a:solidFill>
            <a:schemeClr val="bg1"/>
          </a:solidFill>
          <a:ln w="444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0BDA6-D8F0-6F0E-C414-B981CE03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8" y="522779"/>
            <a:ext cx="10515600" cy="60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2DF6C8-E715-6F74-599C-DA5D3C2C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F1AA8-A179-D8EF-B1A9-9A11E7FA1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F1E3-68F0-4773-8CE6-71DCC22F73E6}" type="datetimeFigureOut">
              <a:rPr lang="ru-UA" smtClean="0"/>
              <a:t>02/28/2023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104D8-3C99-8179-F60F-179B86FEF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B7239B-3C77-9DF9-8557-81A4F8F3F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7B91-06EE-4768-870E-86592EB7AC5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0499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1B10-429A-5C5A-DC51-FF879CFE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964"/>
            <a:ext cx="9144000" cy="2102071"/>
          </a:xfrm>
        </p:spPr>
        <p:txBody>
          <a:bodyPr/>
          <a:lstStyle/>
          <a:p>
            <a:r>
              <a:rPr lang="ru-RU" dirty="0"/>
              <a:t>Различные средства для разработки сайта</a:t>
            </a:r>
            <a:endParaRPr lang="ru-UA" dirty="0">
              <a:solidFill>
                <a:srgbClr val="FF8E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113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D3EA1-865E-4D92-B891-63F5D6B5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E40D2-87DD-45EE-993A-0BC9A9143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8" y="1633119"/>
            <a:ext cx="4946583" cy="4351338"/>
          </a:xfrm>
        </p:spPr>
        <p:txBody>
          <a:bodyPr/>
          <a:lstStyle/>
          <a:p>
            <a:pPr marL="0" indent="457200">
              <a:buNone/>
            </a:pPr>
            <a:r>
              <a:rPr lang="ru-RU" dirty="0"/>
              <a:t>Язык таблиц каскадных стилей, расширяет возможности оформления страницы. </a:t>
            </a:r>
            <a:endParaRPr lang="en-US" dirty="0"/>
          </a:p>
          <a:p>
            <a:pPr marL="0" indent="457200">
              <a:buNone/>
            </a:pPr>
            <a:r>
              <a:rPr lang="ru-RU" dirty="0"/>
              <a:t>Предоставляет разработчикам большую гибкость, упрощает задание внешнего вида элементам страницы, добавляет красок.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788392-AB88-4EFC-8A86-B1AADF46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69" y="1124606"/>
            <a:ext cx="4747711" cy="47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7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C7E98-CDDC-44D7-B211-9D1FE931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5B5AD-C2A5-49FF-A06F-7BC285D0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133" y="1536867"/>
            <a:ext cx="4388318" cy="4351338"/>
          </a:xfrm>
        </p:spPr>
        <p:txBody>
          <a:bodyPr/>
          <a:lstStyle/>
          <a:p>
            <a:pPr marL="0" indent="457200">
              <a:buNone/>
            </a:pPr>
            <a:r>
              <a:rPr lang="ru-RU" dirty="0" err="1"/>
              <a:t>JavaScript</a:t>
            </a:r>
            <a:r>
              <a:rPr lang="ru-RU" dirty="0"/>
              <a:t> — язык, который помогает создавать всплывающие окна, динамические стили и анимации, делать так, чтобы при нажатии на кнопку отправлялась форма или происходило другое действие.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7F3D4F-A0E1-4C5B-88E0-F15963DD2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308" y="1124606"/>
            <a:ext cx="3643561" cy="49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5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3F3C1-7281-4E94-A8E3-6476029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PHP</a:t>
            </a:r>
            <a:r>
              <a:rPr lang="ru-RU" b="1" dirty="0"/>
              <a:t>— ветеран веб-программирования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27D981-3B80-4865-94B6-C2D9B6C7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828" y="2710328"/>
            <a:ext cx="4897846" cy="2091857"/>
          </a:xfrm>
        </p:spPr>
        <p:txBody>
          <a:bodyPr/>
          <a:lstStyle/>
          <a:p>
            <a:pPr marL="0" indent="457200">
              <a:buNone/>
            </a:pPr>
            <a:r>
              <a:rPr lang="ru-RU" dirty="0"/>
              <a:t>Автоматизация работы с сайтом, интерпретируется и выполняется на сервере.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4B0958-BAC3-4DBD-AA50-03D3D1F1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24" y="1248824"/>
            <a:ext cx="3154227" cy="50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9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C0189-05D8-451F-B166-FF9E2384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MySQL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6179F-E5C8-4EE5-8550-E63CB49E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124" y="2189447"/>
            <a:ext cx="3868554" cy="2815690"/>
          </a:xfrm>
        </p:spPr>
        <p:txBody>
          <a:bodyPr/>
          <a:lstStyle/>
          <a:p>
            <a:pPr marL="0" indent="457200">
              <a:buNone/>
            </a:pPr>
            <a:r>
              <a:rPr lang="ru-RU" dirty="0"/>
              <a:t>Быстрая и мощная система управления реляционными базами данных. Позволяет эффективно хранить, искать, сортировать и выбирать информацию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C8DE0-B735-4BD7-B940-5CF7F15A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81" y="1218328"/>
            <a:ext cx="5179052" cy="495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52A67-9BAE-465F-9AEA-95A5561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FLASH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AD129-E31E-478C-8A16-29578E39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825" y="1546492"/>
            <a:ext cx="5013960" cy="4351338"/>
          </a:xfrm>
        </p:spPr>
        <p:txBody>
          <a:bodyPr/>
          <a:lstStyle/>
          <a:p>
            <a:pPr marL="0" indent="457200">
              <a:buNone/>
            </a:pPr>
            <a:r>
              <a:rPr lang="ru-RU" dirty="0"/>
              <a:t>Это технология для создания веб-приложений или мультимедийных презентаций. Программа и файловый формат одновременно. Реализует графические файлы на сайте.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FC2215-1EA7-49CE-BE4A-31A6251A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2" y="722915"/>
            <a:ext cx="3999999" cy="56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16485-0511-426F-836D-E9D9F47D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D772C-1D40-4D55-B8B1-FBEDFD71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Профессия веб-дизайнера — это совокупность творчества, логики и четкого решения задач. Тенденции в веб-дизайне меняются очень стремительно, от </a:t>
            </a:r>
            <a:r>
              <a:rPr lang="ru-RU" dirty="0" err="1"/>
              <a:t>тендов</a:t>
            </a:r>
            <a:r>
              <a:rPr lang="ru-RU" dirty="0"/>
              <a:t> до способов взаимодействия с пользователем. </a:t>
            </a:r>
          </a:p>
          <a:p>
            <a:pPr marL="0" indent="457200">
              <a:buNone/>
            </a:pPr>
            <a:r>
              <a:rPr lang="ru-RU" dirty="0"/>
              <a:t>Для того, чтобы стать </a:t>
            </a:r>
            <a:r>
              <a:rPr lang="ru-RU" dirty="0" err="1"/>
              <a:t>Web</a:t>
            </a:r>
            <a:r>
              <a:rPr lang="ru-RU" dirty="0"/>
              <a:t>-разработчиком необходимо знать как минимум четыре языка - HTML, </a:t>
            </a:r>
            <a:r>
              <a:rPr lang="en-US" dirty="0"/>
              <a:t>CSS,</a:t>
            </a:r>
            <a:r>
              <a:rPr lang="ru-RU" dirty="0"/>
              <a:t> JS, PHP. Далее, по степени обучения, изучать другие языки и средства для разработки веб-ресурсов.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5933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0A8EC-51F0-4E55-8E6A-25CECFBA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8" y="522779"/>
            <a:ext cx="2339347" cy="60182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B0C44-665D-49E4-B28B-7513B2F3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22" y="1584566"/>
            <a:ext cx="5859107" cy="4351338"/>
          </a:xfrm>
        </p:spPr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ru-RU" dirty="0"/>
              <a:t>В настоящее время существуют различные виды простых и профессиональных программ, предназначенных для создания сайтов. </a:t>
            </a:r>
          </a:p>
          <a:p>
            <a:pPr marL="0" indent="457200">
              <a:buNone/>
            </a:pPr>
            <a:r>
              <a:rPr lang="ru-RU" dirty="0"/>
              <a:t>Среди них есть программы, ориентированные непосредственно на создание веб-сайтов, системы, осуществляющие управление сайтами, а также конструкторы сайтов.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5B4337-A9FF-4C8F-A183-73F7AD69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3" y="1865548"/>
            <a:ext cx="5500227" cy="34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8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3097A7-79DD-45A6-86EB-0BF9494E4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44" y="823692"/>
            <a:ext cx="9445711" cy="539597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C5AF5-A915-4E42-A503-42844D68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8" y="522779"/>
            <a:ext cx="5383922" cy="60182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Этапы разработки сайта</a:t>
            </a:r>
          </a:p>
        </p:txBody>
      </p:sp>
    </p:spTree>
    <p:extLst>
      <p:ext uri="{BB962C8B-B14F-4D97-AF65-F5344CB8AC3E}">
        <p14:creationId xmlns:p14="http://schemas.microsoft.com/office/powerpoint/2010/main" val="259032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7F09D-C7C4-45B0-8733-CFB91864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Основные элементы страницы</a:t>
            </a:r>
            <a:r>
              <a:rPr lang="en-US" b="1" dirty="0"/>
              <a:t> </a:t>
            </a:r>
            <a:r>
              <a:rPr lang="ru-RU" b="1" dirty="0"/>
              <a:t>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74AF4A-7396-4A98-9F5B-733D42A42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41" y="1124606"/>
            <a:ext cx="7478873" cy="5032101"/>
          </a:xfrm>
        </p:spPr>
      </p:pic>
    </p:spTree>
    <p:extLst>
      <p:ext uri="{BB962C8B-B14F-4D97-AF65-F5344CB8AC3E}">
        <p14:creationId xmlns:p14="http://schemas.microsoft.com/office/powerpoint/2010/main" val="27653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219B8-04DF-45D5-AC61-35D65394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Средства разработки сайтов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7528237-AFEB-4D6C-9737-C07BC8FA3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188215"/>
              </p:ext>
            </p:extLst>
          </p:nvPr>
        </p:nvGraphicFramePr>
        <p:xfrm>
          <a:off x="7372952" y="1573970"/>
          <a:ext cx="4096754" cy="38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F60E46-4936-4414-9D18-3A7BEC177481}"/>
              </a:ext>
            </a:extLst>
          </p:cNvPr>
          <p:cNvSpPr txBox="1"/>
          <p:nvPr/>
        </p:nvSpPr>
        <p:spPr>
          <a:xfrm>
            <a:off x="866084" y="1573970"/>
            <a:ext cx="6506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800" dirty="0"/>
              <a:t>Статичный сайт можно написать легко: берём язык разметки HTML и каскадные таблицы стилей CSS. </a:t>
            </a:r>
            <a:endParaRPr lang="en-US" sz="2800" dirty="0"/>
          </a:p>
          <a:p>
            <a:pPr indent="457200"/>
            <a:endParaRPr lang="en-US" sz="2800" dirty="0"/>
          </a:p>
          <a:p>
            <a:pPr indent="457200"/>
            <a:r>
              <a:rPr lang="ru-RU" sz="2800" dirty="0"/>
              <a:t>Но если вам нужен проект со сложной логикой и интерактивом — например, интернет-магазин или веб-приложение с базами данных, API и авторизацией, — понадобятся языки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87083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762A3-816C-4397-956C-8C1D1EFA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Способы разработки веб-сайта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FD370DB-99E7-40A9-8476-6E4265077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64354"/>
              </p:ext>
            </p:extLst>
          </p:nvPr>
        </p:nvGraphicFramePr>
        <p:xfrm>
          <a:off x="963329" y="1784308"/>
          <a:ext cx="10515600" cy="3289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39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C0A9A-9243-4EAB-8C95-DAB0FA23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Состав веб-приложения</a:t>
            </a:r>
            <a:r>
              <a:rPr lang="en-US" b="1" dirty="0"/>
              <a:t>: Frontend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BFA85-1440-4916-80DC-65F65DA0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368" y="1671620"/>
            <a:ext cx="4542322" cy="4351338"/>
          </a:xfrm>
        </p:spPr>
        <p:txBody>
          <a:bodyPr/>
          <a:lstStyle/>
          <a:p>
            <a:pPr marL="0" indent="457200">
              <a:buNone/>
            </a:pPr>
            <a:r>
              <a:rPr lang="ru-RU" dirty="0" err="1"/>
              <a:t>Frontend</a:t>
            </a:r>
            <a:r>
              <a:rPr lang="ru-RU" dirty="0"/>
              <a:t> — это то, что мы видим: текст, картинки, кнопки, формы и так далее.</a:t>
            </a:r>
            <a:endParaRPr lang="en-US" dirty="0"/>
          </a:p>
          <a:p>
            <a:pPr marL="0" indent="457200" fontAlgn="base">
              <a:buNone/>
            </a:pPr>
            <a:r>
              <a:rPr lang="ru-RU" dirty="0" err="1"/>
              <a:t>Frontend</a:t>
            </a:r>
            <a:r>
              <a:rPr lang="ru-RU" dirty="0"/>
              <a:t>-разработчик использует HTML, CSS и </a:t>
            </a:r>
            <a:r>
              <a:rPr lang="ru-RU" dirty="0" err="1"/>
              <a:t>JavaScript</a:t>
            </a:r>
            <a:r>
              <a:rPr lang="ru-RU" dirty="0"/>
              <a:t>, чтобы дать пользователю возможность взаимодействовать с сайтом: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83668D-C0E0-4B45-B73E-57FF9FDB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77" y="1260910"/>
            <a:ext cx="4703361" cy="47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3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56131-DBF0-4E06-8A90-5B7471DB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Состав веб-приложения</a:t>
            </a:r>
            <a:r>
              <a:rPr lang="en-US" b="1" dirty="0"/>
              <a:t>: 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A1F29-2BC4-4441-9082-0ACF8031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6326" cy="4351338"/>
          </a:xfrm>
        </p:spPr>
        <p:txBody>
          <a:bodyPr/>
          <a:lstStyle/>
          <a:p>
            <a:pPr marL="0" indent="457200">
              <a:buNone/>
            </a:pPr>
            <a:r>
              <a:rPr lang="ru-RU" dirty="0"/>
              <a:t>Backend — это внутренняя часть продукта, которая находится на сервере и скрыта от пользователей. </a:t>
            </a:r>
          </a:p>
          <a:p>
            <a:pPr marL="0" indent="457200">
              <a:buNone/>
            </a:pPr>
            <a:r>
              <a:rPr lang="ru-RU" dirty="0"/>
              <a:t>Для её разработки могут использоваться самые разные языки, например, </a:t>
            </a:r>
            <a:r>
              <a:rPr lang="ru-RU" dirty="0" err="1"/>
              <a:t>Python</a:t>
            </a:r>
            <a:r>
              <a:rPr lang="ru-RU" dirty="0"/>
              <a:t>, PHP, </a:t>
            </a:r>
            <a:r>
              <a:rPr lang="ru-RU" dirty="0" err="1"/>
              <a:t>Go</a:t>
            </a:r>
            <a:r>
              <a:rPr lang="ru-RU" dirty="0"/>
              <a:t>, </a:t>
            </a:r>
            <a:r>
              <a:rPr lang="ru-RU" dirty="0" err="1"/>
              <a:t>JavaScript</a:t>
            </a:r>
            <a:r>
              <a:rPr lang="ru-RU" dirty="0"/>
              <a:t>, </a:t>
            </a:r>
            <a:r>
              <a:rPr lang="ru-RU" dirty="0" err="1"/>
              <a:t>Java</a:t>
            </a:r>
            <a:r>
              <a:rPr lang="ru-RU" dirty="0"/>
              <a:t>, С#.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554E2-4B0C-4FC6-A78D-65453889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8287"/>
            <a:ext cx="4338271" cy="49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0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DC68A-7228-47F1-B184-D025E6E1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HTML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99ED6-1EAB-46AC-A3C5-D131CB5A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222" y="1465905"/>
            <a:ext cx="5177589" cy="4869316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/>
              <a:t>Код, который используется для структурирования и отображения веб-страницы и её контента. </a:t>
            </a:r>
            <a:endParaRPr lang="en-US" dirty="0"/>
          </a:p>
          <a:p>
            <a:pPr marL="0" indent="457200">
              <a:buNone/>
            </a:pPr>
            <a:r>
              <a:rPr lang="ru-RU" dirty="0"/>
              <a:t>Состоит из ряда элементов, которые используются, чтобы вкладывать или оборачивать различные части контента, чтобы заставить контент отображаться или действовать определённым образом.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043F26-B9D3-4479-B64D-297C74C17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2" y="1642745"/>
            <a:ext cx="5374907" cy="39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77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267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Различные средства для разработки сайта</vt:lpstr>
      <vt:lpstr>Введение</vt:lpstr>
      <vt:lpstr>Этапы разработки сайта</vt:lpstr>
      <vt:lpstr>Основные элементы страницы сайта</vt:lpstr>
      <vt:lpstr>Средства разработки сайтов</vt:lpstr>
      <vt:lpstr>Способы разработки веб-сайта</vt:lpstr>
      <vt:lpstr>Состав веб-приложения: Frontend</vt:lpstr>
      <vt:lpstr>Состав веб-приложения: Backend</vt:lpstr>
      <vt:lpstr>HTML</vt:lpstr>
      <vt:lpstr>CSS</vt:lpstr>
      <vt:lpstr>JS</vt:lpstr>
      <vt:lpstr>PHP— ветеран веб-программирования</vt:lpstr>
      <vt:lpstr>MySQL</vt:lpstr>
      <vt:lpstr>FLASH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Анна Колыбина</cp:lastModifiedBy>
  <cp:revision>18</cp:revision>
  <dcterms:created xsi:type="dcterms:W3CDTF">2023-02-03T11:12:37Z</dcterms:created>
  <dcterms:modified xsi:type="dcterms:W3CDTF">2023-02-28T07:49:49Z</dcterms:modified>
</cp:coreProperties>
</file>