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1" r:id="rId5"/>
    <p:sldId id="258" r:id="rId6"/>
    <p:sldId id="262" r:id="rId7"/>
    <p:sldId id="259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4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4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300603-1E85-4CA0-931B-3876C0C0AE0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B70063-0453-41E0-8566-FE534753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F523-CB6C-4E20-8B3E-73EF2B73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80217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life expectancy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4ED95-411B-42CF-B941-0D450ED8C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cap="none" dirty="0">
                <a:solidFill>
                  <a:schemeClr val="tx2"/>
                </a:solidFill>
              </a:rPr>
              <a:t>Presented by Ang Li</a:t>
            </a:r>
          </a:p>
        </p:txBody>
      </p:sp>
    </p:spTree>
    <p:extLst>
      <p:ext uri="{BB962C8B-B14F-4D97-AF65-F5344CB8AC3E}">
        <p14:creationId xmlns:p14="http://schemas.microsoft.com/office/powerpoint/2010/main" val="396117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8893-7CB6-436D-8CA0-034D02DA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cap="none" dirty="0">
                <a:solidFill>
                  <a:schemeClr val="tx2"/>
                </a:solidFill>
              </a:rPr>
              <a:t>E</a:t>
            </a:r>
            <a:r>
              <a:rPr lang="en-US" sz="4000" cap="none" dirty="0">
                <a:solidFill>
                  <a:schemeClr val="accent5"/>
                </a:solidFill>
              </a:rPr>
              <a:t>xtract</a:t>
            </a:r>
            <a:r>
              <a:rPr lang="en-US" sz="4000" cap="none" dirty="0"/>
              <a:t> </a:t>
            </a:r>
            <a:r>
              <a:rPr lang="en-US" sz="4000" cap="none" dirty="0">
                <a:solidFill>
                  <a:schemeClr val="accent5"/>
                </a:solidFill>
              </a:rPr>
              <a:t>-- Data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r>
              <a:rPr lang="en-US" sz="4000" cap="none" dirty="0">
                <a:solidFill>
                  <a:schemeClr val="accent5"/>
                </a:solidFill>
              </a:rPr>
              <a:t>Source and Format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5A0B-DC8B-4BDA-9E2B-4D7E1E3898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WHO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   – L</a:t>
            </a:r>
            <a:r>
              <a:rPr lang="en-US" sz="2400" cap="none" dirty="0">
                <a:solidFill>
                  <a:schemeClr val="tx2"/>
                </a:solidFill>
              </a:rPr>
              <a:t>ife Expectancy by Country.CSV</a:t>
            </a:r>
          </a:p>
          <a:p>
            <a:r>
              <a:rPr lang="en-US" sz="2400" cap="none" dirty="0">
                <a:solidFill>
                  <a:schemeClr val="accent5"/>
                </a:solidFill>
              </a:rPr>
              <a:t>WHO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chemeClr val="accent5"/>
                </a:solidFill>
              </a:rPr>
              <a:t>    </a:t>
            </a:r>
            <a:r>
              <a:rPr lang="en-US" sz="2400" dirty="0">
                <a:solidFill>
                  <a:schemeClr val="accent5"/>
                </a:solidFill>
              </a:rPr>
              <a:t>–</a:t>
            </a:r>
            <a:r>
              <a:rPr lang="en-US" sz="2400" cap="none" dirty="0">
                <a:solidFill>
                  <a:schemeClr val="accent5"/>
                </a:solidFill>
              </a:rPr>
              <a:t> Death Risk Factor.CSV</a:t>
            </a:r>
          </a:p>
          <a:p>
            <a:r>
              <a:rPr lang="en-US" sz="2400" cap="none" dirty="0">
                <a:solidFill>
                  <a:schemeClr val="accent5"/>
                </a:solidFill>
              </a:rPr>
              <a:t>World Bank 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chemeClr val="accent5"/>
                </a:solidFill>
              </a:rPr>
              <a:t>    – GDP by Country.CSV</a:t>
            </a:r>
            <a:endParaRPr lang="en-US" sz="2400" dirty="0">
              <a:solidFill>
                <a:schemeClr val="accent5"/>
              </a:solidFill>
            </a:endParaRPr>
          </a:p>
          <a:p>
            <a:endParaRPr lang="en-US" sz="2400" cap="none" dirty="0">
              <a:solidFill>
                <a:schemeClr val="accent5"/>
              </a:solidFill>
            </a:endParaRPr>
          </a:p>
          <a:p>
            <a:endParaRPr lang="en-US" sz="2400" cap="none" dirty="0">
              <a:solidFill>
                <a:schemeClr val="accent5"/>
              </a:solidFill>
            </a:endParaRPr>
          </a:p>
          <a:p>
            <a:endParaRPr lang="en-US" cap="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22D9B2-AA13-4A09-A14F-65A6232B319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290" y="2561835"/>
            <a:ext cx="3737101" cy="3677648"/>
          </a:xfrm>
        </p:spPr>
      </p:pic>
    </p:spTree>
    <p:extLst>
      <p:ext uri="{BB962C8B-B14F-4D97-AF65-F5344CB8AC3E}">
        <p14:creationId xmlns:p14="http://schemas.microsoft.com/office/powerpoint/2010/main" val="86183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DA41-052E-4198-95B3-DC20F502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cap="none" dirty="0">
                <a:solidFill>
                  <a:schemeClr val="tx2"/>
                </a:solidFill>
              </a:rPr>
              <a:t>E</a:t>
            </a:r>
            <a:r>
              <a:rPr lang="en-US" sz="4000" cap="none" dirty="0">
                <a:solidFill>
                  <a:schemeClr val="accent5"/>
                </a:solidFill>
              </a:rPr>
              <a:t>xtract</a:t>
            </a:r>
            <a:r>
              <a:rPr lang="en-US" sz="4000" cap="none" dirty="0"/>
              <a:t> </a:t>
            </a:r>
            <a:r>
              <a:rPr lang="en-US" sz="4000" cap="none" dirty="0">
                <a:solidFill>
                  <a:schemeClr val="accent5"/>
                </a:solidFill>
              </a:rPr>
              <a:t>-- Data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r>
              <a:rPr lang="en-US" sz="4000" cap="none" dirty="0">
                <a:solidFill>
                  <a:schemeClr val="accent5"/>
                </a:solidFill>
              </a:rPr>
              <a:t>Source and Format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10DE-3ADD-4ED0-ABCF-112FD5B20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WHO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– L</a:t>
            </a:r>
            <a:r>
              <a:rPr lang="en-US" sz="2400" cap="none" dirty="0">
                <a:solidFill>
                  <a:schemeClr val="accent5"/>
                </a:solidFill>
              </a:rPr>
              <a:t>ife Expectancy by Country.CSV</a:t>
            </a:r>
          </a:p>
          <a:p>
            <a:r>
              <a:rPr lang="en-US" sz="2400" cap="none" dirty="0">
                <a:solidFill>
                  <a:schemeClr val="tx2"/>
                </a:solidFill>
              </a:rPr>
              <a:t>WHO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chemeClr val="tx2"/>
                </a:solidFill>
              </a:rPr>
              <a:t>    </a:t>
            </a:r>
            <a:r>
              <a:rPr lang="en-US" sz="2400" dirty="0">
                <a:solidFill>
                  <a:schemeClr val="tx2"/>
                </a:solidFill>
              </a:rPr>
              <a:t>–</a:t>
            </a:r>
            <a:r>
              <a:rPr lang="en-US" sz="2400" cap="none" dirty="0">
                <a:solidFill>
                  <a:schemeClr val="tx2"/>
                </a:solidFill>
              </a:rPr>
              <a:t> Death Risk Factor.CSV</a:t>
            </a:r>
          </a:p>
          <a:p>
            <a:r>
              <a:rPr lang="en-US" sz="2400" cap="none" dirty="0">
                <a:solidFill>
                  <a:schemeClr val="accent5"/>
                </a:solidFill>
              </a:rPr>
              <a:t>World Bank 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chemeClr val="accent5"/>
                </a:solidFill>
              </a:rPr>
              <a:t>    – GDP by Country.CSV</a:t>
            </a: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41CB77-9703-4300-AEF7-5567D96402A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12" y="2833141"/>
            <a:ext cx="5659127" cy="2715040"/>
          </a:xfrm>
        </p:spPr>
      </p:pic>
    </p:spTree>
    <p:extLst>
      <p:ext uri="{BB962C8B-B14F-4D97-AF65-F5344CB8AC3E}">
        <p14:creationId xmlns:p14="http://schemas.microsoft.com/office/powerpoint/2010/main" val="420887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77DF-E64F-4F90-95C1-F4DF9F17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cap="none" dirty="0">
                <a:solidFill>
                  <a:schemeClr val="tx2"/>
                </a:solidFill>
              </a:rPr>
              <a:t>E</a:t>
            </a:r>
            <a:r>
              <a:rPr lang="en-US" sz="4000" cap="none" dirty="0">
                <a:solidFill>
                  <a:schemeClr val="accent5"/>
                </a:solidFill>
              </a:rPr>
              <a:t>xtract -- Data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r>
              <a:rPr lang="en-US" sz="4000" cap="none" dirty="0">
                <a:solidFill>
                  <a:schemeClr val="accent5"/>
                </a:solidFill>
              </a:rPr>
              <a:t>Source and Format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B8C3-89AE-4685-8956-169A3E56E0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752508" cy="3424107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WHO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– L</a:t>
            </a:r>
            <a:r>
              <a:rPr lang="en-US" sz="2400" cap="none" dirty="0">
                <a:solidFill>
                  <a:schemeClr val="accent5"/>
                </a:solidFill>
              </a:rPr>
              <a:t>ife Expectancy by Country.CSV</a:t>
            </a:r>
          </a:p>
          <a:p>
            <a:r>
              <a:rPr lang="en-US" sz="2400" cap="none" dirty="0">
                <a:solidFill>
                  <a:schemeClr val="accent5"/>
                </a:solidFill>
              </a:rPr>
              <a:t>WHO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chemeClr val="accent5"/>
                </a:solidFill>
              </a:rPr>
              <a:t>    </a:t>
            </a:r>
            <a:r>
              <a:rPr lang="en-US" sz="2400" dirty="0">
                <a:solidFill>
                  <a:schemeClr val="accent5"/>
                </a:solidFill>
              </a:rPr>
              <a:t>–</a:t>
            </a:r>
            <a:r>
              <a:rPr lang="en-US" sz="2400" cap="none" dirty="0">
                <a:solidFill>
                  <a:schemeClr val="accent5"/>
                </a:solidFill>
              </a:rPr>
              <a:t> Death Risk Factor.CSV</a:t>
            </a:r>
          </a:p>
          <a:p>
            <a:r>
              <a:rPr lang="en-US" sz="2400" cap="none" dirty="0">
                <a:solidFill>
                  <a:schemeClr val="tx2"/>
                </a:solidFill>
              </a:rPr>
              <a:t>World Bank 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chemeClr val="tx2"/>
                </a:solidFill>
              </a:rPr>
              <a:t>    – GDP by Country.CSV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8D4505-4850-4A0D-9B48-02188FEE45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35" y="2568227"/>
            <a:ext cx="5516411" cy="3021836"/>
          </a:xfrm>
        </p:spPr>
      </p:pic>
    </p:spTree>
    <p:extLst>
      <p:ext uri="{BB962C8B-B14F-4D97-AF65-F5344CB8AC3E}">
        <p14:creationId xmlns:p14="http://schemas.microsoft.com/office/powerpoint/2010/main" val="67414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0FB7-CB18-4DFF-90F4-F4A6FA82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cap="none" dirty="0">
                <a:solidFill>
                  <a:schemeClr val="tx2"/>
                </a:solidFill>
              </a:rPr>
              <a:t>T</a:t>
            </a:r>
            <a:r>
              <a:rPr lang="en-US" sz="4000" cap="none" dirty="0">
                <a:solidFill>
                  <a:schemeClr val="accent5"/>
                </a:solidFill>
              </a:rPr>
              <a:t>ransform -- Data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047F-EEA6-4409-BDD3-0C4F12768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2144947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accent5"/>
                </a:solidFill>
              </a:rPr>
              <a:t>Filter &amp; drop columns</a:t>
            </a:r>
          </a:p>
          <a:p>
            <a:r>
              <a:rPr lang="en-US" sz="2400" cap="none" dirty="0">
                <a:solidFill>
                  <a:schemeClr val="accent5"/>
                </a:solidFill>
              </a:rPr>
              <a:t>Sort values</a:t>
            </a:r>
          </a:p>
          <a:p>
            <a:r>
              <a:rPr lang="en-US" sz="2400" cap="none" dirty="0">
                <a:solidFill>
                  <a:schemeClr val="accent5"/>
                </a:solidFill>
              </a:rPr>
              <a:t>Clean </a:t>
            </a:r>
            <a:r>
              <a:rPr lang="en-US" sz="2400" cap="none" dirty="0" err="1">
                <a:solidFill>
                  <a:schemeClr val="accent5"/>
                </a:solidFill>
              </a:rPr>
              <a:t>dataframe</a:t>
            </a:r>
            <a:endParaRPr lang="en-US" sz="2400" cap="none" dirty="0">
              <a:solidFill>
                <a:schemeClr val="accent5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E752E3-8A0A-4C37-994A-044074D23E6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84" y="2043822"/>
            <a:ext cx="5417694" cy="200405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853E2-1137-4892-89A9-7521D1DC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07" y="4371151"/>
            <a:ext cx="5868219" cy="1743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F29459-A2D8-46AB-8A5B-1339EB4D3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" y="4643308"/>
            <a:ext cx="4729827" cy="14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37E5-B64F-4AA6-A2A0-1CFA1E22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cap="none" dirty="0">
                <a:solidFill>
                  <a:schemeClr val="tx2"/>
                </a:solidFill>
              </a:rPr>
              <a:t>T</a:t>
            </a:r>
            <a:r>
              <a:rPr lang="en-US" sz="4000" cap="none" dirty="0">
                <a:solidFill>
                  <a:schemeClr val="accent5"/>
                </a:solidFill>
              </a:rPr>
              <a:t>ransform -- Data Cleanup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CBE4-C0A3-4E33-BE64-9776808FA4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accent5"/>
                </a:solidFill>
              </a:rPr>
              <a:t>Cleaned </a:t>
            </a:r>
            <a:r>
              <a:rPr lang="en-US" sz="2400" cap="none" dirty="0" err="1">
                <a:solidFill>
                  <a:schemeClr val="accent5"/>
                </a:solidFill>
              </a:rPr>
              <a:t>dataframe</a:t>
            </a:r>
            <a:endParaRPr lang="en-US" sz="2400" cap="none" dirty="0">
              <a:solidFill>
                <a:schemeClr val="accent5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B24681-E032-4239-A4B5-29D8A930938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3402" y="1924263"/>
            <a:ext cx="3265279" cy="300947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279B0-1325-4537-9019-647CDDC4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7188" y="2324178"/>
            <a:ext cx="2612456" cy="3509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D8CC1-4540-4FF1-B6D7-B72F2824D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9" y="4047344"/>
            <a:ext cx="5048245" cy="24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5747-C42A-4F9F-A483-77EC569D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cap="none" dirty="0">
                <a:solidFill>
                  <a:schemeClr val="tx2"/>
                </a:solidFill>
              </a:rPr>
              <a:t>L</a:t>
            </a:r>
            <a:r>
              <a:rPr lang="en-US" sz="4000" cap="none" dirty="0">
                <a:solidFill>
                  <a:schemeClr val="accent5"/>
                </a:solidFill>
              </a:rPr>
              <a:t>oad --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A502-B883-4BF3-B16A-245707DA8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1"/>
            <a:ext cx="2818777" cy="3424107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accent5"/>
                </a:solidFill>
              </a:rPr>
              <a:t>Relational Data</a:t>
            </a:r>
          </a:p>
          <a:p>
            <a:pPr marL="0" indent="0">
              <a:buNone/>
            </a:pPr>
            <a:endParaRPr lang="en-US" sz="2800" cap="none" dirty="0">
              <a:solidFill>
                <a:schemeClr val="tx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721258-3633-4E75-A708-AD166C19452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1970" y="4197246"/>
            <a:ext cx="10325466" cy="1212599"/>
          </a:xfrm>
        </p:spPr>
      </p:pic>
    </p:spTree>
    <p:extLst>
      <p:ext uri="{BB962C8B-B14F-4D97-AF65-F5344CB8AC3E}">
        <p14:creationId xmlns:p14="http://schemas.microsoft.com/office/powerpoint/2010/main" val="229768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1245-CB23-455D-9F5D-B78CC713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cap="none" dirty="0">
                <a:solidFill>
                  <a:schemeClr val="tx2"/>
                </a:solidFill>
              </a:rPr>
              <a:t>L</a:t>
            </a:r>
            <a:r>
              <a:rPr lang="en-US" sz="4000" cap="none" dirty="0">
                <a:solidFill>
                  <a:schemeClr val="accent5"/>
                </a:solidFill>
              </a:rPr>
              <a:t>oad -- PostgreSQL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48ED-4314-4579-8F1C-D1779C20A3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78147" cy="3424107"/>
          </a:xfrm>
        </p:spPr>
        <p:txBody>
          <a:bodyPr/>
          <a:lstStyle/>
          <a:p>
            <a:r>
              <a:rPr lang="en-US" sz="2400" cap="none" dirty="0">
                <a:solidFill>
                  <a:schemeClr val="accent5"/>
                </a:solidFill>
              </a:rPr>
              <a:t>Join Tables</a:t>
            </a:r>
          </a:p>
          <a:p>
            <a:r>
              <a:rPr lang="en-US" sz="2400" cap="none" dirty="0">
                <a:solidFill>
                  <a:schemeClr val="accent5"/>
                </a:solidFill>
              </a:rPr>
              <a:t>Run Queries for Further Analysis</a:t>
            </a:r>
          </a:p>
          <a:p>
            <a:endParaRPr lang="en-US" sz="2400" cap="none" dirty="0">
              <a:solidFill>
                <a:schemeClr val="accent5"/>
              </a:solidFill>
            </a:endParaRPr>
          </a:p>
          <a:p>
            <a:endParaRPr lang="en-US" cap="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E2F4E3-F439-41D9-9403-576739B96B0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21" y="2561352"/>
            <a:ext cx="5891135" cy="3386400"/>
          </a:xfrm>
        </p:spPr>
      </p:pic>
    </p:spTree>
    <p:extLst>
      <p:ext uri="{BB962C8B-B14F-4D97-AF65-F5344CB8AC3E}">
        <p14:creationId xmlns:p14="http://schemas.microsoft.com/office/powerpoint/2010/main" val="218837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4C1F-8477-4C2E-A154-A740D3CF0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26" y="2197308"/>
            <a:ext cx="8956962" cy="3060491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End</a:t>
            </a:r>
            <a:b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39F8B-2B9E-40DC-A3E2-E9043393C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30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326</TotalTime>
  <Words>139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World life expectancy</vt:lpstr>
      <vt:lpstr>Extract -- Data Source and Format</vt:lpstr>
      <vt:lpstr>Extract -- Data Source and Format</vt:lpstr>
      <vt:lpstr>Extract -- Data Source and Format</vt:lpstr>
      <vt:lpstr>Transform -- Data Cleanup </vt:lpstr>
      <vt:lpstr>Transform -- Data Cleanup </vt:lpstr>
      <vt:lpstr>Load -- PostgreSQL</vt:lpstr>
      <vt:lpstr>Load -- PostgreSQL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life expectancy</dc:title>
  <dc:creator>Ang Li</dc:creator>
  <cp:lastModifiedBy>Ang Li</cp:lastModifiedBy>
  <cp:revision>31</cp:revision>
  <dcterms:created xsi:type="dcterms:W3CDTF">2021-07-15T17:58:13Z</dcterms:created>
  <dcterms:modified xsi:type="dcterms:W3CDTF">2021-07-16T00:15:04Z</dcterms:modified>
</cp:coreProperties>
</file>