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3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6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736C-0517-486D-ACBB-92A39CAF5FC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A307-387E-4A05-AD35-A8BE1BF6A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messages </a:t>
            </a:r>
            <a:r>
              <a:rPr lang="en-GB" dirty="0" err="1" smtClean="0"/>
              <a:t>Picoscope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4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2020-09-23, after press stop during Voltage scan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83" y="1825625"/>
            <a:ext cx="8320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Error messages Picoscope</vt:lpstr>
      <vt:lpstr>2020-09-23, after press stop during Voltage scan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messages Picoscope</dc:title>
  <dc:creator>HBM400</dc:creator>
  <cp:lastModifiedBy>HBM400</cp:lastModifiedBy>
  <cp:revision>1</cp:revision>
  <dcterms:created xsi:type="dcterms:W3CDTF">2020-09-24T15:04:36Z</dcterms:created>
  <dcterms:modified xsi:type="dcterms:W3CDTF">2020-09-24T15:05:27Z</dcterms:modified>
</cp:coreProperties>
</file>