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70" r:id="rId6"/>
    <p:sldId id="274" r:id="rId7"/>
    <p:sldId id="257" r:id="rId8"/>
    <p:sldId id="275" r:id="rId9"/>
    <p:sldId id="276" r:id="rId10"/>
    <p:sldId id="277" r:id="rId11"/>
    <p:sldId id="258" r:id="rId12"/>
    <p:sldId id="280" r:id="rId13"/>
    <p:sldId id="273" r:id="rId14"/>
    <p:sldId id="278" r:id="rId15"/>
    <p:sldId id="265" r:id="rId16"/>
    <p:sldId id="266" r:id="rId17"/>
    <p:sldId id="268" r:id="rId18"/>
    <p:sldId id="26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5" d="100"/>
          <a:sy n="105" d="100"/>
        </p:scale>
        <p:origin x="63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4555A-7520-4540-94FD-D8B956BF8AF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8759F-9C47-4DCC-937C-62AF4D6949CA}">
      <dgm:prSet phldrT="[Text]"/>
      <dgm:spPr>
        <a:solidFill>
          <a:srgbClr val="355979"/>
        </a:solidFill>
      </dgm:spPr>
      <dgm:t>
        <a:bodyPr/>
        <a:lstStyle/>
        <a:p>
          <a:r>
            <a:rPr lang="en-US" dirty="0"/>
            <a:t>Fundament</a:t>
          </a:r>
        </a:p>
      </dgm:t>
    </dgm:pt>
    <dgm:pt modelId="{62DE0FE5-372B-42BE-B366-F44816F488C0}" type="parTrans" cxnId="{D6B3C826-684E-458E-9363-F7BE4EE35D3F}">
      <dgm:prSet/>
      <dgm:spPr/>
      <dgm:t>
        <a:bodyPr/>
        <a:lstStyle/>
        <a:p>
          <a:endParaRPr lang="en-US"/>
        </a:p>
      </dgm:t>
    </dgm:pt>
    <dgm:pt modelId="{FA83F3FF-EA20-4C58-A7DB-82B0BDB27D27}" type="sibTrans" cxnId="{D6B3C826-684E-458E-9363-F7BE4EE35D3F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3FAE7591-2BBF-48B4-9866-1F45DB1F93E1}">
      <dgm:prSet phldrT="[Text]" custT="1"/>
      <dgm:spPr/>
      <dgm:t>
        <a:bodyPr/>
        <a:lstStyle/>
        <a:p>
          <a:r>
            <a:rPr lang="en-US" sz="2000" dirty="0"/>
            <a:t>November 2016</a:t>
          </a:r>
        </a:p>
      </dgm:t>
    </dgm:pt>
    <dgm:pt modelId="{9914EB3E-EE9D-4393-ACEE-D16CBDACF22E}" type="parTrans" cxnId="{6D005DB5-CF00-4246-9C48-3BAB8F01F960}">
      <dgm:prSet/>
      <dgm:spPr/>
      <dgm:t>
        <a:bodyPr/>
        <a:lstStyle/>
        <a:p>
          <a:endParaRPr lang="en-US"/>
        </a:p>
      </dgm:t>
    </dgm:pt>
    <dgm:pt modelId="{28D50D8B-30D2-4A79-ABC5-A550ABCCD526}" type="sibTrans" cxnId="{6D005DB5-CF00-4246-9C48-3BAB8F01F960}">
      <dgm:prSet/>
      <dgm:spPr/>
      <dgm:t>
        <a:bodyPr/>
        <a:lstStyle/>
        <a:p>
          <a:endParaRPr lang="en-US"/>
        </a:p>
      </dgm:t>
    </dgm:pt>
    <dgm:pt modelId="{8469BE85-FD40-47EF-8E55-4B0F7F06A629}">
      <dgm:prSet phldrT="[Text]"/>
      <dgm:spPr>
        <a:solidFill>
          <a:srgbClr val="355979"/>
        </a:solidFill>
      </dgm:spPr>
      <dgm:t>
        <a:bodyPr/>
        <a:lstStyle/>
        <a:p>
          <a:r>
            <a:rPr lang="en-US" dirty="0"/>
            <a:t>MVP</a:t>
          </a:r>
        </a:p>
      </dgm:t>
    </dgm:pt>
    <dgm:pt modelId="{02BC047C-B619-4AB5-BA8E-9A708C558B73}" type="parTrans" cxnId="{7915D411-03CB-4B88-A9A6-3AED360376D2}">
      <dgm:prSet/>
      <dgm:spPr/>
      <dgm:t>
        <a:bodyPr/>
        <a:lstStyle/>
        <a:p>
          <a:endParaRPr lang="en-US"/>
        </a:p>
      </dgm:t>
    </dgm:pt>
    <dgm:pt modelId="{4252C533-D469-42B3-BED0-3023F856841B}" type="sibTrans" cxnId="{7915D411-03CB-4B88-A9A6-3AED360376D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03FF3FF-B159-4B08-87D0-253EE93FE159}">
      <dgm:prSet phldrT="[Text]" custT="1"/>
      <dgm:spPr/>
      <dgm:t>
        <a:bodyPr/>
        <a:lstStyle/>
        <a:p>
          <a:r>
            <a:rPr lang="en-US" sz="2000" dirty="0"/>
            <a:t>December 2016</a:t>
          </a:r>
        </a:p>
      </dgm:t>
    </dgm:pt>
    <dgm:pt modelId="{4C88C24A-CC74-428E-B587-8A3B88509BA1}" type="parTrans" cxnId="{3AB1AA65-A2EE-4E64-A8D5-D08ECA32F630}">
      <dgm:prSet/>
      <dgm:spPr/>
      <dgm:t>
        <a:bodyPr/>
        <a:lstStyle/>
        <a:p>
          <a:endParaRPr lang="en-US"/>
        </a:p>
      </dgm:t>
    </dgm:pt>
    <dgm:pt modelId="{40366C4B-6C21-440A-9A38-E19AEC7CCD6B}" type="sibTrans" cxnId="{3AB1AA65-A2EE-4E64-A8D5-D08ECA32F630}">
      <dgm:prSet/>
      <dgm:spPr/>
      <dgm:t>
        <a:bodyPr/>
        <a:lstStyle/>
        <a:p>
          <a:endParaRPr lang="en-US"/>
        </a:p>
      </dgm:t>
    </dgm:pt>
    <dgm:pt modelId="{7C6FFD80-5F1C-44EF-887F-673D91AD9880}">
      <dgm:prSet phldrT="[Text]"/>
      <dgm:spPr>
        <a:solidFill>
          <a:srgbClr val="355979"/>
        </a:solidFill>
      </dgm:spPr>
      <dgm:t>
        <a:bodyPr/>
        <a:lstStyle/>
        <a:p>
          <a:r>
            <a:rPr lang="en-US" dirty="0"/>
            <a:t>Version 1</a:t>
          </a:r>
        </a:p>
      </dgm:t>
    </dgm:pt>
    <dgm:pt modelId="{431E36CB-0459-425F-BC75-63518FAF1C72}" type="parTrans" cxnId="{FB2F2834-6277-49BE-A1F9-091677360BE1}">
      <dgm:prSet/>
      <dgm:spPr/>
      <dgm:t>
        <a:bodyPr/>
        <a:lstStyle/>
        <a:p>
          <a:endParaRPr lang="en-US"/>
        </a:p>
      </dgm:t>
    </dgm:pt>
    <dgm:pt modelId="{372DF72A-EB24-4DD8-B089-0DE02DA2211F}" type="sibTrans" cxnId="{FB2F2834-6277-49BE-A1F9-091677360BE1}">
      <dgm:prSet/>
      <dgm:spPr/>
      <dgm:t>
        <a:bodyPr/>
        <a:lstStyle/>
        <a:p>
          <a:endParaRPr lang="en-US"/>
        </a:p>
      </dgm:t>
    </dgm:pt>
    <dgm:pt modelId="{56476F6C-CEA5-466E-BA4A-915D3162B7F9}">
      <dgm:prSet phldrT="[Text]" custT="1"/>
      <dgm:spPr/>
      <dgm:t>
        <a:bodyPr/>
        <a:lstStyle/>
        <a:p>
          <a:r>
            <a:rPr lang="en-US" sz="2000" dirty="0"/>
            <a:t>March 2016</a:t>
          </a:r>
        </a:p>
      </dgm:t>
    </dgm:pt>
    <dgm:pt modelId="{3EDBEC59-FC56-4F38-90D4-C910B7ACE677}" type="parTrans" cxnId="{1E0A5BCE-0051-4799-877A-7D06E5C841BB}">
      <dgm:prSet/>
      <dgm:spPr/>
      <dgm:t>
        <a:bodyPr/>
        <a:lstStyle/>
        <a:p>
          <a:endParaRPr lang="en-US"/>
        </a:p>
      </dgm:t>
    </dgm:pt>
    <dgm:pt modelId="{E1DBEA60-3E01-47E5-9316-A1B6483DBEDB}" type="sibTrans" cxnId="{1E0A5BCE-0051-4799-877A-7D06E5C841BB}">
      <dgm:prSet/>
      <dgm:spPr/>
      <dgm:t>
        <a:bodyPr/>
        <a:lstStyle/>
        <a:p>
          <a:endParaRPr lang="en-US"/>
        </a:p>
      </dgm:t>
    </dgm:pt>
    <dgm:pt modelId="{DF09DAD3-66B1-4624-A8C9-C94C11998B3B}">
      <dgm:prSet phldrT="[Text]" custT="1"/>
      <dgm:spPr/>
      <dgm:t>
        <a:bodyPr/>
        <a:lstStyle/>
        <a:p>
          <a:r>
            <a:rPr lang="en-US" sz="2000" dirty="0"/>
            <a:t>OSS Approval</a:t>
          </a:r>
        </a:p>
      </dgm:t>
    </dgm:pt>
    <dgm:pt modelId="{F36CCBC9-9F56-4FEB-B726-621B3B7D9FDE}" type="parTrans" cxnId="{7BA13D3C-4FBC-4610-A8B3-7725A52B24E4}">
      <dgm:prSet/>
      <dgm:spPr/>
      <dgm:t>
        <a:bodyPr/>
        <a:lstStyle/>
        <a:p>
          <a:endParaRPr lang="en-US"/>
        </a:p>
      </dgm:t>
    </dgm:pt>
    <dgm:pt modelId="{3641477B-5367-496E-9BBE-654501B37926}" type="sibTrans" cxnId="{7BA13D3C-4FBC-4610-A8B3-7725A52B24E4}">
      <dgm:prSet/>
      <dgm:spPr/>
      <dgm:t>
        <a:bodyPr/>
        <a:lstStyle/>
        <a:p>
          <a:endParaRPr lang="en-US"/>
        </a:p>
      </dgm:t>
    </dgm:pt>
    <dgm:pt modelId="{49A5245A-9D34-49C7-B1D2-98C32D32D122}">
      <dgm:prSet phldrT="[Text]" custT="1"/>
      <dgm:spPr/>
      <dgm:t>
        <a:bodyPr/>
        <a:lstStyle/>
        <a:p>
          <a:r>
            <a:rPr lang="en-US" sz="2000" dirty="0"/>
            <a:t>Leader board v1</a:t>
          </a:r>
        </a:p>
      </dgm:t>
    </dgm:pt>
    <dgm:pt modelId="{12C59E34-3F61-4E47-81D8-4CA07C4EFE23}" type="parTrans" cxnId="{DCB66BFC-F9D3-4FC1-88FA-AE90F5EE1530}">
      <dgm:prSet/>
      <dgm:spPr/>
      <dgm:t>
        <a:bodyPr/>
        <a:lstStyle/>
        <a:p>
          <a:endParaRPr lang="en-US"/>
        </a:p>
      </dgm:t>
    </dgm:pt>
    <dgm:pt modelId="{762221F5-34C5-4DB1-8CB2-D3F8F7E6B3D6}" type="sibTrans" cxnId="{DCB66BFC-F9D3-4FC1-88FA-AE90F5EE1530}">
      <dgm:prSet/>
      <dgm:spPr/>
      <dgm:t>
        <a:bodyPr/>
        <a:lstStyle/>
        <a:p>
          <a:endParaRPr lang="en-US"/>
        </a:p>
      </dgm:t>
    </dgm:pt>
    <dgm:pt modelId="{9864B9B9-46B5-47A7-9E57-3794431E8FF9}">
      <dgm:prSet phldrT="[Text]" custT="1"/>
      <dgm:spPr/>
      <dgm:t>
        <a:bodyPr/>
        <a:lstStyle/>
        <a:p>
          <a:r>
            <a:rPr lang="en-US" sz="2000" dirty="0"/>
            <a:t>Analytics basics</a:t>
          </a:r>
        </a:p>
      </dgm:t>
    </dgm:pt>
    <dgm:pt modelId="{FBDE420A-B848-4746-8C42-04CAA0445461}" type="parTrans" cxnId="{3C9069A5-D4EA-4A32-A098-2A448C034B73}">
      <dgm:prSet/>
      <dgm:spPr/>
      <dgm:t>
        <a:bodyPr/>
        <a:lstStyle/>
        <a:p>
          <a:endParaRPr lang="en-US"/>
        </a:p>
      </dgm:t>
    </dgm:pt>
    <dgm:pt modelId="{7D1D490D-3199-48BF-A2B8-78978F821A0E}" type="sibTrans" cxnId="{3C9069A5-D4EA-4A32-A098-2A448C034B73}">
      <dgm:prSet/>
      <dgm:spPr/>
      <dgm:t>
        <a:bodyPr/>
        <a:lstStyle/>
        <a:p>
          <a:endParaRPr lang="en-US"/>
        </a:p>
      </dgm:t>
    </dgm:pt>
    <dgm:pt modelId="{4AABCAC8-C40E-45AB-B326-D67CE8869EC4}">
      <dgm:prSet phldrT="[Text]" custT="1"/>
      <dgm:spPr/>
      <dgm:t>
        <a:bodyPr/>
        <a:lstStyle/>
        <a:p>
          <a:r>
            <a:rPr lang="en-US" sz="2000" dirty="0"/>
            <a:t>Player management basics</a:t>
          </a:r>
        </a:p>
      </dgm:t>
    </dgm:pt>
    <dgm:pt modelId="{FD2C3AD5-20E2-4EDD-9E8B-22473EEE2C36}" type="parTrans" cxnId="{A148D16D-BAB4-450A-A7D2-729AC497BF89}">
      <dgm:prSet/>
      <dgm:spPr/>
      <dgm:t>
        <a:bodyPr/>
        <a:lstStyle/>
        <a:p>
          <a:endParaRPr lang="en-US"/>
        </a:p>
      </dgm:t>
    </dgm:pt>
    <dgm:pt modelId="{300DC7EA-BBF7-4711-80D1-6032E80FCFEB}" type="sibTrans" cxnId="{A148D16D-BAB4-450A-A7D2-729AC497BF89}">
      <dgm:prSet/>
      <dgm:spPr/>
      <dgm:t>
        <a:bodyPr/>
        <a:lstStyle/>
        <a:p>
          <a:endParaRPr lang="en-US"/>
        </a:p>
      </dgm:t>
    </dgm:pt>
    <dgm:pt modelId="{6BC32CCC-F064-40CE-BF89-6DB857A34420}">
      <dgm:prSet phldrT="[Text]" custT="1"/>
      <dgm:spPr/>
      <dgm:t>
        <a:bodyPr/>
        <a:lstStyle/>
        <a:p>
          <a:r>
            <a:rPr lang="en-US" sz="2000" dirty="0"/>
            <a:t>Player Management, Leaderboard and Analytics v1</a:t>
          </a:r>
        </a:p>
      </dgm:t>
    </dgm:pt>
    <dgm:pt modelId="{007F0752-5E63-40D8-BFA4-BEB318C65A6A}" type="parTrans" cxnId="{CE15634F-4F74-4032-98DB-B1488BD3A9F1}">
      <dgm:prSet/>
      <dgm:spPr/>
      <dgm:t>
        <a:bodyPr/>
        <a:lstStyle/>
        <a:p>
          <a:endParaRPr lang="en-US"/>
        </a:p>
      </dgm:t>
    </dgm:pt>
    <dgm:pt modelId="{13CE3CF5-DA8E-4CE7-AE7E-5D1D7EA6F668}" type="sibTrans" cxnId="{CE15634F-4F74-4032-98DB-B1488BD3A9F1}">
      <dgm:prSet/>
      <dgm:spPr/>
      <dgm:t>
        <a:bodyPr/>
        <a:lstStyle/>
        <a:p>
          <a:endParaRPr lang="en-US"/>
        </a:p>
      </dgm:t>
    </dgm:pt>
    <dgm:pt modelId="{8CFD4DB4-861D-44B9-A82A-BC63B67370B3}">
      <dgm:prSet phldrT="[Text]" custT="1"/>
      <dgm:spPr/>
      <dgm:t>
        <a:bodyPr/>
        <a:lstStyle/>
        <a:p>
          <a:r>
            <a:rPr lang="en-US" sz="2000" dirty="0"/>
            <a:t>1</a:t>
          </a:r>
          <a:r>
            <a:rPr lang="en-US" sz="2000" baseline="30000" dirty="0"/>
            <a:t>st</a:t>
          </a:r>
          <a:r>
            <a:rPr lang="en-US" sz="2000" dirty="0"/>
            <a:t> games in production</a:t>
          </a:r>
        </a:p>
      </dgm:t>
    </dgm:pt>
    <dgm:pt modelId="{B446F617-5BC1-468B-BD1D-31C4DDE21EE2}" type="parTrans" cxnId="{366BEC93-63FF-457F-86A8-C8939ADE9BCA}">
      <dgm:prSet/>
      <dgm:spPr/>
      <dgm:t>
        <a:bodyPr/>
        <a:lstStyle/>
        <a:p>
          <a:endParaRPr lang="en-US"/>
        </a:p>
      </dgm:t>
    </dgm:pt>
    <dgm:pt modelId="{67C0AF3A-F777-4738-A5BF-69DCBB7FBEA4}" type="sibTrans" cxnId="{366BEC93-63FF-457F-86A8-C8939ADE9BCA}">
      <dgm:prSet/>
      <dgm:spPr/>
      <dgm:t>
        <a:bodyPr/>
        <a:lstStyle/>
        <a:p>
          <a:endParaRPr lang="en-US"/>
        </a:p>
      </dgm:t>
    </dgm:pt>
    <dgm:pt modelId="{89912E6A-1DE6-4BDA-9120-DAA2425584B1}">
      <dgm:prSet phldrT="[Text]" custT="1"/>
      <dgm:spPr/>
      <dgm:t>
        <a:bodyPr/>
        <a:lstStyle/>
        <a:p>
          <a:r>
            <a:rPr lang="en-US" sz="2000" dirty="0"/>
            <a:t>On board 1</a:t>
          </a:r>
          <a:r>
            <a:rPr lang="en-US" sz="2000" baseline="30000" dirty="0"/>
            <a:t>st</a:t>
          </a:r>
          <a:r>
            <a:rPr lang="en-US" sz="2000" dirty="0"/>
            <a:t> game studios</a:t>
          </a:r>
        </a:p>
      </dgm:t>
    </dgm:pt>
    <dgm:pt modelId="{E427D9A9-12BB-4C2A-94B8-AC2AF3928FDA}" type="parTrans" cxnId="{BE459817-DE9E-4F0F-B1C3-2BE2930D4F4E}">
      <dgm:prSet/>
      <dgm:spPr/>
      <dgm:t>
        <a:bodyPr/>
        <a:lstStyle/>
        <a:p>
          <a:endParaRPr lang="en-US"/>
        </a:p>
      </dgm:t>
    </dgm:pt>
    <dgm:pt modelId="{9ABF784E-0365-4069-8C65-7C4C10CB9C42}" type="sibTrans" cxnId="{BE459817-DE9E-4F0F-B1C3-2BE2930D4F4E}">
      <dgm:prSet/>
      <dgm:spPr/>
      <dgm:t>
        <a:bodyPr/>
        <a:lstStyle/>
        <a:p>
          <a:endParaRPr lang="en-US"/>
        </a:p>
      </dgm:t>
    </dgm:pt>
    <dgm:pt modelId="{3E7A6767-ADED-43B9-B57F-F98AC7F2F971}">
      <dgm:prSet phldrT="[Text]" custT="1"/>
      <dgm:spPr/>
      <dgm:t>
        <a:bodyPr/>
        <a:lstStyle/>
        <a:p>
          <a:r>
            <a:rPr lang="en-US" sz="2000" dirty="0"/>
            <a:t>Engage/ start discussion with 1</a:t>
          </a:r>
          <a:r>
            <a:rPr lang="en-US" sz="2000" baseline="30000" dirty="0"/>
            <a:t>st</a:t>
          </a:r>
          <a:r>
            <a:rPr lang="en-US" sz="2000" dirty="0"/>
            <a:t> game studios</a:t>
          </a:r>
        </a:p>
      </dgm:t>
    </dgm:pt>
    <dgm:pt modelId="{EAEA2412-C99F-4EA3-8762-30FFEA2A1D59}" type="parTrans" cxnId="{5D5C7D4F-1E02-4599-8943-E963700279AD}">
      <dgm:prSet/>
      <dgm:spPr/>
      <dgm:t>
        <a:bodyPr/>
        <a:lstStyle/>
        <a:p>
          <a:endParaRPr lang="en-US"/>
        </a:p>
      </dgm:t>
    </dgm:pt>
    <dgm:pt modelId="{6AED5882-2B09-4EC7-98C0-D0C3FA3D23DF}" type="sibTrans" cxnId="{5D5C7D4F-1E02-4599-8943-E963700279AD}">
      <dgm:prSet/>
      <dgm:spPr/>
      <dgm:t>
        <a:bodyPr/>
        <a:lstStyle/>
        <a:p>
          <a:endParaRPr lang="en-US"/>
        </a:p>
      </dgm:t>
    </dgm:pt>
    <dgm:pt modelId="{12413366-6EB1-443A-983A-373068254F15}" type="pres">
      <dgm:prSet presAssocID="{1794555A-7520-4540-94FD-D8B956BF8AFF}" presName="linearFlow" presStyleCnt="0">
        <dgm:presLayoutVars>
          <dgm:dir/>
          <dgm:animLvl val="lvl"/>
          <dgm:resizeHandles val="exact"/>
        </dgm:presLayoutVars>
      </dgm:prSet>
      <dgm:spPr/>
    </dgm:pt>
    <dgm:pt modelId="{29B19569-F01A-429C-996E-44C3012F93A4}" type="pres">
      <dgm:prSet presAssocID="{EAA8759F-9C47-4DCC-937C-62AF4D6949CA}" presName="composite" presStyleCnt="0"/>
      <dgm:spPr/>
    </dgm:pt>
    <dgm:pt modelId="{84F69C3A-5C05-4127-B153-5F8B760AFB9C}" type="pres">
      <dgm:prSet presAssocID="{EAA8759F-9C47-4DCC-937C-62AF4D6949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DD1F8F6-DA4F-41EC-BE3F-170B126BEFFA}" type="pres">
      <dgm:prSet presAssocID="{EAA8759F-9C47-4DCC-937C-62AF4D6949CA}" presName="parSh" presStyleLbl="node1" presStyleIdx="0" presStyleCnt="3"/>
      <dgm:spPr/>
    </dgm:pt>
    <dgm:pt modelId="{70B1BB3C-9713-4D10-857B-431F93B50C9E}" type="pres">
      <dgm:prSet presAssocID="{EAA8759F-9C47-4DCC-937C-62AF4D6949CA}" presName="desTx" presStyleLbl="fgAcc1" presStyleIdx="0" presStyleCnt="3">
        <dgm:presLayoutVars>
          <dgm:bulletEnabled val="1"/>
        </dgm:presLayoutVars>
      </dgm:prSet>
      <dgm:spPr/>
    </dgm:pt>
    <dgm:pt modelId="{7254C869-0177-4B89-B560-292A003190A4}" type="pres">
      <dgm:prSet presAssocID="{FA83F3FF-EA20-4C58-A7DB-82B0BDB27D27}" presName="sibTrans" presStyleLbl="sibTrans2D1" presStyleIdx="0" presStyleCnt="2"/>
      <dgm:spPr/>
    </dgm:pt>
    <dgm:pt modelId="{0DB84C39-C60D-488F-B0B2-56DC306DD28C}" type="pres">
      <dgm:prSet presAssocID="{FA83F3FF-EA20-4C58-A7DB-82B0BDB27D27}" presName="connTx" presStyleLbl="sibTrans2D1" presStyleIdx="0" presStyleCnt="2"/>
      <dgm:spPr/>
    </dgm:pt>
    <dgm:pt modelId="{45DE1E43-6584-4456-8787-123D62BC391E}" type="pres">
      <dgm:prSet presAssocID="{8469BE85-FD40-47EF-8E55-4B0F7F06A629}" presName="composite" presStyleCnt="0"/>
      <dgm:spPr/>
    </dgm:pt>
    <dgm:pt modelId="{86BFF7E3-7B40-4102-B94E-1C30C45A8D05}" type="pres">
      <dgm:prSet presAssocID="{8469BE85-FD40-47EF-8E55-4B0F7F06A62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109928-BFB6-4915-A696-25A82B7068C6}" type="pres">
      <dgm:prSet presAssocID="{8469BE85-FD40-47EF-8E55-4B0F7F06A629}" presName="parSh" presStyleLbl="node1" presStyleIdx="1" presStyleCnt="3"/>
      <dgm:spPr/>
    </dgm:pt>
    <dgm:pt modelId="{7B93DD0F-6EEB-4C05-B50C-23FBA9B15A1C}" type="pres">
      <dgm:prSet presAssocID="{8469BE85-FD40-47EF-8E55-4B0F7F06A629}" presName="desTx" presStyleLbl="fgAcc1" presStyleIdx="1" presStyleCnt="3">
        <dgm:presLayoutVars>
          <dgm:bulletEnabled val="1"/>
        </dgm:presLayoutVars>
      </dgm:prSet>
      <dgm:spPr/>
    </dgm:pt>
    <dgm:pt modelId="{61300AF8-E265-4C0A-9EFD-53F844A6DA6A}" type="pres">
      <dgm:prSet presAssocID="{4252C533-D469-42B3-BED0-3023F856841B}" presName="sibTrans" presStyleLbl="sibTrans2D1" presStyleIdx="1" presStyleCnt="2"/>
      <dgm:spPr/>
    </dgm:pt>
    <dgm:pt modelId="{AFD02505-25CE-4732-862C-77102A483B48}" type="pres">
      <dgm:prSet presAssocID="{4252C533-D469-42B3-BED0-3023F856841B}" presName="connTx" presStyleLbl="sibTrans2D1" presStyleIdx="1" presStyleCnt="2"/>
      <dgm:spPr/>
    </dgm:pt>
    <dgm:pt modelId="{E5E56DCB-4E3D-4D0E-9735-AA75F7D04B2E}" type="pres">
      <dgm:prSet presAssocID="{7C6FFD80-5F1C-44EF-887F-673D91AD9880}" presName="composite" presStyleCnt="0"/>
      <dgm:spPr/>
    </dgm:pt>
    <dgm:pt modelId="{82E90DEB-B61C-4EA1-AD2B-5F5CF66E6059}" type="pres">
      <dgm:prSet presAssocID="{7C6FFD80-5F1C-44EF-887F-673D91AD988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1224005-1204-4115-B9A3-4BE8D993EBF7}" type="pres">
      <dgm:prSet presAssocID="{7C6FFD80-5F1C-44EF-887F-673D91AD9880}" presName="parSh" presStyleLbl="node1" presStyleIdx="2" presStyleCnt="3"/>
      <dgm:spPr/>
    </dgm:pt>
    <dgm:pt modelId="{828714F6-F31F-4BF1-8434-7DFCB3C4840B}" type="pres">
      <dgm:prSet presAssocID="{7C6FFD80-5F1C-44EF-887F-673D91AD988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C9069A5-D4EA-4A32-A098-2A448C034B73}" srcId="{8469BE85-FD40-47EF-8E55-4B0F7F06A629}" destId="{9864B9B9-46B5-47A7-9E57-3794431E8FF9}" srcOrd="3" destOrd="0" parTransId="{FBDE420A-B848-4746-8C42-04CAA0445461}" sibTransId="{7D1D490D-3199-48BF-A2B8-78978F821A0E}"/>
    <dgm:cxn modelId="{D6B3C826-684E-458E-9363-F7BE4EE35D3F}" srcId="{1794555A-7520-4540-94FD-D8B956BF8AFF}" destId="{EAA8759F-9C47-4DCC-937C-62AF4D6949CA}" srcOrd="0" destOrd="0" parTransId="{62DE0FE5-372B-42BE-B366-F44816F488C0}" sibTransId="{FA83F3FF-EA20-4C58-A7DB-82B0BDB27D27}"/>
    <dgm:cxn modelId="{7BA13D3C-4FBC-4610-A8B3-7725A52B24E4}" srcId="{EAA8759F-9C47-4DCC-937C-62AF4D6949CA}" destId="{DF09DAD3-66B1-4624-A8C9-C94C11998B3B}" srcOrd="1" destOrd="0" parTransId="{F36CCBC9-9F56-4FEB-B726-621B3B7D9FDE}" sibTransId="{3641477B-5367-496E-9BBE-654501B37926}"/>
    <dgm:cxn modelId="{AA0DC873-C522-477E-9D9B-1A2F73E9CB1C}" type="presOf" srcId="{49A5245A-9D34-49C7-B1D2-98C32D32D122}" destId="{7B93DD0F-6EEB-4C05-B50C-23FBA9B15A1C}" srcOrd="0" destOrd="2" presId="urn:microsoft.com/office/officeart/2005/8/layout/process3"/>
    <dgm:cxn modelId="{1B115808-0419-4C09-A1FF-B3D148CEF572}" type="presOf" srcId="{EAA8759F-9C47-4DCC-937C-62AF4D6949CA}" destId="{6DD1F8F6-DA4F-41EC-BE3F-170B126BEFFA}" srcOrd="1" destOrd="0" presId="urn:microsoft.com/office/officeart/2005/8/layout/process3"/>
    <dgm:cxn modelId="{3AB1AA65-A2EE-4E64-A8D5-D08ECA32F630}" srcId="{8469BE85-FD40-47EF-8E55-4B0F7F06A629}" destId="{203FF3FF-B159-4B08-87D0-253EE93FE159}" srcOrd="0" destOrd="0" parTransId="{4C88C24A-CC74-428E-B587-8A3B88509BA1}" sibTransId="{40366C4B-6C21-440A-9A38-E19AEC7CCD6B}"/>
    <dgm:cxn modelId="{CE15634F-4F74-4032-98DB-B1488BD3A9F1}" srcId="{7C6FFD80-5F1C-44EF-887F-673D91AD9880}" destId="{6BC32CCC-F064-40CE-BF89-6DB857A34420}" srcOrd="1" destOrd="0" parTransId="{007F0752-5E63-40D8-BFA4-BEB318C65A6A}" sibTransId="{13CE3CF5-DA8E-4CE7-AE7E-5D1D7EA6F668}"/>
    <dgm:cxn modelId="{DBE14F47-9111-4A57-9085-F0021DFDE130}" type="presOf" srcId="{9864B9B9-46B5-47A7-9E57-3794431E8FF9}" destId="{7B93DD0F-6EEB-4C05-B50C-23FBA9B15A1C}" srcOrd="0" destOrd="3" presId="urn:microsoft.com/office/officeart/2005/8/layout/process3"/>
    <dgm:cxn modelId="{9F1DEBC8-6C42-4F92-8205-02DC6B33A24E}" type="presOf" srcId="{DF09DAD3-66B1-4624-A8C9-C94C11998B3B}" destId="{70B1BB3C-9713-4D10-857B-431F93B50C9E}" srcOrd="0" destOrd="1" presId="urn:microsoft.com/office/officeart/2005/8/layout/process3"/>
    <dgm:cxn modelId="{EAE3CF98-38C1-4E72-8FBA-5AD05BFAFD74}" type="presOf" srcId="{1794555A-7520-4540-94FD-D8B956BF8AFF}" destId="{12413366-6EB1-443A-983A-373068254F15}" srcOrd="0" destOrd="0" presId="urn:microsoft.com/office/officeart/2005/8/layout/process3"/>
    <dgm:cxn modelId="{98ABFFF7-1A44-4372-8EAF-0A862B948A81}" type="presOf" srcId="{EAA8759F-9C47-4DCC-937C-62AF4D6949CA}" destId="{84F69C3A-5C05-4127-B153-5F8B760AFB9C}" srcOrd="0" destOrd="0" presId="urn:microsoft.com/office/officeart/2005/8/layout/process3"/>
    <dgm:cxn modelId="{EC23D4BC-194D-495D-9AC2-DB9296CA9149}" type="presOf" srcId="{4252C533-D469-42B3-BED0-3023F856841B}" destId="{61300AF8-E265-4C0A-9EFD-53F844A6DA6A}" srcOrd="0" destOrd="0" presId="urn:microsoft.com/office/officeart/2005/8/layout/process3"/>
    <dgm:cxn modelId="{D2516C43-7C70-4F7A-9FBB-A50ADBE0CDD6}" type="presOf" srcId="{6BC32CCC-F064-40CE-BF89-6DB857A34420}" destId="{828714F6-F31F-4BF1-8434-7DFCB3C4840B}" srcOrd="0" destOrd="1" presId="urn:microsoft.com/office/officeart/2005/8/layout/process3"/>
    <dgm:cxn modelId="{7915D411-03CB-4B88-A9A6-3AED360376D2}" srcId="{1794555A-7520-4540-94FD-D8B956BF8AFF}" destId="{8469BE85-FD40-47EF-8E55-4B0F7F06A629}" srcOrd="1" destOrd="0" parTransId="{02BC047C-B619-4AB5-BA8E-9A708C558B73}" sibTransId="{4252C533-D469-42B3-BED0-3023F856841B}"/>
    <dgm:cxn modelId="{83885819-B017-498F-8AF9-1233D22A6AFB}" type="presOf" srcId="{3FAE7591-2BBF-48B4-9866-1F45DB1F93E1}" destId="{70B1BB3C-9713-4D10-857B-431F93B50C9E}" srcOrd="0" destOrd="0" presId="urn:microsoft.com/office/officeart/2005/8/layout/process3"/>
    <dgm:cxn modelId="{9BCDAEC5-5235-4515-9C49-0AD0448B5550}" type="presOf" srcId="{4AABCAC8-C40E-45AB-B326-D67CE8869EC4}" destId="{7B93DD0F-6EEB-4C05-B50C-23FBA9B15A1C}" srcOrd="0" destOrd="1" presId="urn:microsoft.com/office/officeart/2005/8/layout/process3"/>
    <dgm:cxn modelId="{BE459817-DE9E-4F0F-B1C3-2BE2930D4F4E}" srcId="{8469BE85-FD40-47EF-8E55-4B0F7F06A629}" destId="{89912E6A-1DE6-4BDA-9120-DAA2425584B1}" srcOrd="4" destOrd="0" parTransId="{E427D9A9-12BB-4C2A-94B8-AC2AF3928FDA}" sibTransId="{9ABF784E-0365-4069-8C65-7C4C10CB9C42}"/>
    <dgm:cxn modelId="{2F1DEE7D-4AA3-45F5-9131-6CD4052EC17B}" type="presOf" srcId="{8CFD4DB4-861D-44B9-A82A-BC63B67370B3}" destId="{828714F6-F31F-4BF1-8434-7DFCB3C4840B}" srcOrd="0" destOrd="2" presId="urn:microsoft.com/office/officeart/2005/8/layout/process3"/>
    <dgm:cxn modelId="{48C13145-F0F0-44C9-9B34-F5652D8F50DA}" type="presOf" srcId="{8469BE85-FD40-47EF-8E55-4B0F7F06A629}" destId="{86BFF7E3-7B40-4102-B94E-1C30C45A8D05}" srcOrd="0" destOrd="0" presId="urn:microsoft.com/office/officeart/2005/8/layout/process3"/>
    <dgm:cxn modelId="{AC6418A8-8E7B-48B5-9E39-97F82D3CFFB1}" type="presOf" srcId="{7C6FFD80-5F1C-44EF-887F-673D91AD9880}" destId="{82E90DEB-B61C-4EA1-AD2B-5F5CF66E6059}" srcOrd="0" destOrd="0" presId="urn:microsoft.com/office/officeart/2005/8/layout/process3"/>
    <dgm:cxn modelId="{366BEC93-63FF-457F-86A8-C8939ADE9BCA}" srcId="{7C6FFD80-5F1C-44EF-887F-673D91AD9880}" destId="{8CFD4DB4-861D-44B9-A82A-BC63B67370B3}" srcOrd="2" destOrd="0" parTransId="{B446F617-5BC1-468B-BD1D-31C4DDE21EE2}" sibTransId="{67C0AF3A-F777-4738-A5BF-69DCBB7FBEA4}"/>
    <dgm:cxn modelId="{FB79B4AF-7D37-44EE-8234-7DF000A4E959}" type="presOf" srcId="{203FF3FF-B159-4B08-87D0-253EE93FE159}" destId="{7B93DD0F-6EEB-4C05-B50C-23FBA9B15A1C}" srcOrd="0" destOrd="0" presId="urn:microsoft.com/office/officeart/2005/8/layout/process3"/>
    <dgm:cxn modelId="{83323682-7E5E-474B-902F-130475F9CECF}" type="presOf" srcId="{FA83F3FF-EA20-4C58-A7DB-82B0BDB27D27}" destId="{7254C869-0177-4B89-B560-292A003190A4}" srcOrd="0" destOrd="0" presId="urn:microsoft.com/office/officeart/2005/8/layout/process3"/>
    <dgm:cxn modelId="{75D8F2AB-3297-4ADA-9175-272435F12A9E}" type="presOf" srcId="{7C6FFD80-5F1C-44EF-887F-673D91AD9880}" destId="{41224005-1204-4115-B9A3-4BE8D993EBF7}" srcOrd="1" destOrd="0" presId="urn:microsoft.com/office/officeart/2005/8/layout/process3"/>
    <dgm:cxn modelId="{A148D16D-BAB4-450A-A7D2-729AC497BF89}" srcId="{8469BE85-FD40-47EF-8E55-4B0F7F06A629}" destId="{4AABCAC8-C40E-45AB-B326-D67CE8869EC4}" srcOrd="1" destOrd="0" parTransId="{FD2C3AD5-20E2-4EDD-9E8B-22473EEE2C36}" sibTransId="{300DC7EA-BBF7-4711-80D1-6032E80FCFEB}"/>
    <dgm:cxn modelId="{5D5C7D4F-1E02-4599-8943-E963700279AD}" srcId="{EAA8759F-9C47-4DCC-937C-62AF4D6949CA}" destId="{3E7A6767-ADED-43B9-B57F-F98AC7F2F971}" srcOrd="2" destOrd="0" parTransId="{EAEA2412-C99F-4EA3-8762-30FFEA2A1D59}" sibTransId="{6AED5882-2B09-4EC7-98C0-D0C3FA3D23DF}"/>
    <dgm:cxn modelId="{DCB66BFC-F9D3-4FC1-88FA-AE90F5EE1530}" srcId="{8469BE85-FD40-47EF-8E55-4B0F7F06A629}" destId="{49A5245A-9D34-49C7-B1D2-98C32D32D122}" srcOrd="2" destOrd="0" parTransId="{12C59E34-3F61-4E47-81D8-4CA07C4EFE23}" sibTransId="{762221F5-34C5-4DB1-8CB2-D3F8F7E6B3D6}"/>
    <dgm:cxn modelId="{FA14BF4C-0030-4BBD-8A69-2487A2200676}" type="presOf" srcId="{4252C533-D469-42B3-BED0-3023F856841B}" destId="{AFD02505-25CE-4732-862C-77102A483B48}" srcOrd="1" destOrd="0" presId="urn:microsoft.com/office/officeart/2005/8/layout/process3"/>
    <dgm:cxn modelId="{20629064-AFC3-4F21-B269-C636EF898558}" type="presOf" srcId="{8469BE85-FD40-47EF-8E55-4B0F7F06A629}" destId="{F9109928-BFB6-4915-A696-25A82B7068C6}" srcOrd="1" destOrd="0" presId="urn:microsoft.com/office/officeart/2005/8/layout/process3"/>
    <dgm:cxn modelId="{6D005DB5-CF00-4246-9C48-3BAB8F01F960}" srcId="{EAA8759F-9C47-4DCC-937C-62AF4D6949CA}" destId="{3FAE7591-2BBF-48B4-9866-1F45DB1F93E1}" srcOrd="0" destOrd="0" parTransId="{9914EB3E-EE9D-4393-ACEE-D16CBDACF22E}" sibTransId="{28D50D8B-30D2-4A79-ABC5-A550ABCCD526}"/>
    <dgm:cxn modelId="{1E0A5BCE-0051-4799-877A-7D06E5C841BB}" srcId="{7C6FFD80-5F1C-44EF-887F-673D91AD9880}" destId="{56476F6C-CEA5-466E-BA4A-915D3162B7F9}" srcOrd="0" destOrd="0" parTransId="{3EDBEC59-FC56-4F38-90D4-C910B7ACE677}" sibTransId="{E1DBEA60-3E01-47E5-9316-A1B6483DBEDB}"/>
    <dgm:cxn modelId="{E6C80F25-3AEB-41F6-BAD6-AF8D2AF2A550}" type="presOf" srcId="{56476F6C-CEA5-466E-BA4A-915D3162B7F9}" destId="{828714F6-F31F-4BF1-8434-7DFCB3C4840B}" srcOrd="0" destOrd="0" presId="urn:microsoft.com/office/officeart/2005/8/layout/process3"/>
    <dgm:cxn modelId="{5E9EABD0-F987-4B92-A3C6-87837D07F071}" type="presOf" srcId="{89912E6A-1DE6-4BDA-9120-DAA2425584B1}" destId="{7B93DD0F-6EEB-4C05-B50C-23FBA9B15A1C}" srcOrd="0" destOrd="4" presId="urn:microsoft.com/office/officeart/2005/8/layout/process3"/>
    <dgm:cxn modelId="{0B576742-C5EA-4672-8C66-DD0F515E136B}" type="presOf" srcId="{FA83F3FF-EA20-4C58-A7DB-82B0BDB27D27}" destId="{0DB84C39-C60D-488F-B0B2-56DC306DD28C}" srcOrd="1" destOrd="0" presId="urn:microsoft.com/office/officeart/2005/8/layout/process3"/>
    <dgm:cxn modelId="{FB2F2834-6277-49BE-A1F9-091677360BE1}" srcId="{1794555A-7520-4540-94FD-D8B956BF8AFF}" destId="{7C6FFD80-5F1C-44EF-887F-673D91AD9880}" srcOrd="2" destOrd="0" parTransId="{431E36CB-0459-425F-BC75-63518FAF1C72}" sibTransId="{372DF72A-EB24-4DD8-B089-0DE02DA2211F}"/>
    <dgm:cxn modelId="{DE80D31F-DFA3-4D55-A5E2-1F9952EA2D26}" type="presOf" srcId="{3E7A6767-ADED-43B9-B57F-F98AC7F2F971}" destId="{70B1BB3C-9713-4D10-857B-431F93B50C9E}" srcOrd="0" destOrd="2" presId="urn:microsoft.com/office/officeart/2005/8/layout/process3"/>
    <dgm:cxn modelId="{BBF8447E-5E1B-4E75-BB86-ACD18688F7D9}" type="presParOf" srcId="{12413366-6EB1-443A-983A-373068254F15}" destId="{29B19569-F01A-429C-996E-44C3012F93A4}" srcOrd="0" destOrd="0" presId="urn:microsoft.com/office/officeart/2005/8/layout/process3"/>
    <dgm:cxn modelId="{EA31DA40-DBD1-4CC9-9AB9-F00C2DC2F08D}" type="presParOf" srcId="{29B19569-F01A-429C-996E-44C3012F93A4}" destId="{84F69C3A-5C05-4127-B153-5F8B760AFB9C}" srcOrd="0" destOrd="0" presId="urn:microsoft.com/office/officeart/2005/8/layout/process3"/>
    <dgm:cxn modelId="{B1F4DB6B-56FF-4410-A6FF-C6B13BFD662E}" type="presParOf" srcId="{29B19569-F01A-429C-996E-44C3012F93A4}" destId="{6DD1F8F6-DA4F-41EC-BE3F-170B126BEFFA}" srcOrd="1" destOrd="0" presId="urn:microsoft.com/office/officeart/2005/8/layout/process3"/>
    <dgm:cxn modelId="{45C73FEE-26BF-4BAE-8151-224181B16A61}" type="presParOf" srcId="{29B19569-F01A-429C-996E-44C3012F93A4}" destId="{70B1BB3C-9713-4D10-857B-431F93B50C9E}" srcOrd="2" destOrd="0" presId="urn:microsoft.com/office/officeart/2005/8/layout/process3"/>
    <dgm:cxn modelId="{97064DD1-F5F8-45FE-86B9-F55D9FD5D934}" type="presParOf" srcId="{12413366-6EB1-443A-983A-373068254F15}" destId="{7254C869-0177-4B89-B560-292A003190A4}" srcOrd="1" destOrd="0" presId="urn:microsoft.com/office/officeart/2005/8/layout/process3"/>
    <dgm:cxn modelId="{D4EEE3FC-5DC1-4D95-9123-6CE06500BC73}" type="presParOf" srcId="{7254C869-0177-4B89-B560-292A003190A4}" destId="{0DB84C39-C60D-488F-B0B2-56DC306DD28C}" srcOrd="0" destOrd="0" presId="urn:microsoft.com/office/officeart/2005/8/layout/process3"/>
    <dgm:cxn modelId="{F3F812A4-9BD1-485D-A8BB-6002246E15DF}" type="presParOf" srcId="{12413366-6EB1-443A-983A-373068254F15}" destId="{45DE1E43-6584-4456-8787-123D62BC391E}" srcOrd="2" destOrd="0" presId="urn:microsoft.com/office/officeart/2005/8/layout/process3"/>
    <dgm:cxn modelId="{715977D2-32B3-4B0C-B8CF-F93A73E18F87}" type="presParOf" srcId="{45DE1E43-6584-4456-8787-123D62BC391E}" destId="{86BFF7E3-7B40-4102-B94E-1C30C45A8D05}" srcOrd="0" destOrd="0" presId="urn:microsoft.com/office/officeart/2005/8/layout/process3"/>
    <dgm:cxn modelId="{7F9B9971-9BF2-4B6D-A3B5-11FC96CD07A2}" type="presParOf" srcId="{45DE1E43-6584-4456-8787-123D62BC391E}" destId="{F9109928-BFB6-4915-A696-25A82B7068C6}" srcOrd="1" destOrd="0" presId="urn:microsoft.com/office/officeart/2005/8/layout/process3"/>
    <dgm:cxn modelId="{2DEBED29-189F-4F05-9138-BCB9BF833E77}" type="presParOf" srcId="{45DE1E43-6584-4456-8787-123D62BC391E}" destId="{7B93DD0F-6EEB-4C05-B50C-23FBA9B15A1C}" srcOrd="2" destOrd="0" presId="urn:microsoft.com/office/officeart/2005/8/layout/process3"/>
    <dgm:cxn modelId="{DCB5751C-E6AF-4223-A804-37EF6337DE2A}" type="presParOf" srcId="{12413366-6EB1-443A-983A-373068254F15}" destId="{61300AF8-E265-4C0A-9EFD-53F844A6DA6A}" srcOrd="3" destOrd="0" presId="urn:microsoft.com/office/officeart/2005/8/layout/process3"/>
    <dgm:cxn modelId="{6ACE6D62-5591-49DC-81A7-FF8EE8A16D66}" type="presParOf" srcId="{61300AF8-E265-4C0A-9EFD-53F844A6DA6A}" destId="{AFD02505-25CE-4732-862C-77102A483B48}" srcOrd="0" destOrd="0" presId="urn:microsoft.com/office/officeart/2005/8/layout/process3"/>
    <dgm:cxn modelId="{E280C9F0-4A1F-4820-AAC1-6184262348B9}" type="presParOf" srcId="{12413366-6EB1-443A-983A-373068254F15}" destId="{E5E56DCB-4E3D-4D0E-9735-AA75F7D04B2E}" srcOrd="4" destOrd="0" presId="urn:microsoft.com/office/officeart/2005/8/layout/process3"/>
    <dgm:cxn modelId="{CF627E93-A84E-433B-8D03-2585304F3DE6}" type="presParOf" srcId="{E5E56DCB-4E3D-4D0E-9735-AA75F7D04B2E}" destId="{82E90DEB-B61C-4EA1-AD2B-5F5CF66E6059}" srcOrd="0" destOrd="0" presId="urn:microsoft.com/office/officeart/2005/8/layout/process3"/>
    <dgm:cxn modelId="{61023D74-3F35-4088-A743-5B104703F715}" type="presParOf" srcId="{E5E56DCB-4E3D-4D0E-9735-AA75F7D04B2E}" destId="{41224005-1204-4115-B9A3-4BE8D993EBF7}" srcOrd="1" destOrd="0" presId="urn:microsoft.com/office/officeart/2005/8/layout/process3"/>
    <dgm:cxn modelId="{815CBEB4-7DF9-4A1A-9C17-C1840518009C}" type="presParOf" srcId="{E5E56DCB-4E3D-4D0E-9735-AA75F7D04B2E}" destId="{828714F6-F31F-4BF1-8434-7DFCB3C4840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1F8F6-DA4F-41EC-BE3F-170B126BEFFA}">
      <dsp:nvSpPr>
        <dsp:cNvPr id="0" name=""/>
        <dsp:cNvSpPr/>
      </dsp:nvSpPr>
      <dsp:spPr>
        <a:xfrm>
          <a:off x="5230" y="289268"/>
          <a:ext cx="2378024" cy="1382400"/>
        </a:xfrm>
        <a:prstGeom prst="roundRect">
          <a:avLst>
            <a:gd name="adj" fmla="val 10000"/>
          </a:avLst>
        </a:prstGeom>
        <a:solidFill>
          <a:srgbClr val="3559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Fundament</a:t>
          </a:r>
        </a:p>
      </dsp:txBody>
      <dsp:txXfrm>
        <a:off x="5230" y="289268"/>
        <a:ext cx="2378024" cy="921600"/>
      </dsp:txXfrm>
    </dsp:sp>
    <dsp:sp modelId="{70B1BB3C-9713-4D10-857B-431F93B50C9E}">
      <dsp:nvSpPr>
        <dsp:cNvPr id="0" name=""/>
        <dsp:cNvSpPr/>
      </dsp:nvSpPr>
      <dsp:spPr>
        <a:xfrm>
          <a:off x="492295" y="1210868"/>
          <a:ext cx="2378024" cy="285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November 2016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OSS Approval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Engage/ start discussion with 1</a:t>
          </a:r>
          <a:r>
            <a:rPr lang="en-US" sz="2000" kern="1200" baseline="30000" dirty="0"/>
            <a:t>st</a:t>
          </a:r>
          <a:r>
            <a:rPr lang="en-US" sz="2000" kern="1200" dirty="0"/>
            <a:t> game studios</a:t>
          </a:r>
        </a:p>
      </dsp:txBody>
      <dsp:txXfrm>
        <a:off x="561945" y="1280518"/>
        <a:ext cx="2238724" cy="2711900"/>
      </dsp:txXfrm>
    </dsp:sp>
    <dsp:sp modelId="{7254C869-0177-4B89-B560-292A003190A4}">
      <dsp:nvSpPr>
        <dsp:cNvPr id="0" name=""/>
        <dsp:cNvSpPr/>
      </dsp:nvSpPr>
      <dsp:spPr>
        <a:xfrm>
          <a:off x="2743754" y="4540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743754" y="572451"/>
        <a:ext cx="586641" cy="355235"/>
      </dsp:txXfrm>
    </dsp:sp>
    <dsp:sp modelId="{F9109928-BFB6-4915-A696-25A82B7068C6}">
      <dsp:nvSpPr>
        <dsp:cNvPr id="0" name=""/>
        <dsp:cNvSpPr/>
      </dsp:nvSpPr>
      <dsp:spPr>
        <a:xfrm>
          <a:off x="3825254" y="289268"/>
          <a:ext cx="2378024" cy="1382400"/>
        </a:xfrm>
        <a:prstGeom prst="roundRect">
          <a:avLst>
            <a:gd name="adj" fmla="val 10000"/>
          </a:avLst>
        </a:prstGeom>
        <a:solidFill>
          <a:srgbClr val="3559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MVP</a:t>
          </a:r>
        </a:p>
      </dsp:txBody>
      <dsp:txXfrm>
        <a:off x="3825254" y="289268"/>
        <a:ext cx="2378024" cy="921600"/>
      </dsp:txXfrm>
    </dsp:sp>
    <dsp:sp modelId="{7B93DD0F-6EEB-4C05-B50C-23FBA9B15A1C}">
      <dsp:nvSpPr>
        <dsp:cNvPr id="0" name=""/>
        <dsp:cNvSpPr/>
      </dsp:nvSpPr>
      <dsp:spPr>
        <a:xfrm>
          <a:off x="4312320" y="1210868"/>
          <a:ext cx="2378024" cy="285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December 2016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Player management basics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Leader board v1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Analytics basics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On board 1</a:t>
          </a:r>
          <a:r>
            <a:rPr lang="en-US" sz="2000" kern="1200" baseline="30000" dirty="0"/>
            <a:t>st</a:t>
          </a:r>
          <a:r>
            <a:rPr lang="en-US" sz="2000" kern="1200" dirty="0"/>
            <a:t> game studios</a:t>
          </a:r>
        </a:p>
      </dsp:txBody>
      <dsp:txXfrm>
        <a:off x="4381970" y="1280518"/>
        <a:ext cx="2238724" cy="2711900"/>
      </dsp:txXfrm>
    </dsp:sp>
    <dsp:sp modelId="{61300AF8-E265-4C0A-9EFD-53F844A6DA6A}">
      <dsp:nvSpPr>
        <dsp:cNvPr id="0" name=""/>
        <dsp:cNvSpPr/>
      </dsp:nvSpPr>
      <dsp:spPr>
        <a:xfrm>
          <a:off x="6563779" y="4540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563779" y="572451"/>
        <a:ext cx="586641" cy="355235"/>
      </dsp:txXfrm>
    </dsp:sp>
    <dsp:sp modelId="{41224005-1204-4115-B9A3-4BE8D993EBF7}">
      <dsp:nvSpPr>
        <dsp:cNvPr id="0" name=""/>
        <dsp:cNvSpPr/>
      </dsp:nvSpPr>
      <dsp:spPr>
        <a:xfrm>
          <a:off x="7645279" y="289268"/>
          <a:ext cx="2378024" cy="1382400"/>
        </a:xfrm>
        <a:prstGeom prst="roundRect">
          <a:avLst>
            <a:gd name="adj" fmla="val 10000"/>
          </a:avLst>
        </a:prstGeom>
        <a:solidFill>
          <a:srgbClr val="3559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Version 1</a:t>
          </a:r>
        </a:p>
      </dsp:txBody>
      <dsp:txXfrm>
        <a:off x="7645279" y="289268"/>
        <a:ext cx="2378024" cy="921600"/>
      </dsp:txXfrm>
    </dsp:sp>
    <dsp:sp modelId="{828714F6-F31F-4BF1-8434-7DFCB3C4840B}">
      <dsp:nvSpPr>
        <dsp:cNvPr id="0" name=""/>
        <dsp:cNvSpPr/>
      </dsp:nvSpPr>
      <dsp:spPr>
        <a:xfrm>
          <a:off x="8132345" y="1210868"/>
          <a:ext cx="2378024" cy="285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March 2016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Player Management, Leaderboard and Analytics v1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</a:t>
          </a:r>
          <a:r>
            <a:rPr lang="en-US" sz="2000" kern="1200" baseline="30000" dirty="0"/>
            <a:t>st</a:t>
          </a:r>
          <a:r>
            <a:rPr lang="en-US" sz="2000" kern="1200" dirty="0"/>
            <a:t> games in production</a:t>
          </a:r>
        </a:p>
      </dsp:txBody>
      <dsp:txXfrm>
        <a:off x="8201995" y="1280518"/>
        <a:ext cx="2238724" cy="271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B425-607D-5F43-AC6B-7E4A639E83F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C3E3E-A59F-824F-8178-0538A26DF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9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44206"/>
            <a:ext cx="9144000" cy="957832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Gaming Building Blocks for Azu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 Open Sourced project composed of reusable set of building blocks, projects, services and best practices designed for Gaming workloads on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498376"/>
            <a:ext cx="9144000" cy="1124424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94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4063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342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player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I can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 up 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the game using:</a:t>
            </a:r>
          </a:p>
          <a:p>
            <a:pPr lvl="1"/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Username and password</a:t>
            </a:r>
          </a:p>
          <a:p>
            <a:pPr lvl="1"/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Facebook Account</a:t>
            </a:r>
          </a:p>
          <a:p>
            <a:pPr lvl="1"/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Google Account</a:t>
            </a:r>
          </a:p>
          <a:p>
            <a:pPr marL="457200" lvl="1" indent="0">
              <a:buNone/>
            </a:pPr>
            <a:endParaRPr lang="en-US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player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 can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the game using:</a:t>
            </a:r>
          </a:p>
          <a:p>
            <a:pPr lvl="1"/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Username and password</a:t>
            </a:r>
          </a:p>
          <a:p>
            <a:pPr lvl="1"/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Facebook Account</a:t>
            </a:r>
          </a:p>
          <a:p>
            <a:pPr lvl="1"/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Google Account</a:t>
            </a:r>
          </a:p>
          <a:p>
            <a:pPr lvl="1"/>
            <a:endParaRPr lang="en-US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player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 can login with limited capabilities if I’m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offline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I can save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preferences 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 player using JSON documents.</a:t>
            </a:r>
          </a:p>
          <a:p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 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should be able to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register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friends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player.</a:t>
            </a:r>
          </a:p>
          <a:p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publisher 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manage and edit </a:t>
            </a:r>
            <a:r>
              <a:rPr lang="en-US" sz="2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preferences </a:t>
            </a: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the registered players using a web based interface.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Player Management – user stories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04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send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achieved scores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a particular game when the player is online.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cache achieved scores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a particular game when player is offline in order to send later.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query TOP(n) scores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 “this or last”: hour, day, month, year or for all times.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retrieve the surrounding (n) scores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compared to the currently logged in player.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retrieve high scores of my friends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given a list of friends or a configured connection to a User Management solution.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Leaderboards – user stories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8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send game events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the server for further analysis (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GameStarted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SessionStarted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LevelStarted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LevelFinished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CustomEvent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SessionEnded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GameEnded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publisher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monitor live events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 KPI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 (CCUs, etc.) in an easy to use Web Interface.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publisher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batched reports on basic KPIs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(retention, active users per day/week/month, average session length, etc.).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a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game developer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can easily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additional 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historical, near real time and predictive analytical </a:t>
            </a:r>
            <a:r>
              <a:rPr lang="en-US" sz="2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queries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Analytics – user stories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It’s not a multitenant service</a:t>
            </a:r>
          </a:p>
          <a:p>
            <a:pPr>
              <a:lnSpc>
                <a:spcPct val="200000"/>
              </a:lnSpc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It’s not a service run by Microsoft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it’s </a:t>
            </a:r>
            <a:r>
              <a:rPr lang="nl-NL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0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498376"/>
            <a:ext cx="9144000" cy="1124424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8552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70" y="201351"/>
            <a:ext cx="10515600" cy="1325563"/>
          </a:xfrm>
        </p:spPr>
        <p:txBody>
          <a:bodyPr/>
          <a:lstStyle/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We work with several gaming partners, from indie developers to AAA studios, all trying to solve the same problems over and over again. 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learned that there are hardly new games coming out </a:t>
            </a:r>
            <a:r>
              <a:rPr lang="nl-N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without a backend for player management, leaderboards and analytics purposes</a:t>
            </a: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 set of </a:t>
            </a:r>
            <a:r>
              <a:rPr lang="nl-NL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resuable components</a:t>
            </a: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, that leverage the power of the Microsoft Azure cloud will be beneficial for many game developers across the globe.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7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81455" y="1995926"/>
            <a:ext cx="32333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Sourced 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composed of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reusable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set of building blocks, projects, services and best practices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designed for Gaming workloads on Azure.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481454" y="4442684"/>
            <a:ext cx="323333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Technology principles: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Azure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4" y="1868241"/>
            <a:ext cx="8769020" cy="452226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481455" y="3933166"/>
            <a:ext cx="2748887" cy="9100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Source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Scales - starting small up to millions of players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type of game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type of game client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type of company</a:t>
            </a:r>
          </a:p>
          <a:p>
            <a:pPr>
              <a:spcAft>
                <a:spcPts val="1200"/>
              </a:spcAft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Seamless integration from Unity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What? – Design principles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2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74734" y="1800222"/>
            <a:ext cx="2893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solution to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administrate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authenticate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users/players of your game.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8474734" y="4155052"/>
            <a:ext cx="3095481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Technology/ design principles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by providers like Facebook, Google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use Client SDK or REST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35" y="1666142"/>
            <a:ext cx="6350559" cy="461897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Player Management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474734" y="3434752"/>
            <a:ext cx="2748887" cy="9100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4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24121" y="1871607"/>
            <a:ext cx="3196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building block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 implement basic leaderboard functionality.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8424121" y="3672741"/>
            <a:ext cx="3095481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Technology/ design principles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MongoDB can be used to develop/test locally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switch to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DocumentDB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without changing code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 scale out option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0" y="1871607"/>
            <a:ext cx="7031017" cy="439654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Leaderboards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424121" y="3289176"/>
            <a:ext cx="2748887" cy="9100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25302" y="1990939"/>
            <a:ext cx="2525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 solution to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collect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analyze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incoming game events.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25302" y="3754718"/>
            <a:ext cx="3545332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Technology/ design principles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Hot path based upon Stream Analytics and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PowerBI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Cold path based upon HDInsight and SQL Database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hands out connection string for Event Hubs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2" y="1704474"/>
            <a:ext cx="7516001" cy="45283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8525302" y="3320843"/>
            <a:ext cx="2748887" cy="9100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Analytics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Students/Hobbyists</a:t>
            </a:r>
          </a:p>
          <a:p>
            <a:pPr>
              <a:lnSpc>
                <a:spcPct val="150000"/>
              </a:lnSpc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Indie Game Developers/Studios</a:t>
            </a:r>
          </a:p>
          <a:p>
            <a:pPr>
              <a:lnSpc>
                <a:spcPct val="150000"/>
              </a:lnSpc>
              <a:buClr>
                <a:srgbClr val="355979"/>
              </a:buClr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AAA Game Studios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9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110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10570" y="20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When?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0570" y="1296537"/>
            <a:ext cx="5222544" cy="9099"/>
          </a:xfrm>
          <a:prstGeom prst="line">
            <a:avLst/>
          </a:prstGeom>
          <a:ln>
            <a:solidFill>
              <a:srgbClr val="355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7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650b0cef-5860-4e68-874d-a1a9614ea5b5">kristol@microsoft.com</LastSharedByUser>
    <SharedWithUsers xmlns="650b0cef-5860-4e68-874d-a1a9614ea5b5">
      <UserInfo>
        <DisplayName>Olivia Klose</DisplayName>
        <AccountId>31</AccountId>
        <AccountType/>
      </UserInfo>
      <UserInfo>
        <DisplayName>Stuart Leeks</DisplayName>
        <AccountId>46</AccountId>
        <AccountType/>
      </UserInfo>
      <UserInfo>
        <DisplayName>Vito Flavio Lorusso</DisplayName>
        <AccountId>18</AccountId>
        <AccountType/>
      </UserInfo>
      <UserInfo>
        <DisplayName>Anko Duizer</DisplayName>
        <AccountId>19</AccountId>
        <AccountType/>
      </UserInfo>
      <UserInfo>
        <DisplayName>Nava Vaisman Levy</DisplayName>
        <AccountId>27</AccountId>
        <AccountType/>
      </UserInfo>
    </SharedWithUsers>
    <LastSharedByTime xmlns="650b0cef-5860-4e68-874d-a1a9614ea5b5">2016-10-21T15:39:25+00:00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9F11288BDAE4EB5F01950A41D3EE2" ma:contentTypeVersion="4" ma:contentTypeDescription="Create a new document." ma:contentTypeScope="" ma:versionID="8427eaa499beb0287a06dacc65eb2cf4">
  <xsd:schema xmlns:xsd="http://www.w3.org/2001/XMLSchema" xmlns:xs="http://www.w3.org/2001/XMLSchema" xmlns:p="http://schemas.microsoft.com/office/2006/metadata/properties" xmlns:ns2="650b0cef-5860-4e68-874d-a1a9614ea5b5" targetNamespace="http://schemas.microsoft.com/office/2006/metadata/properties" ma:root="true" ma:fieldsID="623cb9622d7778b2f8ae87e11e79ad35" ns2:_="">
    <xsd:import namespace="650b0cef-5860-4e68-874d-a1a9614ea5b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b0cef-5860-4e68-874d-a1a9614ea5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74BC19-495A-43F2-A800-AE4101C289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88B353-F460-4167-AADD-9D60F6CAE27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50b0cef-5860-4e68-874d-a1a9614ea5b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8CC47F-0B10-404F-A3E9-6C5EE451D8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b0cef-5860-4e68-874d-a1a9614ea5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700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 Light</vt:lpstr>
      <vt:lpstr>Segoe UI Semilight</vt:lpstr>
      <vt:lpstr>Office Theme</vt:lpstr>
      <vt:lpstr>Nether</vt:lpstr>
      <vt:lpstr>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Appendix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Building Blocks for Azure</dc:title>
  <dc:creator>Kristofer Liljeblad</dc:creator>
  <cp:lastModifiedBy>Catarina Macedo</cp:lastModifiedBy>
  <cp:revision>47</cp:revision>
  <dcterms:created xsi:type="dcterms:W3CDTF">2016-07-11T14:30:25Z</dcterms:created>
  <dcterms:modified xsi:type="dcterms:W3CDTF">2016-10-27T21:15:12Z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0x010100D489F11288BDAE4EB5F01950A41D3EE2</vt:lpwstr>
  </property>
</Properties>
</file>