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handoutMasterIdLst>
    <p:handoutMasterId r:id="rId107"/>
  </p:handoutMasterIdLst>
  <p:sldIdLst>
    <p:sldId id="265" r:id="rId4"/>
    <p:sldId id="267" r:id="rId5"/>
    <p:sldId id="294" r:id="rId6"/>
    <p:sldId id="295" r:id="rId7"/>
    <p:sldId id="328" r:id="rId8"/>
    <p:sldId id="270"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27" r:id="rId23"/>
    <p:sldId id="310" r:id="rId24"/>
    <p:sldId id="311" r:id="rId25"/>
    <p:sldId id="312" r:id="rId26"/>
    <p:sldId id="313" r:id="rId27"/>
    <p:sldId id="314" r:id="rId28"/>
    <p:sldId id="326" r:id="rId29"/>
    <p:sldId id="315" r:id="rId30"/>
    <p:sldId id="316" r:id="rId31"/>
    <p:sldId id="317" r:id="rId32"/>
    <p:sldId id="318" r:id="rId33"/>
    <p:sldId id="319" r:id="rId34"/>
    <p:sldId id="320" r:id="rId35"/>
    <p:sldId id="325" r:id="rId36"/>
    <p:sldId id="321" r:id="rId37"/>
    <p:sldId id="322" r:id="rId38"/>
    <p:sldId id="323" r:id="rId39"/>
    <p:sldId id="324" r:id="rId40"/>
    <p:sldId id="329" r:id="rId41"/>
    <p:sldId id="330" r:id="rId42"/>
    <p:sldId id="331" r:id="rId43"/>
    <p:sldId id="332" r:id="rId44"/>
    <p:sldId id="333" r:id="rId45"/>
    <p:sldId id="334" r:id="rId46"/>
    <p:sldId id="335" r:id="rId47"/>
    <p:sldId id="336" r:id="rId48"/>
    <p:sldId id="338" r:id="rId49"/>
    <p:sldId id="339" r:id="rId50"/>
    <p:sldId id="340" r:id="rId51"/>
    <p:sldId id="341" r:id="rId52"/>
    <p:sldId id="342" r:id="rId53"/>
    <p:sldId id="343" r:id="rId54"/>
    <p:sldId id="344" r:id="rId55"/>
    <p:sldId id="346" r:id="rId56"/>
    <p:sldId id="345" r:id="rId57"/>
    <p:sldId id="347" r:id="rId58"/>
    <p:sldId id="348" r:id="rId59"/>
    <p:sldId id="349" r:id="rId60"/>
    <p:sldId id="350" r:id="rId61"/>
    <p:sldId id="351" r:id="rId62"/>
    <p:sldId id="352" r:id="rId63"/>
    <p:sldId id="353" r:id="rId64"/>
    <p:sldId id="354" r:id="rId65"/>
    <p:sldId id="355" r:id="rId66"/>
    <p:sldId id="356" r:id="rId67"/>
    <p:sldId id="357" r:id="rId68"/>
    <p:sldId id="358" r:id="rId69"/>
    <p:sldId id="359" r:id="rId70"/>
    <p:sldId id="360" r:id="rId71"/>
    <p:sldId id="361" r:id="rId72"/>
    <p:sldId id="362" r:id="rId73"/>
    <p:sldId id="363" r:id="rId74"/>
    <p:sldId id="364" r:id="rId75"/>
    <p:sldId id="365" r:id="rId76"/>
    <p:sldId id="366" r:id="rId77"/>
    <p:sldId id="367" r:id="rId78"/>
    <p:sldId id="368" r:id="rId79"/>
    <p:sldId id="369" r:id="rId80"/>
    <p:sldId id="402" r:id="rId81"/>
    <p:sldId id="403" r:id="rId82"/>
    <p:sldId id="404" r:id="rId83"/>
    <p:sldId id="405" r:id="rId84"/>
    <p:sldId id="406" r:id="rId85"/>
    <p:sldId id="407" r:id="rId86"/>
    <p:sldId id="408" r:id="rId87"/>
    <p:sldId id="409" r:id="rId88"/>
    <p:sldId id="410" r:id="rId89"/>
    <p:sldId id="411" r:id="rId90"/>
    <p:sldId id="412" r:id="rId91"/>
    <p:sldId id="413" r:id="rId92"/>
    <p:sldId id="414" r:id="rId93"/>
    <p:sldId id="415" r:id="rId94"/>
    <p:sldId id="416" r:id="rId95"/>
    <p:sldId id="417" r:id="rId96"/>
    <p:sldId id="418" r:id="rId97"/>
    <p:sldId id="419" r:id="rId98"/>
    <p:sldId id="420" r:id="rId99"/>
    <p:sldId id="421" r:id="rId100"/>
    <p:sldId id="422" r:id="rId101"/>
    <p:sldId id="423" r:id="rId102"/>
    <p:sldId id="424" r:id="rId103"/>
    <p:sldId id="425" r:id="rId104"/>
    <p:sldId id="426" r:id="rId105"/>
    <p:sldId id="279" r:id="rId10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00F"/>
    <a:srgbClr val="1A1F21"/>
    <a:srgbClr val="DAAE2F"/>
    <a:srgbClr val="C4B784"/>
    <a:srgbClr val="D9E6E1"/>
    <a:srgbClr val="4E4231"/>
    <a:srgbClr val="1B1F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66" d="100"/>
          <a:sy n="66" d="100"/>
        </p:scale>
        <p:origin x="900" y="228"/>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0" Type="http://schemas.openxmlformats.org/officeDocument/2006/relationships/tableStyles" Target="tableStyles.xml"/><Relationship Id="rId11" Type="http://schemas.openxmlformats.org/officeDocument/2006/relationships/slide" Target="slides/slide8.xml"/><Relationship Id="rId109" Type="http://schemas.openxmlformats.org/officeDocument/2006/relationships/viewProps" Target="viewProps.xml"/><Relationship Id="rId108" Type="http://schemas.openxmlformats.org/officeDocument/2006/relationships/presProps" Target="presProps.xml"/><Relationship Id="rId107" Type="http://schemas.openxmlformats.org/officeDocument/2006/relationships/handoutMaster" Target="handoutMasters/handoutMaster1.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8504EA-C251-45B2-838B-B8397C27D97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1499AC-2CAC-4806-B971-B2115A10282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10" name="矩形 9"/>
          <p:cNvSpPr/>
          <p:nvPr userDrawn="1"/>
        </p:nvSpPr>
        <p:spPr>
          <a:xfrm>
            <a:off x="0" y="1266092"/>
            <a:ext cx="12192000" cy="4318782"/>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13"/>
          <p:cNvSpPr>
            <a:spLocks noGrp="1"/>
          </p:cNvSpPr>
          <p:nvPr>
            <p:ph type="body" sz="quarter" idx="10" hasCustomPrompt="1"/>
          </p:nvPr>
        </p:nvSpPr>
        <p:spPr>
          <a:xfrm>
            <a:off x="2498725" y="2009775"/>
            <a:ext cx="7224713" cy="1544794"/>
          </a:xfrm>
          <a:prstGeom prst="rect">
            <a:avLst/>
          </a:prstGeom>
        </p:spPr>
        <p:txBody>
          <a:bodyPr/>
          <a:lstStyle>
            <a:lvl1pPr marL="0" indent="0">
              <a:buNone/>
              <a:defRPr sz="3200"/>
            </a:lvl1pPr>
          </a:lstStyle>
          <a:p>
            <a:pPr algn="ctr"/>
            <a:r>
              <a:rPr lang="zh-CN" altLang="en-US" sz="2800" dirty="0">
                <a:solidFill>
                  <a:schemeClr val="bg1"/>
                </a:solidFill>
                <a:latin typeface="微软雅黑" panose="020B0503020204020204" pitchFamily="34" charset="-122"/>
                <a:ea typeface="微软雅黑" panose="020B0503020204020204" pitchFamily="34" charset="-122"/>
              </a:rPr>
              <a:t>单击此处添加标题</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26" name="文本占位符 25"/>
          <p:cNvSpPr>
            <a:spLocks noGrp="1"/>
          </p:cNvSpPr>
          <p:nvPr>
            <p:ph type="body" sz="quarter" idx="11" hasCustomPrompt="1"/>
          </p:nvPr>
        </p:nvSpPr>
        <p:spPr>
          <a:xfrm>
            <a:off x="2498725" y="3927475"/>
            <a:ext cx="7224713" cy="838200"/>
          </a:xfrm>
          <a:prstGeom prst="rect">
            <a:avLst/>
          </a:prstGeom>
        </p:spPr>
        <p:txBody>
          <a:bodyPr/>
          <a:lstStyle>
            <a:lvl1pPr marL="0" indent="0">
              <a:buNone/>
              <a:defRPr/>
            </a:lvl1pPr>
          </a:lstStyle>
          <a:p>
            <a:pPr algn="ctr"/>
            <a:r>
              <a:rPr lang="en-US" altLang="zh-CN" sz="2800" dirty="0">
                <a:solidFill>
                  <a:schemeClr val="bg1"/>
                </a:solidFill>
                <a:latin typeface="微软雅黑" panose="020B0503020204020204" pitchFamily="34" charset="-122"/>
                <a:ea typeface="微软雅黑" panose="020B0503020204020204" pitchFamily="34" charset="-122"/>
              </a:rPr>
              <a:t>Add your title here</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userDrawn="1"/>
        </p:nvSpPr>
        <p:spPr>
          <a:xfrm>
            <a:off x="1790163" y="1712890"/>
            <a:ext cx="8615967" cy="349017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92D050"/>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标注</a:t>
            </a:r>
            <a:endParaRPr kumimoji="0" lang="zh-CN" altLang="en-US" sz="18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p:txBody>
      </p:sp>
      <p:sp>
        <p:nvSpPr>
          <p:cNvPr id="7" name="矩形 6"/>
          <p:cNvSpPr/>
          <p:nvPr userDrawn="1"/>
        </p:nvSpPr>
        <p:spPr>
          <a:xfrm>
            <a:off x="2572589" y="759873"/>
            <a:ext cx="1402001" cy="261302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背景图片出处</a:t>
            </a:r>
            <a:endPar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p:txBody>
      </p:sp>
      <p:sp>
        <p:nvSpPr>
          <p:cNvPr id="8" name="矩形 7"/>
          <p:cNvSpPr/>
          <p:nvPr userDrawn="1"/>
        </p:nvSpPr>
        <p:spPr>
          <a:xfrm>
            <a:off x="4153010" y="759873"/>
            <a:ext cx="7074345" cy="3132974"/>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英文 </a:t>
            </a:r>
            <a:r>
              <a:rPr kumimoji="0" lang="en-US" altLang="zh-CN" sz="1400" b="0" i="0" u="none" strike="noStrike" kern="0" cap="none" spc="0" normalizeH="0" baseline="0" noProof="0" dirty="0">
                <a:ln>
                  <a:noFill/>
                </a:ln>
                <a:solidFill>
                  <a:schemeClr val="tx1"/>
                </a:solidFill>
                <a:effectLst/>
                <a:uLnTx/>
                <a:uFillTx/>
                <a:latin typeface="Segoe UI Light" panose="020B0502040204020203"/>
                <a:cs typeface="Segoe UI Light" panose="020B0502040204020203"/>
              </a:rPr>
              <a:t>Calibri</a:t>
            </a:r>
            <a:endParaRPr kumimoji="0" lang="en-US" altLang="zh-CN" sz="1400" b="0" i="0" u="none" strike="noStrike" kern="0" cap="none" spc="0" normalizeH="0" baseline="0" noProof="0" dirty="0">
              <a:ln>
                <a:noFill/>
              </a:ln>
              <a:solidFill>
                <a:schemeClr val="tx1"/>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1.3</a:t>
            </a: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pexels.com</a:t>
            </a:r>
            <a:endPar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schemeClr val="tx1"/>
                </a:solidFill>
                <a:effectLst/>
                <a:uLnTx/>
                <a:uFillTx/>
                <a:latin typeface="Century Gothic"/>
                <a:ea typeface="微软雅黑" panose="020B0503020204020204" pitchFamily="34" charset="-122"/>
                <a:cs typeface="+mn-cs"/>
              </a:rPr>
              <a:t>本模板均可更改</a:t>
            </a:r>
            <a:endParaRPr kumimoji="0" lang="en-US" altLang="zh-CN" sz="1335" b="0" i="0" u="none" strike="noStrike" kern="1200" cap="none" spc="0" normalizeH="0" baseline="0" noProof="0" dirty="0">
              <a:ln>
                <a:noFill/>
              </a:ln>
              <a:solidFill>
                <a:schemeClr val="tx1"/>
              </a:solidFill>
              <a:effectLst/>
              <a:uLnTx/>
              <a:uFillTx/>
              <a:latin typeface="Century Gothic"/>
              <a:ea typeface="微软雅黑" panose="020B0503020204020204" pitchFamily="34" charset="-122"/>
              <a:cs typeface="+mn-cs"/>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schemeClr val="tx1"/>
                </a:solidFill>
                <a:effectLst/>
                <a:uLnTx/>
                <a:uFillTx/>
                <a:latin typeface="Century Gothic"/>
                <a:ea typeface="微软雅黑" panose="020B0503020204020204" pitchFamily="34" charset="-122"/>
                <a:cs typeface="+mn-cs"/>
              </a:rPr>
              <a:t>如需商用请联系制作人</a:t>
            </a:r>
            <a:endParaRPr kumimoji="0" lang="en-US" altLang="zh-CN" sz="1335" b="0" i="0" u="none" strike="noStrike" kern="1200" cap="none" spc="0" normalizeH="0" baseline="0" noProof="0" dirty="0">
              <a:ln>
                <a:noFill/>
              </a:ln>
              <a:solidFill>
                <a:schemeClr val="tx1"/>
              </a:solidFill>
              <a:effectLst/>
              <a:uLnTx/>
              <a:uFillTx/>
              <a:latin typeface="Century Gothic"/>
              <a:ea typeface="微软雅黑" panose="020B0503020204020204" pitchFamily="34" charset="-122"/>
              <a:cs typeface="+mn-cs"/>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schemeClr val="tx1"/>
                </a:solidFill>
                <a:effectLst/>
                <a:uLnTx/>
                <a:uFillTx/>
                <a:latin typeface="Century Gothic"/>
                <a:ea typeface="微软雅黑" panose="020B0503020204020204" pitchFamily="34" charset="-122"/>
                <a:cs typeface="+mn-cs"/>
              </a:rPr>
              <a:t>如有疑问可联系制作人  时雨森</a:t>
            </a:r>
            <a:endParaRPr kumimoji="0" lang="en-US" altLang="zh-CN" sz="1335" b="0" i="0" u="none" strike="noStrike" kern="1200" cap="none" spc="0" normalizeH="0" baseline="0" noProof="0" dirty="0">
              <a:ln>
                <a:noFill/>
              </a:ln>
              <a:solidFill>
                <a:schemeClr val="tx1"/>
              </a:solidFill>
              <a:effectLst/>
              <a:uLnTx/>
              <a:uFillTx/>
              <a:latin typeface="Century Gothic"/>
              <a:ea typeface="微软雅黑" panose="020B0503020204020204" pitchFamily="34" charset="-122"/>
              <a:cs typeface="+mn-cs"/>
            </a:endParaRPr>
          </a:p>
        </p:txBody>
      </p:sp>
      <p:sp>
        <p:nvSpPr>
          <p:cNvPr id="14" name="文本框 13"/>
          <p:cNvSpPr txBox="1"/>
          <p:nvPr userDrawn="1"/>
        </p:nvSpPr>
        <p:spPr>
          <a:xfrm>
            <a:off x="2493578" y="3881351"/>
            <a:ext cx="2492897" cy="338554"/>
          </a:xfrm>
          <a:prstGeom prst="rect">
            <a:avLst/>
          </a:prstGeom>
          <a:noFill/>
        </p:spPr>
        <p:txBody>
          <a:bodyPr wrap="square" rtlCol="0">
            <a:spAutoFit/>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QQ</a:t>
            </a:r>
            <a:r>
              <a:rPr lang="zh-CN" altLang="en-US" sz="1600" dirty="0">
                <a:solidFill>
                  <a:schemeClr val="tx1"/>
                </a:solidFill>
                <a:latin typeface="微软雅黑" panose="020B0503020204020204" pitchFamily="34" charset="-122"/>
                <a:ea typeface="微软雅黑" panose="020B0503020204020204" pitchFamily="34" charset="-122"/>
              </a:rPr>
              <a:t>号：</a:t>
            </a:r>
            <a:r>
              <a:rPr lang="en-US" altLang="zh-CN" sz="1600" dirty="0">
                <a:solidFill>
                  <a:schemeClr val="tx1"/>
                </a:solidFill>
                <a:latin typeface="微软雅黑" panose="020B0503020204020204" pitchFamily="34" charset="-122"/>
                <a:ea typeface="微软雅黑" panose="020B0503020204020204" pitchFamily="34" charset="-122"/>
              </a:rPr>
              <a:t>754128507</a:t>
            </a:r>
            <a:endParaRPr lang="zh-CN" altLang="en-US" sz="1600" dirty="0">
              <a:solidFill>
                <a:schemeClr val="tx1"/>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userDrawn="1"/>
        </p:nvPicPr>
        <p:blipFill rotWithShape="1">
          <a:blip r:embed="rId2">
            <a:extLst>
              <a:ext uri="{28A0092B-C50C-407E-A947-70E740481C1C}">
                <a14:useLocalDpi xmlns:a14="http://schemas.microsoft.com/office/drawing/2010/main" val="0"/>
              </a:ext>
            </a:extLst>
          </a:blip>
          <a:srcRect b="19577"/>
          <a:stretch>
            <a:fillRect/>
          </a:stretch>
        </p:blipFill>
        <p:spPr>
          <a:xfrm>
            <a:off x="2572589" y="4231401"/>
            <a:ext cx="2334876" cy="2573260"/>
          </a:xfrm>
          <a:prstGeom prst="rect">
            <a:avLst/>
          </a:prstGeom>
        </p:spPr>
      </p:pic>
      <p:sp>
        <p:nvSpPr>
          <p:cNvPr id="17" name="文本框 16"/>
          <p:cNvSpPr txBox="1"/>
          <p:nvPr userDrawn="1"/>
        </p:nvSpPr>
        <p:spPr>
          <a:xfrm>
            <a:off x="7892893" y="3895865"/>
            <a:ext cx="2492897" cy="338554"/>
          </a:xfrm>
          <a:prstGeom prst="rect">
            <a:avLst/>
          </a:prstGeom>
          <a:noFill/>
        </p:spPr>
        <p:txBody>
          <a:bodyPr wrap="square" rtlCol="0">
            <a:spAutoFit/>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微信号：时雨森</a:t>
            </a:r>
            <a:endParaRPr lang="zh-CN" altLang="en-US" sz="1600" dirty="0">
              <a:solidFill>
                <a:schemeClr val="tx1"/>
              </a:solidFill>
              <a:latin typeface="微软雅黑" panose="020B0503020204020204" pitchFamily="34" charset="-122"/>
              <a:ea typeface="微软雅黑" panose="020B0503020204020204" pitchFamily="34" charset="-122"/>
            </a:endParaRPr>
          </a:p>
        </p:txBody>
      </p:sp>
      <p:pic>
        <p:nvPicPr>
          <p:cNvPr id="19" name="图片 18"/>
          <p:cNvPicPr/>
          <p:nvPr userDrawn="1"/>
        </p:nvPicPr>
        <p:blipFill>
          <a:blip r:embed="rId3">
            <a:extLst>
              <a:ext uri="{28A0092B-C50C-407E-A947-70E740481C1C}">
                <a14:useLocalDpi xmlns:a14="http://schemas.microsoft.com/office/drawing/2010/main" val="0"/>
              </a:ext>
            </a:extLst>
          </a:blip>
          <a:stretch>
            <a:fillRect/>
          </a:stretch>
        </p:blipFill>
        <p:spPr>
          <a:xfrm>
            <a:off x="8099990" y="4231401"/>
            <a:ext cx="2336400" cy="2574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2A0B4E-8598-4661-9ED2-F1A868B3603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771F44-E075-4946-A433-F87A0635681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首页">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10" name="矩形 9"/>
          <p:cNvSpPr/>
          <p:nvPr userDrawn="1"/>
        </p:nvSpPr>
        <p:spPr>
          <a:xfrm>
            <a:off x="0" y="1266092"/>
            <a:ext cx="12192000" cy="4318782"/>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13"/>
          <p:cNvSpPr>
            <a:spLocks noGrp="1"/>
          </p:cNvSpPr>
          <p:nvPr>
            <p:ph type="body" sz="quarter" idx="10" hasCustomPrompt="1"/>
          </p:nvPr>
        </p:nvSpPr>
        <p:spPr>
          <a:xfrm>
            <a:off x="2498725" y="2009775"/>
            <a:ext cx="7224713" cy="1544794"/>
          </a:xfrm>
          <a:prstGeom prst="rect">
            <a:avLst/>
          </a:prstGeom>
        </p:spPr>
        <p:txBody>
          <a:bodyPr/>
          <a:lstStyle>
            <a:lvl1pPr marL="0" indent="0">
              <a:buNone/>
              <a:defRPr sz="3200"/>
            </a:lvl1pPr>
          </a:lstStyle>
          <a:p>
            <a:pPr algn="ctr"/>
            <a:r>
              <a:rPr lang="zh-CN" altLang="en-US" sz="2800" dirty="0">
                <a:solidFill>
                  <a:schemeClr val="bg1"/>
                </a:solidFill>
                <a:latin typeface="微软雅黑" panose="020B0503020204020204" pitchFamily="34" charset="-122"/>
                <a:ea typeface="微软雅黑" panose="020B0503020204020204" pitchFamily="34" charset="-122"/>
              </a:rPr>
              <a:t>单击此处添加标题</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26" name="文本占位符 25"/>
          <p:cNvSpPr>
            <a:spLocks noGrp="1"/>
          </p:cNvSpPr>
          <p:nvPr>
            <p:ph type="body" sz="quarter" idx="11" hasCustomPrompt="1"/>
          </p:nvPr>
        </p:nvSpPr>
        <p:spPr>
          <a:xfrm>
            <a:off x="2498725" y="3927475"/>
            <a:ext cx="7224713" cy="838200"/>
          </a:xfrm>
          <a:prstGeom prst="rect">
            <a:avLst/>
          </a:prstGeom>
        </p:spPr>
        <p:txBody>
          <a:bodyPr/>
          <a:lstStyle>
            <a:lvl1pPr marL="0" indent="0">
              <a:buNone/>
              <a:defRPr/>
            </a:lvl1pPr>
          </a:lstStyle>
          <a:p>
            <a:pPr algn="ctr"/>
            <a:r>
              <a:rPr lang="en-US" altLang="zh-CN" sz="2800" dirty="0">
                <a:solidFill>
                  <a:schemeClr val="bg1"/>
                </a:solidFill>
                <a:latin typeface="微软雅黑" panose="020B0503020204020204" pitchFamily="34" charset="-122"/>
                <a:ea typeface="微软雅黑" panose="020B0503020204020204" pitchFamily="34" charset="-122"/>
              </a:rPr>
              <a:t>Add your title here</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userDrawn="1"/>
        </p:nvSpPr>
        <p:spPr>
          <a:xfrm>
            <a:off x="1790163" y="1712890"/>
            <a:ext cx="8615967" cy="349017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7C2A0B4E-8598-4661-9ED2-F1A868B360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7938572" y="6356350"/>
            <a:ext cx="2743200" cy="365125"/>
          </a:xfrm>
        </p:spPr>
        <p:txBody>
          <a:bodyPr/>
          <a:lstStyle/>
          <a:p>
            <a:fld id="{6D771F44-E075-4946-A433-F87A06356810}" type="slidenum">
              <a:rPr lang="zh-CN" altLang="en-US" smtClean="0"/>
            </a:fld>
            <a:endParaRPr lang="zh-CN" altLang="en-US"/>
          </a:p>
        </p:txBody>
      </p:sp>
      <p:sp>
        <p:nvSpPr>
          <p:cNvPr id="12" name="矩形 11"/>
          <p:cNvSpPr/>
          <p:nvPr userDrawn="1"/>
        </p:nvSpPr>
        <p:spPr>
          <a:xfrm>
            <a:off x="0" y="-3797"/>
            <a:ext cx="12192002" cy="68580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rot="5400000">
            <a:off x="-1548687" y="1544889"/>
            <a:ext cx="6858004" cy="3760631"/>
          </a:xfrm>
          <a:prstGeom prst="triangle">
            <a:avLst/>
          </a:prstGeom>
          <a:solidFill>
            <a:srgbClr val="DA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32"/>
          <p:cNvSpPr>
            <a:spLocks noGrp="1"/>
          </p:cNvSpPr>
          <p:nvPr>
            <p:ph type="body" sz="quarter" idx="13" hasCustomPrompt="1"/>
          </p:nvPr>
        </p:nvSpPr>
        <p:spPr>
          <a:xfrm>
            <a:off x="6096000" y="1250082"/>
            <a:ext cx="5014913" cy="942138"/>
          </a:xfrm>
          <a:prstGeom prst="rect">
            <a:avLst/>
          </a:prstGeom>
        </p:spPr>
        <p:txBody>
          <a:bodyPr/>
          <a:lstStyle>
            <a:lvl1pPr marL="0" indent="0" algn="ctr">
              <a:lnSpc>
                <a:spcPct val="150000"/>
              </a:lnSpc>
              <a:buNone/>
              <a:defRPr sz="3200"/>
            </a:lvl1pPr>
          </a:lstStyle>
          <a:p>
            <a:pPr algn="ctr"/>
            <a:r>
              <a:rPr lang="en-US" altLang="zh-CN" sz="2800" dirty="0">
                <a:solidFill>
                  <a:schemeClr val="tx1"/>
                </a:solidFill>
                <a:latin typeface="微软雅黑" panose="020B0503020204020204" pitchFamily="34" charset="-122"/>
                <a:ea typeface="微软雅黑" panose="020B0503020204020204" pitchFamily="34" charset="-122"/>
              </a:rPr>
              <a:t>Add your title here</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1" name="文本占位符 32"/>
          <p:cNvSpPr>
            <a:spLocks noGrp="1"/>
          </p:cNvSpPr>
          <p:nvPr>
            <p:ph type="body" sz="quarter" idx="14" hasCustomPrompt="1"/>
          </p:nvPr>
        </p:nvSpPr>
        <p:spPr>
          <a:xfrm>
            <a:off x="6095999" y="2418067"/>
            <a:ext cx="5014913" cy="942138"/>
          </a:xfrm>
          <a:prstGeom prst="rect">
            <a:avLst/>
          </a:prstGeom>
        </p:spPr>
        <p:txBody>
          <a:bodyPr/>
          <a:lstStyle>
            <a:lvl1pPr marL="0" indent="0" algn="ctr">
              <a:lnSpc>
                <a:spcPct val="150000"/>
              </a:lnSpc>
              <a:buNone/>
              <a:defRPr sz="3200"/>
            </a:lvl1pPr>
          </a:lstStyle>
          <a:p>
            <a:pPr algn="ctr"/>
            <a:r>
              <a:rPr lang="en-US" altLang="zh-CN" sz="2800" dirty="0">
                <a:solidFill>
                  <a:schemeClr val="tx1"/>
                </a:solidFill>
                <a:latin typeface="微软雅黑" panose="020B0503020204020204" pitchFamily="34" charset="-122"/>
                <a:ea typeface="微软雅黑" panose="020B0503020204020204" pitchFamily="34" charset="-122"/>
              </a:rPr>
              <a:t>Add your title here</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2" name="文本占位符 32"/>
          <p:cNvSpPr>
            <a:spLocks noGrp="1"/>
          </p:cNvSpPr>
          <p:nvPr>
            <p:ph type="body" sz="quarter" idx="15" hasCustomPrompt="1"/>
          </p:nvPr>
        </p:nvSpPr>
        <p:spPr>
          <a:xfrm>
            <a:off x="6096000" y="3586052"/>
            <a:ext cx="5014913" cy="942138"/>
          </a:xfrm>
          <a:prstGeom prst="rect">
            <a:avLst/>
          </a:prstGeom>
        </p:spPr>
        <p:txBody>
          <a:bodyPr/>
          <a:lstStyle>
            <a:lvl1pPr marL="0" indent="0" algn="ctr">
              <a:lnSpc>
                <a:spcPct val="150000"/>
              </a:lnSpc>
              <a:buNone/>
              <a:defRPr sz="3200"/>
            </a:lvl1pPr>
          </a:lstStyle>
          <a:p>
            <a:pPr algn="ctr"/>
            <a:r>
              <a:rPr lang="en-US" altLang="zh-CN" sz="2800" dirty="0">
                <a:solidFill>
                  <a:schemeClr val="tx1"/>
                </a:solidFill>
                <a:latin typeface="微软雅黑" panose="020B0503020204020204" pitchFamily="34" charset="-122"/>
                <a:ea typeface="微软雅黑" panose="020B0503020204020204" pitchFamily="34" charset="-122"/>
              </a:rPr>
              <a:t>Add your title here</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3" name="文本占位符 32"/>
          <p:cNvSpPr>
            <a:spLocks noGrp="1"/>
          </p:cNvSpPr>
          <p:nvPr>
            <p:ph type="body" sz="quarter" idx="16" hasCustomPrompt="1"/>
          </p:nvPr>
        </p:nvSpPr>
        <p:spPr>
          <a:xfrm>
            <a:off x="6096000" y="4906807"/>
            <a:ext cx="5014913" cy="942138"/>
          </a:xfrm>
          <a:prstGeom prst="rect">
            <a:avLst/>
          </a:prstGeom>
        </p:spPr>
        <p:txBody>
          <a:bodyPr/>
          <a:lstStyle>
            <a:lvl1pPr marL="0" indent="0" algn="ctr">
              <a:lnSpc>
                <a:spcPct val="150000"/>
              </a:lnSpc>
              <a:buNone/>
              <a:defRPr sz="3200"/>
            </a:lvl1pPr>
          </a:lstStyle>
          <a:p>
            <a:pPr algn="ctr"/>
            <a:r>
              <a:rPr lang="en-US" altLang="zh-CN" sz="2800" dirty="0">
                <a:solidFill>
                  <a:schemeClr val="tx1"/>
                </a:solidFill>
                <a:latin typeface="微软雅黑" panose="020B0503020204020204" pitchFamily="34" charset="-122"/>
                <a:ea typeface="微软雅黑" panose="020B0503020204020204" pitchFamily="34" charset="-122"/>
              </a:rPr>
              <a:t>Add your title here</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5" name="文本占位符 44"/>
          <p:cNvSpPr>
            <a:spLocks noGrp="1"/>
          </p:cNvSpPr>
          <p:nvPr>
            <p:ph type="body" sz="quarter" idx="17" hasCustomPrompt="1"/>
          </p:nvPr>
        </p:nvSpPr>
        <p:spPr>
          <a:xfrm>
            <a:off x="3927475" y="1249363"/>
            <a:ext cx="2168525" cy="942975"/>
          </a:xfrm>
          <a:prstGeom prst="rect">
            <a:avLst/>
          </a:prstGeom>
        </p:spPr>
        <p:txBody>
          <a:bodyPr/>
          <a:lstStyle>
            <a:lvl1pPr marL="0" indent="0" algn="ctr">
              <a:lnSpc>
                <a:spcPct val="150000"/>
              </a:lnSpc>
              <a:buNone/>
              <a:defRPr/>
            </a:lvl1pPr>
          </a:lstStyle>
          <a:p>
            <a:pPr lvl="0"/>
            <a:r>
              <a:rPr lang="en-US" altLang="zh-CN" dirty="0"/>
              <a:t>Part 1</a:t>
            </a:r>
            <a:endParaRPr lang="zh-CN" altLang="en-US" dirty="0"/>
          </a:p>
        </p:txBody>
      </p:sp>
      <p:sp>
        <p:nvSpPr>
          <p:cNvPr id="46" name="文本占位符 44"/>
          <p:cNvSpPr>
            <a:spLocks noGrp="1"/>
          </p:cNvSpPr>
          <p:nvPr>
            <p:ph type="body" sz="quarter" idx="18" hasCustomPrompt="1"/>
          </p:nvPr>
        </p:nvSpPr>
        <p:spPr>
          <a:xfrm>
            <a:off x="3927475" y="2417648"/>
            <a:ext cx="2168525" cy="942975"/>
          </a:xfrm>
          <a:prstGeom prst="rect">
            <a:avLst/>
          </a:prstGeom>
        </p:spPr>
        <p:txBody>
          <a:bodyPr/>
          <a:lstStyle>
            <a:lvl1pPr marL="0" indent="0" algn="ctr">
              <a:lnSpc>
                <a:spcPct val="150000"/>
              </a:lnSpc>
              <a:buNone/>
              <a:defRPr/>
            </a:lvl1pPr>
          </a:lstStyle>
          <a:p>
            <a:pPr lvl="0"/>
            <a:r>
              <a:rPr lang="en-US" altLang="zh-CN" dirty="0"/>
              <a:t>Part 2</a:t>
            </a:r>
            <a:endParaRPr lang="zh-CN" altLang="en-US" dirty="0"/>
          </a:p>
        </p:txBody>
      </p:sp>
      <p:sp>
        <p:nvSpPr>
          <p:cNvPr id="47" name="文本占位符 44"/>
          <p:cNvSpPr>
            <a:spLocks noGrp="1"/>
          </p:cNvSpPr>
          <p:nvPr>
            <p:ph type="body" sz="quarter" idx="19" hasCustomPrompt="1"/>
          </p:nvPr>
        </p:nvSpPr>
        <p:spPr>
          <a:xfrm>
            <a:off x="3927474" y="3585634"/>
            <a:ext cx="2168525" cy="942975"/>
          </a:xfrm>
          <a:prstGeom prst="rect">
            <a:avLst/>
          </a:prstGeom>
        </p:spPr>
        <p:txBody>
          <a:bodyPr/>
          <a:lstStyle>
            <a:lvl1pPr marL="0" indent="0" algn="ctr">
              <a:lnSpc>
                <a:spcPct val="150000"/>
              </a:lnSpc>
              <a:buNone/>
              <a:defRPr/>
            </a:lvl1pPr>
          </a:lstStyle>
          <a:p>
            <a:pPr lvl="0"/>
            <a:r>
              <a:rPr lang="en-US" altLang="zh-CN" dirty="0"/>
              <a:t>Part 3</a:t>
            </a:r>
            <a:endParaRPr lang="zh-CN" altLang="en-US" dirty="0"/>
          </a:p>
        </p:txBody>
      </p:sp>
      <p:sp>
        <p:nvSpPr>
          <p:cNvPr id="48" name="文本占位符 44"/>
          <p:cNvSpPr>
            <a:spLocks noGrp="1"/>
          </p:cNvSpPr>
          <p:nvPr>
            <p:ph type="body" sz="quarter" idx="20" hasCustomPrompt="1"/>
          </p:nvPr>
        </p:nvSpPr>
        <p:spPr>
          <a:xfrm>
            <a:off x="3927475" y="4905970"/>
            <a:ext cx="2168525" cy="942975"/>
          </a:xfrm>
          <a:prstGeom prst="rect">
            <a:avLst/>
          </a:prstGeom>
        </p:spPr>
        <p:txBody>
          <a:bodyPr/>
          <a:lstStyle>
            <a:lvl1pPr marL="0" indent="0" algn="ctr">
              <a:lnSpc>
                <a:spcPct val="150000"/>
              </a:lnSpc>
              <a:buNone/>
              <a:defRPr/>
            </a:lvl1pPr>
          </a:lstStyle>
          <a:p>
            <a:pPr lvl="0"/>
            <a:r>
              <a:rPr lang="en-US" altLang="zh-CN" dirty="0"/>
              <a:t>Part 4</a:t>
            </a:r>
            <a:endParaRPr lang="zh-CN" altLang="en-US" dirty="0"/>
          </a:p>
        </p:txBody>
      </p:sp>
      <p:sp>
        <p:nvSpPr>
          <p:cNvPr id="51" name="矩形 50"/>
          <p:cNvSpPr/>
          <p:nvPr userDrawn="1"/>
        </p:nvSpPr>
        <p:spPr>
          <a:xfrm>
            <a:off x="-1" y="2575375"/>
            <a:ext cx="3043707" cy="1569660"/>
          </a:xfrm>
          <a:prstGeom prst="rect">
            <a:avLst/>
          </a:prstGeom>
        </p:spPr>
        <p:txBody>
          <a:bodyPr wrap="square">
            <a:spAutoFit/>
          </a:bodyPr>
          <a:lstStyle/>
          <a:p>
            <a:pPr lvl="0"/>
            <a:r>
              <a:rPr lang="zh-CN" altLang="en-US" sz="4800" dirty="0">
                <a:solidFill>
                  <a:schemeClr val="bg1"/>
                </a:solidFill>
                <a:latin typeface="方正圆体" panose="03000509000000000000" charset="-122"/>
                <a:ea typeface="方正圆体" panose="03000509000000000000" charset="-122"/>
              </a:rPr>
              <a:t>目录</a:t>
            </a:r>
            <a:br>
              <a:rPr lang="zh-CN" altLang="en-US" sz="4800" dirty="0">
                <a:solidFill>
                  <a:schemeClr val="bg1"/>
                </a:solidFill>
                <a:latin typeface="方正圆体" panose="03000509000000000000" charset="-122"/>
                <a:ea typeface="方正圆体" panose="03000509000000000000" charset="-122"/>
              </a:rPr>
            </a:br>
            <a:r>
              <a:rPr lang="zh-CN" altLang="en-US" sz="4800" dirty="0">
                <a:solidFill>
                  <a:schemeClr val="bg1"/>
                </a:solidFill>
                <a:latin typeface="方正圆体" panose="03000509000000000000" charset="-122"/>
                <a:ea typeface="方正圆体" panose="03000509000000000000" charset="-122"/>
              </a:rPr>
              <a:t>contents</a:t>
            </a:r>
            <a:endParaRPr lang="zh-CN" altLang="en-US" sz="48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一">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11" name="矩形 10"/>
          <p:cNvSpPr/>
          <p:nvPr userDrawn="1"/>
        </p:nvSpPr>
        <p:spPr>
          <a:xfrm>
            <a:off x="0" y="2772229"/>
            <a:ext cx="12192000" cy="1393371"/>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043189" y="0"/>
            <a:ext cx="292350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043189" y="1851645"/>
            <a:ext cx="2923504" cy="3770263"/>
          </a:xfrm>
          <a:prstGeom prst="rect">
            <a:avLst/>
          </a:prstGeom>
          <a:noFill/>
        </p:spPr>
        <p:txBody>
          <a:bodyPr wrap="square" rtlCol="0">
            <a:spAutoFit/>
          </a:bodyPr>
          <a:lstStyle/>
          <a:p>
            <a:pPr algn="ctr"/>
            <a:r>
              <a:rPr lang="en-US" altLang="zh-CN" sz="23900" dirty="0">
                <a:solidFill>
                  <a:schemeClr val="tx1"/>
                </a:solidFill>
                <a:latin typeface="方正粗活意简体" panose="03000509000000000000" pitchFamily="65" charset="-122"/>
                <a:ea typeface="方正粗活意简体" panose="03000509000000000000" pitchFamily="65" charset="-122"/>
              </a:rPr>
              <a:t>1</a:t>
            </a:r>
            <a:endParaRPr lang="zh-CN" altLang="en-US" sz="23900" dirty="0">
              <a:solidFill>
                <a:schemeClr val="tx1"/>
              </a:solidFill>
              <a:latin typeface="方正粗活意简体" panose="03000509000000000000" pitchFamily="65" charset="-122"/>
              <a:ea typeface="方正粗活意简体" panose="03000509000000000000" pitchFamily="65" charset="-122"/>
            </a:endParaRPr>
          </a:p>
        </p:txBody>
      </p:sp>
      <p:sp>
        <p:nvSpPr>
          <p:cNvPr id="12" name="文本框 11"/>
          <p:cNvSpPr txBox="1"/>
          <p:nvPr userDrawn="1"/>
        </p:nvSpPr>
        <p:spPr>
          <a:xfrm>
            <a:off x="6855036" y="1880140"/>
            <a:ext cx="4659086" cy="923330"/>
          </a:xfrm>
          <a:prstGeom prst="rect">
            <a:avLst/>
          </a:prstGeom>
          <a:noFill/>
        </p:spPr>
        <p:txBody>
          <a:bodyPr wrap="square" rtlCol="0">
            <a:spAutoFit/>
          </a:bodyPr>
          <a:lstStyle/>
          <a:p>
            <a:pPr algn="r"/>
            <a:r>
              <a:rPr lang="en-US" altLang="zh-CN" sz="5400" dirty="0">
                <a:solidFill>
                  <a:schemeClr val="tx1"/>
                </a:solidFill>
                <a:latin typeface="微软雅黑" panose="020B0503020204020204" pitchFamily="34" charset="-122"/>
                <a:ea typeface="微软雅黑" panose="020B0503020204020204" pitchFamily="34" charset="-122"/>
              </a:rPr>
              <a:t>Part One</a:t>
            </a:r>
            <a:endParaRPr lang="zh-CN" altLang="en-US" sz="5400" dirty="0">
              <a:solidFill>
                <a:schemeClr val="tx1"/>
              </a:solidFill>
              <a:latin typeface="微软雅黑" panose="020B0503020204020204" pitchFamily="34" charset="-122"/>
              <a:ea typeface="微软雅黑" panose="020B0503020204020204" pitchFamily="34" charset="-122"/>
            </a:endParaRPr>
          </a:p>
        </p:txBody>
      </p:sp>
      <p:sp>
        <p:nvSpPr>
          <p:cNvPr id="14" name="文本占位符 13"/>
          <p:cNvSpPr>
            <a:spLocks noGrp="1"/>
          </p:cNvSpPr>
          <p:nvPr>
            <p:ph type="body" sz="quarter" idx="10" hasCustomPrompt="1"/>
          </p:nvPr>
        </p:nvSpPr>
        <p:spPr>
          <a:xfrm>
            <a:off x="3966693" y="2803470"/>
            <a:ext cx="7547429" cy="1393825"/>
          </a:xfrm>
          <a:prstGeom prst="rect">
            <a:avLst/>
          </a:prstGeom>
        </p:spPr>
        <p:txBody>
          <a:bodyPr/>
          <a:lstStyle>
            <a:lvl1pPr marL="0" indent="0" algn="r">
              <a:lnSpc>
                <a:spcPct val="150000"/>
              </a:lnSpc>
              <a:buNone/>
              <a:defRPr sz="4400"/>
            </a:lvl1pPr>
          </a:lstStyle>
          <a:p>
            <a:pPr lvl="0"/>
            <a:r>
              <a:rPr lang="en-US" altLang="zh-CN" dirty="0"/>
              <a:t>Add your title here</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二">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11" name="矩形 10"/>
          <p:cNvSpPr/>
          <p:nvPr userDrawn="1"/>
        </p:nvSpPr>
        <p:spPr>
          <a:xfrm>
            <a:off x="0" y="2772229"/>
            <a:ext cx="12192000" cy="1393371"/>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043189" y="0"/>
            <a:ext cx="292350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043189" y="1851645"/>
            <a:ext cx="2923504" cy="3770263"/>
          </a:xfrm>
          <a:prstGeom prst="rect">
            <a:avLst/>
          </a:prstGeom>
          <a:noFill/>
        </p:spPr>
        <p:txBody>
          <a:bodyPr wrap="square" rtlCol="0">
            <a:spAutoFit/>
          </a:bodyPr>
          <a:lstStyle/>
          <a:p>
            <a:pPr algn="ctr"/>
            <a:r>
              <a:rPr lang="en-US" altLang="zh-CN" sz="23900" dirty="0">
                <a:solidFill>
                  <a:schemeClr val="tx1"/>
                </a:solidFill>
                <a:latin typeface="方正粗活意简体" panose="03000509000000000000" pitchFamily="65" charset="-122"/>
                <a:ea typeface="方正粗活意简体" panose="03000509000000000000" pitchFamily="65" charset="-122"/>
              </a:rPr>
              <a:t>2</a:t>
            </a:r>
            <a:endParaRPr lang="zh-CN" altLang="en-US" sz="23900" dirty="0">
              <a:solidFill>
                <a:schemeClr val="tx1"/>
              </a:solidFill>
              <a:latin typeface="方正粗活意简体" panose="03000509000000000000" pitchFamily="65" charset="-122"/>
              <a:ea typeface="方正粗活意简体" panose="03000509000000000000" pitchFamily="65" charset="-122"/>
            </a:endParaRPr>
          </a:p>
        </p:txBody>
      </p:sp>
      <p:sp>
        <p:nvSpPr>
          <p:cNvPr id="12" name="文本框 11"/>
          <p:cNvSpPr txBox="1"/>
          <p:nvPr userDrawn="1"/>
        </p:nvSpPr>
        <p:spPr>
          <a:xfrm>
            <a:off x="6855036" y="1880140"/>
            <a:ext cx="4659086" cy="923330"/>
          </a:xfrm>
          <a:prstGeom prst="rect">
            <a:avLst/>
          </a:prstGeom>
          <a:noFill/>
        </p:spPr>
        <p:txBody>
          <a:bodyPr wrap="square" rtlCol="0">
            <a:spAutoFit/>
          </a:bodyPr>
          <a:lstStyle/>
          <a:p>
            <a:pPr algn="r"/>
            <a:r>
              <a:rPr lang="en-US" altLang="zh-CN" sz="5400" dirty="0">
                <a:solidFill>
                  <a:schemeClr val="tx1"/>
                </a:solidFill>
                <a:latin typeface="微软雅黑" panose="020B0503020204020204" pitchFamily="34" charset="-122"/>
                <a:ea typeface="微软雅黑" panose="020B0503020204020204" pitchFamily="34" charset="-122"/>
              </a:rPr>
              <a:t>Part Two</a:t>
            </a:r>
            <a:endParaRPr lang="zh-CN" altLang="en-US" sz="5400" dirty="0">
              <a:solidFill>
                <a:schemeClr val="tx1"/>
              </a:solidFill>
              <a:latin typeface="微软雅黑" panose="020B0503020204020204" pitchFamily="34" charset="-122"/>
              <a:ea typeface="微软雅黑" panose="020B0503020204020204" pitchFamily="34" charset="-122"/>
            </a:endParaRPr>
          </a:p>
        </p:txBody>
      </p:sp>
      <p:sp>
        <p:nvSpPr>
          <p:cNvPr id="14" name="文本占位符 13"/>
          <p:cNvSpPr>
            <a:spLocks noGrp="1"/>
          </p:cNvSpPr>
          <p:nvPr>
            <p:ph type="body" sz="quarter" idx="10" hasCustomPrompt="1"/>
          </p:nvPr>
        </p:nvSpPr>
        <p:spPr>
          <a:xfrm>
            <a:off x="3966693" y="2803470"/>
            <a:ext cx="7547429" cy="1393825"/>
          </a:xfrm>
          <a:prstGeom prst="rect">
            <a:avLst/>
          </a:prstGeom>
        </p:spPr>
        <p:txBody>
          <a:bodyPr/>
          <a:lstStyle>
            <a:lvl1pPr marL="0" indent="0" algn="r">
              <a:lnSpc>
                <a:spcPct val="150000"/>
              </a:lnSpc>
              <a:buNone/>
              <a:defRPr sz="4400"/>
            </a:lvl1pPr>
          </a:lstStyle>
          <a:p>
            <a:pPr lvl="0"/>
            <a:r>
              <a:rPr lang="en-US" altLang="zh-CN" dirty="0"/>
              <a:t>Add your title here</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三">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11" name="矩形 10"/>
          <p:cNvSpPr/>
          <p:nvPr userDrawn="1"/>
        </p:nvSpPr>
        <p:spPr>
          <a:xfrm>
            <a:off x="0" y="2772229"/>
            <a:ext cx="12192000" cy="1393371"/>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043189" y="0"/>
            <a:ext cx="292350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043189" y="1851645"/>
            <a:ext cx="2923504" cy="3770263"/>
          </a:xfrm>
          <a:prstGeom prst="rect">
            <a:avLst/>
          </a:prstGeom>
          <a:noFill/>
        </p:spPr>
        <p:txBody>
          <a:bodyPr wrap="square" rtlCol="0">
            <a:spAutoFit/>
          </a:bodyPr>
          <a:lstStyle/>
          <a:p>
            <a:pPr algn="ctr"/>
            <a:r>
              <a:rPr lang="en-US" altLang="zh-CN" sz="23900" dirty="0">
                <a:solidFill>
                  <a:schemeClr val="tx1"/>
                </a:solidFill>
                <a:latin typeface="方正粗活意简体" panose="03000509000000000000" pitchFamily="65" charset="-122"/>
                <a:ea typeface="方正粗活意简体" panose="03000509000000000000" pitchFamily="65" charset="-122"/>
              </a:rPr>
              <a:t>3</a:t>
            </a:r>
            <a:endParaRPr lang="zh-CN" altLang="en-US" sz="23900" dirty="0">
              <a:solidFill>
                <a:schemeClr val="tx1"/>
              </a:solidFill>
              <a:latin typeface="方正粗活意简体" panose="03000509000000000000" pitchFamily="65" charset="-122"/>
              <a:ea typeface="方正粗活意简体" panose="03000509000000000000" pitchFamily="65" charset="-122"/>
            </a:endParaRPr>
          </a:p>
        </p:txBody>
      </p:sp>
      <p:sp>
        <p:nvSpPr>
          <p:cNvPr id="12" name="文本框 11"/>
          <p:cNvSpPr txBox="1"/>
          <p:nvPr userDrawn="1"/>
        </p:nvSpPr>
        <p:spPr>
          <a:xfrm>
            <a:off x="6855036" y="1880140"/>
            <a:ext cx="4659086" cy="923330"/>
          </a:xfrm>
          <a:prstGeom prst="rect">
            <a:avLst/>
          </a:prstGeom>
          <a:noFill/>
        </p:spPr>
        <p:txBody>
          <a:bodyPr wrap="square" rtlCol="0">
            <a:spAutoFit/>
          </a:bodyPr>
          <a:lstStyle/>
          <a:p>
            <a:pPr algn="r"/>
            <a:r>
              <a:rPr lang="en-US" altLang="zh-CN" sz="5400" dirty="0">
                <a:solidFill>
                  <a:schemeClr val="tx1"/>
                </a:solidFill>
                <a:latin typeface="微软雅黑" panose="020B0503020204020204" pitchFamily="34" charset="-122"/>
                <a:ea typeface="微软雅黑" panose="020B0503020204020204" pitchFamily="34" charset="-122"/>
              </a:rPr>
              <a:t>Part Three</a:t>
            </a:r>
            <a:endParaRPr lang="zh-CN" altLang="en-US" sz="5400" dirty="0">
              <a:solidFill>
                <a:schemeClr val="tx1"/>
              </a:solidFill>
              <a:latin typeface="微软雅黑" panose="020B0503020204020204" pitchFamily="34" charset="-122"/>
              <a:ea typeface="微软雅黑" panose="020B0503020204020204" pitchFamily="34" charset="-122"/>
            </a:endParaRPr>
          </a:p>
        </p:txBody>
      </p:sp>
      <p:sp>
        <p:nvSpPr>
          <p:cNvPr id="14" name="文本占位符 13"/>
          <p:cNvSpPr>
            <a:spLocks noGrp="1"/>
          </p:cNvSpPr>
          <p:nvPr>
            <p:ph type="body" sz="quarter" idx="10" hasCustomPrompt="1"/>
          </p:nvPr>
        </p:nvSpPr>
        <p:spPr>
          <a:xfrm>
            <a:off x="3966693" y="2803470"/>
            <a:ext cx="7547429" cy="1393825"/>
          </a:xfrm>
          <a:prstGeom prst="rect">
            <a:avLst/>
          </a:prstGeom>
        </p:spPr>
        <p:txBody>
          <a:bodyPr/>
          <a:lstStyle>
            <a:lvl1pPr marL="0" indent="0" algn="r">
              <a:lnSpc>
                <a:spcPct val="150000"/>
              </a:lnSpc>
              <a:buNone/>
              <a:defRPr sz="4400"/>
            </a:lvl1pPr>
          </a:lstStyle>
          <a:p>
            <a:pPr lvl="0"/>
            <a:r>
              <a:rPr lang="en-US" altLang="zh-CN" dirty="0"/>
              <a:t>Add your title here</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四">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11" name="矩形 10"/>
          <p:cNvSpPr/>
          <p:nvPr userDrawn="1"/>
        </p:nvSpPr>
        <p:spPr>
          <a:xfrm>
            <a:off x="0" y="2772229"/>
            <a:ext cx="12192000" cy="1393371"/>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043189" y="0"/>
            <a:ext cx="292350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043189" y="1851645"/>
            <a:ext cx="2923504" cy="3770263"/>
          </a:xfrm>
          <a:prstGeom prst="rect">
            <a:avLst/>
          </a:prstGeom>
          <a:noFill/>
        </p:spPr>
        <p:txBody>
          <a:bodyPr wrap="square" rtlCol="0">
            <a:spAutoFit/>
          </a:bodyPr>
          <a:lstStyle/>
          <a:p>
            <a:pPr algn="ctr"/>
            <a:r>
              <a:rPr lang="en-US" altLang="zh-CN" sz="23900" dirty="0">
                <a:solidFill>
                  <a:schemeClr val="tx1"/>
                </a:solidFill>
                <a:latin typeface="方正粗活意简体" panose="03000509000000000000" pitchFamily="65" charset="-122"/>
                <a:ea typeface="方正粗活意简体" panose="03000509000000000000" pitchFamily="65" charset="-122"/>
              </a:rPr>
              <a:t>4</a:t>
            </a:r>
            <a:endParaRPr lang="zh-CN" altLang="en-US" sz="23900" dirty="0">
              <a:solidFill>
                <a:schemeClr val="tx1"/>
              </a:solidFill>
              <a:latin typeface="方正粗活意简体" panose="03000509000000000000" pitchFamily="65" charset="-122"/>
              <a:ea typeface="方正粗活意简体" panose="03000509000000000000" pitchFamily="65" charset="-122"/>
            </a:endParaRPr>
          </a:p>
        </p:txBody>
      </p:sp>
      <p:sp>
        <p:nvSpPr>
          <p:cNvPr id="12" name="文本框 11"/>
          <p:cNvSpPr txBox="1"/>
          <p:nvPr userDrawn="1"/>
        </p:nvSpPr>
        <p:spPr>
          <a:xfrm>
            <a:off x="6855036" y="1880140"/>
            <a:ext cx="4659086" cy="923330"/>
          </a:xfrm>
          <a:prstGeom prst="rect">
            <a:avLst/>
          </a:prstGeom>
          <a:noFill/>
        </p:spPr>
        <p:txBody>
          <a:bodyPr wrap="square" rtlCol="0">
            <a:spAutoFit/>
          </a:bodyPr>
          <a:lstStyle/>
          <a:p>
            <a:pPr algn="r"/>
            <a:r>
              <a:rPr lang="en-US" altLang="zh-CN" sz="5400" dirty="0">
                <a:solidFill>
                  <a:schemeClr val="tx1"/>
                </a:solidFill>
                <a:latin typeface="微软雅黑" panose="020B0503020204020204" pitchFamily="34" charset="-122"/>
                <a:ea typeface="微软雅黑" panose="020B0503020204020204" pitchFamily="34" charset="-122"/>
              </a:rPr>
              <a:t>Part Four</a:t>
            </a:r>
            <a:endParaRPr lang="zh-CN" altLang="en-US" sz="5400" dirty="0">
              <a:solidFill>
                <a:schemeClr val="tx1"/>
              </a:solidFill>
              <a:latin typeface="微软雅黑" panose="020B0503020204020204" pitchFamily="34" charset="-122"/>
              <a:ea typeface="微软雅黑" panose="020B0503020204020204" pitchFamily="34" charset="-122"/>
            </a:endParaRPr>
          </a:p>
        </p:txBody>
      </p:sp>
      <p:sp>
        <p:nvSpPr>
          <p:cNvPr id="14" name="文本占位符 13"/>
          <p:cNvSpPr>
            <a:spLocks noGrp="1"/>
          </p:cNvSpPr>
          <p:nvPr>
            <p:ph type="body" sz="quarter" idx="10" hasCustomPrompt="1"/>
          </p:nvPr>
        </p:nvSpPr>
        <p:spPr>
          <a:xfrm>
            <a:off x="3966693" y="2803470"/>
            <a:ext cx="7547429" cy="1393825"/>
          </a:xfrm>
          <a:prstGeom prst="rect">
            <a:avLst/>
          </a:prstGeom>
        </p:spPr>
        <p:txBody>
          <a:bodyPr/>
          <a:lstStyle>
            <a:lvl1pPr marL="0" indent="0" algn="r">
              <a:lnSpc>
                <a:spcPct val="150000"/>
              </a:lnSpc>
              <a:buNone/>
              <a:defRPr sz="4400"/>
            </a:lvl1pPr>
          </a:lstStyle>
          <a:p>
            <a:pPr lvl="0"/>
            <a:r>
              <a:rPr lang="en-US" altLang="zh-CN" dirty="0"/>
              <a:t>Add your title here</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1">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2A0B4E-8598-4661-9ED2-F1A868B360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71F44-E075-4946-A433-F87A0635681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2">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2A0B4E-8598-4661-9ED2-F1A868B360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71F44-E075-4946-A433-F87A06356810}" type="slidenum">
              <a:rPr lang="zh-CN" altLang="en-US" smtClean="0"/>
            </a:fld>
            <a:endParaRPr lang="zh-CN" altLang="en-US"/>
          </a:p>
        </p:txBody>
      </p:sp>
      <p:sp>
        <p:nvSpPr>
          <p:cNvPr id="7" name="矩形 6"/>
          <p:cNvSpPr/>
          <p:nvPr userDrawn="1"/>
        </p:nvSpPr>
        <p:spPr>
          <a:xfrm>
            <a:off x="0" y="0"/>
            <a:ext cx="12192000" cy="6858000"/>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10"/>
          <p:cNvSpPr>
            <a:spLocks noGrp="1"/>
          </p:cNvSpPr>
          <p:nvPr>
            <p:ph type="body" sz="quarter" idx="13" hasCustomPrompt="1"/>
          </p:nvPr>
        </p:nvSpPr>
        <p:spPr>
          <a:xfrm>
            <a:off x="1044575" y="101600"/>
            <a:ext cx="5283654" cy="34834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sz="2800" dirty="0">
                <a:solidFill>
                  <a:schemeClr val="bg1"/>
                </a:solidFill>
              </a:rPr>
              <a:t>INPUT YOUR GOOD IDEAS HERE</a:t>
            </a:r>
            <a:endParaRPr lang="en-US" altLang="zh-CN" sz="2800" dirty="0">
              <a:solidFill>
                <a:schemeClr val="bg1"/>
              </a:solidFill>
            </a:endParaRPr>
          </a:p>
        </p:txBody>
      </p:sp>
      <p:cxnSp>
        <p:nvCxnSpPr>
          <p:cNvPr id="13" name="直接连接符 12"/>
          <p:cNvCxnSpPr/>
          <p:nvPr userDrawn="1"/>
        </p:nvCxnSpPr>
        <p:spPr>
          <a:xfrm>
            <a:off x="1044575" y="696913"/>
            <a:ext cx="528365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707571" y="0"/>
            <a:ext cx="0" cy="696913"/>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820057" y="0"/>
            <a:ext cx="0" cy="696913"/>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7C2A0B4E-8598-4661-9ED2-F1A868B360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7938572" y="6356350"/>
            <a:ext cx="2743200" cy="365125"/>
          </a:xfrm>
        </p:spPr>
        <p:txBody>
          <a:bodyPr/>
          <a:lstStyle/>
          <a:p>
            <a:fld id="{6D771F44-E075-4946-A433-F87A06356810}" type="slidenum">
              <a:rPr lang="zh-CN" altLang="en-US" smtClean="0"/>
            </a:fld>
            <a:endParaRPr lang="zh-CN" altLang="en-US"/>
          </a:p>
        </p:txBody>
      </p:sp>
      <p:sp>
        <p:nvSpPr>
          <p:cNvPr id="12" name="矩形 11"/>
          <p:cNvSpPr/>
          <p:nvPr userDrawn="1"/>
        </p:nvSpPr>
        <p:spPr>
          <a:xfrm>
            <a:off x="0" y="-3797"/>
            <a:ext cx="12192002" cy="68580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rot="5400000">
            <a:off x="-1548687" y="1544889"/>
            <a:ext cx="6858004" cy="3760631"/>
          </a:xfrm>
          <a:prstGeom prst="triangle">
            <a:avLst/>
          </a:prstGeom>
          <a:solidFill>
            <a:srgbClr val="DA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32"/>
          <p:cNvSpPr>
            <a:spLocks noGrp="1"/>
          </p:cNvSpPr>
          <p:nvPr>
            <p:ph type="body" sz="quarter" idx="13" hasCustomPrompt="1"/>
          </p:nvPr>
        </p:nvSpPr>
        <p:spPr>
          <a:xfrm>
            <a:off x="6096000" y="1250082"/>
            <a:ext cx="5014913" cy="942138"/>
          </a:xfrm>
          <a:prstGeom prst="rect">
            <a:avLst/>
          </a:prstGeom>
        </p:spPr>
        <p:txBody>
          <a:bodyPr/>
          <a:lstStyle>
            <a:lvl1pPr marL="0" indent="0" algn="ctr">
              <a:lnSpc>
                <a:spcPct val="150000"/>
              </a:lnSpc>
              <a:buNone/>
              <a:defRPr sz="3200"/>
            </a:lvl1pPr>
          </a:lstStyle>
          <a:p>
            <a:pPr algn="ctr"/>
            <a:r>
              <a:rPr lang="en-US" altLang="zh-CN" sz="2800" dirty="0">
                <a:solidFill>
                  <a:schemeClr val="tx1"/>
                </a:solidFill>
                <a:latin typeface="微软雅黑" panose="020B0503020204020204" pitchFamily="34" charset="-122"/>
                <a:ea typeface="微软雅黑" panose="020B0503020204020204" pitchFamily="34" charset="-122"/>
              </a:rPr>
              <a:t>Add your title here</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1" name="文本占位符 32"/>
          <p:cNvSpPr>
            <a:spLocks noGrp="1"/>
          </p:cNvSpPr>
          <p:nvPr>
            <p:ph type="body" sz="quarter" idx="14" hasCustomPrompt="1"/>
          </p:nvPr>
        </p:nvSpPr>
        <p:spPr>
          <a:xfrm>
            <a:off x="6095999" y="2418067"/>
            <a:ext cx="5014913" cy="942138"/>
          </a:xfrm>
          <a:prstGeom prst="rect">
            <a:avLst/>
          </a:prstGeom>
        </p:spPr>
        <p:txBody>
          <a:bodyPr/>
          <a:lstStyle>
            <a:lvl1pPr marL="0" indent="0" algn="ctr">
              <a:lnSpc>
                <a:spcPct val="150000"/>
              </a:lnSpc>
              <a:buNone/>
              <a:defRPr sz="3200"/>
            </a:lvl1pPr>
          </a:lstStyle>
          <a:p>
            <a:pPr algn="ctr"/>
            <a:r>
              <a:rPr lang="en-US" altLang="zh-CN" sz="2800" dirty="0">
                <a:solidFill>
                  <a:schemeClr val="tx1"/>
                </a:solidFill>
                <a:latin typeface="微软雅黑" panose="020B0503020204020204" pitchFamily="34" charset="-122"/>
                <a:ea typeface="微软雅黑" panose="020B0503020204020204" pitchFamily="34" charset="-122"/>
              </a:rPr>
              <a:t>Add your title here</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2" name="文本占位符 32"/>
          <p:cNvSpPr>
            <a:spLocks noGrp="1"/>
          </p:cNvSpPr>
          <p:nvPr>
            <p:ph type="body" sz="quarter" idx="15" hasCustomPrompt="1"/>
          </p:nvPr>
        </p:nvSpPr>
        <p:spPr>
          <a:xfrm>
            <a:off x="6096000" y="3586052"/>
            <a:ext cx="5014913" cy="942138"/>
          </a:xfrm>
          <a:prstGeom prst="rect">
            <a:avLst/>
          </a:prstGeom>
        </p:spPr>
        <p:txBody>
          <a:bodyPr/>
          <a:lstStyle>
            <a:lvl1pPr marL="0" indent="0" algn="ctr">
              <a:lnSpc>
                <a:spcPct val="150000"/>
              </a:lnSpc>
              <a:buNone/>
              <a:defRPr sz="3200"/>
            </a:lvl1pPr>
          </a:lstStyle>
          <a:p>
            <a:pPr algn="ctr"/>
            <a:r>
              <a:rPr lang="en-US" altLang="zh-CN" sz="2800" dirty="0">
                <a:solidFill>
                  <a:schemeClr val="tx1"/>
                </a:solidFill>
                <a:latin typeface="微软雅黑" panose="020B0503020204020204" pitchFamily="34" charset="-122"/>
                <a:ea typeface="微软雅黑" panose="020B0503020204020204" pitchFamily="34" charset="-122"/>
              </a:rPr>
              <a:t>Add your title here</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3" name="文本占位符 32"/>
          <p:cNvSpPr>
            <a:spLocks noGrp="1"/>
          </p:cNvSpPr>
          <p:nvPr>
            <p:ph type="body" sz="quarter" idx="16" hasCustomPrompt="1"/>
          </p:nvPr>
        </p:nvSpPr>
        <p:spPr>
          <a:xfrm>
            <a:off x="6096000" y="4906807"/>
            <a:ext cx="5014913" cy="942138"/>
          </a:xfrm>
          <a:prstGeom prst="rect">
            <a:avLst/>
          </a:prstGeom>
        </p:spPr>
        <p:txBody>
          <a:bodyPr/>
          <a:lstStyle>
            <a:lvl1pPr marL="0" indent="0" algn="ctr">
              <a:lnSpc>
                <a:spcPct val="150000"/>
              </a:lnSpc>
              <a:buNone/>
              <a:defRPr sz="3200"/>
            </a:lvl1pPr>
          </a:lstStyle>
          <a:p>
            <a:pPr algn="ctr"/>
            <a:r>
              <a:rPr lang="en-US" altLang="zh-CN" sz="2800" dirty="0">
                <a:solidFill>
                  <a:schemeClr val="tx1"/>
                </a:solidFill>
                <a:latin typeface="微软雅黑" panose="020B0503020204020204" pitchFamily="34" charset="-122"/>
                <a:ea typeface="微软雅黑" panose="020B0503020204020204" pitchFamily="34" charset="-122"/>
              </a:rPr>
              <a:t>Add your title here</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5" name="文本占位符 44"/>
          <p:cNvSpPr>
            <a:spLocks noGrp="1"/>
          </p:cNvSpPr>
          <p:nvPr>
            <p:ph type="body" sz="quarter" idx="17" hasCustomPrompt="1"/>
          </p:nvPr>
        </p:nvSpPr>
        <p:spPr>
          <a:xfrm>
            <a:off x="3927475" y="1249363"/>
            <a:ext cx="2168525" cy="942975"/>
          </a:xfrm>
          <a:prstGeom prst="rect">
            <a:avLst/>
          </a:prstGeom>
        </p:spPr>
        <p:txBody>
          <a:bodyPr/>
          <a:lstStyle>
            <a:lvl1pPr marL="0" indent="0" algn="ctr">
              <a:lnSpc>
                <a:spcPct val="150000"/>
              </a:lnSpc>
              <a:buNone/>
              <a:defRPr/>
            </a:lvl1pPr>
          </a:lstStyle>
          <a:p>
            <a:pPr lvl="0"/>
            <a:r>
              <a:rPr lang="en-US" altLang="zh-CN" dirty="0"/>
              <a:t>Part 1</a:t>
            </a:r>
            <a:endParaRPr lang="zh-CN" altLang="en-US" dirty="0"/>
          </a:p>
        </p:txBody>
      </p:sp>
      <p:sp>
        <p:nvSpPr>
          <p:cNvPr id="46" name="文本占位符 44"/>
          <p:cNvSpPr>
            <a:spLocks noGrp="1"/>
          </p:cNvSpPr>
          <p:nvPr>
            <p:ph type="body" sz="quarter" idx="18" hasCustomPrompt="1"/>
          </p:nvPr>
        </p:nvSpPr>
        <p:spPr>
          <a:xfrm>
            <a:off x="3927475" y="2417648"/>
            <a:ext cx="2168525" cy="942975"/>
          </a:xfrm>
          <a:prstGeom prst="rect">
            <a:avLst/>
          </a:prstGeom>
        </p:spPr>
        <p:txBody>
          <a:bodyPr/>
          <a:lstStyle>
            <a:lvl1pPr marL="0" indent="0" algn="ctr">
              <a:lnSpc>
                <a:spcPct val="150000"/>
              </a:lnSpc>
              <a:buNone/>
              <a:defRPr/>
            </a:lvl1pPr>
          </a:lstStyle>
          <a:p>
            <a:pPr lvl="0"/>
            <a:r>
              <a:rPr lang="en-US" altLang="zh-CN" dirty="0"/>
              <a:t>Part 2</a:t>
            </a:r>
            <a:endParaRPr lang="zh-CN" altLang="en-US" dirty="0"/>
          </a:p>
        </p:txBody>
      </p:sp>
      <p:sp>
        <p:nvSpPr>
          <p:cNvPr id="47" name="文本占位符 44"/>
          <p:cNvSpPr>
            <a:spLocks noGrp="1"/>
          </p:cNvSpPr>
          <p:nvPr>
            <p:ph type="body" sz="quarter" idx="19" hasCustomPrompt="1"/>
          </p:nvPr>
        </p:nvSpPr>
        <p:spPr>
          <a:xfrm>
            <a:off x="3927474" y="3585634"/>
            <a:ext cx="2168525" cy="942975"/>
          </a:xfrm>
          <a:prstGeom prst="rect">
            <a:avLst/>
          </a:prstGeom>
        </p:spPr>
        <p:txBody>
          <a:bodyPr/>
          <a:lstStyle>
            <a:lvl1pPr marL="0" indent="0" algn="ctr">
              <a:lnSpc>
                <a:spcPct val="150000"/>
              </a:lnSpc>
              <a:buNone/>
              <a:defRPr/>
            </a:lvl1pPr>
          </a:lstStyle>
          <a:p>
            <a:pPr lvl="0"/>
            <a:r>
              <a:rPr lang="en-US" altLang="zh-CN" dirty="0"/>
              <a:t>Part 3</a:t>
            </a:r>
            <a:endParaRPr lang="zh-CN" altLang="en-US" dirty="0"/>
          </a:p>
        </p:txBody>
      </p:sp>
      <p:sp>
        <p:nvSpPr>
          <p:cNvPr id="48" name="文本占位符 44"/>
          <p:cNvSpPr>
            <a:spLocks noGrp="1"/>
          </p:cNvSpPr>
          <p:nvPr>
            <p:ph type="body" sz="quarter" idx="20" hasCustomPrompt="1"/>
          </p:nvPr>
        </p:nvSpPr>
        <p:spPr>
          <a:xfrm>
            <a:off x="3927475" y="4905970"/>
            <a:ext cx="2168525" cy="942975"/>
          </a:xfrm>
          <a:prstGeom prst="rect">
            <a:avLst/>
          </a:prstGeom>
        </p:spPr>
        <p:txBody>
          <a:bodyPr/>
          <a:lstStyle>
            <a:lvl1pPr marL="0" indent="0" algn="ctr">
              <a:lnSpc>
                <a:spcPct val="150000"/>
              </a:lnSpc>
              <a:buNone/>
              <a:defRPr/>
            </a:lvl1pPr>
          </a:lstStyle>
          <a:p>
            <a:pPr lvl="0"/>
            <a:r>
              <a:rPr lang="en-US" altLang="zh-CN" dirty="0"/>
              <a:t>Part 4</a:t>
            </a:r>
            <a:endParaRPr lang="zh-CN" altLang="en-US" dirty="0"/>
          </a:p>
        </p:txBody>
      </p:sp>
      <p:sp>
        <p:nvSpPr>
          <p:cNvPr id="51" name="矩形 50"/>
          <p:cNvSpPr/>
          <p:nvPr userDrawn="1"/>
        </p:nvSpPr>
        <p:spPr>
          <a:xfrm>
            <a:off x="-1" y="2575375"/>
            <a:ext cx="3043707" cy="1569660"/>
          </a:xfrm>
          <a:prstGeom prst="rect">
            <a:avLst/>
          </a:prstGeom>
        </p:spPr>
        <p:txBody>
          <a:bodyPr wrap="square">
            <a:spAutoFit/>
          </a:bodyPr>
          <a:lstStyle/>
          <a:p>
            <a:pPr lvl="0"/>
            <a:r>
              <a:rPr lang="zh-CN" altLang="en-US" sz="4800" dirty="0">
                <a:solidFill>
                  <a:schemeClr val="bg1"/>
                </a:solidFill>
                <a:latin typeface="方正圆体" panose="03000509000000000000" charset="-122"/>
                <a:ea typeface="方正圆体" panose="03000509000000000000" charset="-122"/>
              </a:rPr>
              <a:t>目录</a:t>
            </a:r>
            <a:br>
              <a:rPr lang="zh-CN" altLang="en-US" sz="4800" dirty="0">
                <a:solidFill>
                  <a:schemeClr val="bg1"/>
                </a:solidFill>
                <a:latin typeface="方正圆体" panose="03000509000000000000" charset="-122"/>
                <a:ea typeface="方正圆体" panose="03000509000000000000" charset="-122"/>
              </a:rPr>
            </a:br>
            <a:r>
              <a:rPr lang="zh-CN" altLang="en-US" sz="4800" dirty="0">
                <a:solidFill>
                  <a:schemeClr val="bg1"/>
                </a:solidFill>
                <a:latin typeface="方正圆体" panose="03000509000000000000" charset="-122"/>
                <a:ea typeface="方正圆体" panose="03000509000000000000" charset="-122"/>
              </a:rPr>
              <a:t>contents</a:t>
            </a:r>
            <a:endParaRPr lang="zh-CN" altLang="en-US" sz="48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3">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2A0B4E-8598-4661-9ED2-F1A868B360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71F44-E075-4946-A433-F87A06356810}" type="slidenum">
              <a:rPr lang="zh-CN" altLang="en-US" smtClean="0"/>
            </a:fld>
            <a:endParaRPr lang="zh-CN" altLang="en-US"/>
          </a:p>
        </p:txBody>
      </p:sp>
      <p:sp>
        <p:nvSpPr>
          <p:cNvPr id="7" name="矩形 6"/>
          <p:cNvSpPr/>
          <p:nvPr userDrawn="1"/>
        </p:nvSpPr>
        <p:spPr>
          <a:xfrm>
            <a:off x="0" y="0"/>
            <a:ext cx="12192000" cy="685800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92D050"/>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标注</a:t>
            </a:r>
            <a:endParaRPr kumimoji="0" lang="zh-CN" altLang="en-US" sz="18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p:txBody>
      </p:sp>
      <p:sp>
        <p:nvSpPr>
          <p:cNvPr id="7" name="矩形 6"/>
          <p:cNvSpPr/>
          <p:nvPr userDrawn="1"/>
        </p:nvSpPr>
        <p:spPr>
          <a:xfrm>
            <a:off x="2572589" y="759873"/>
            <a:ext cx="1402001" cy="261302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背景图片出处</a:t>
            </a:r>
            <a:endPar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p:txBody>
      </p:sp>
      <p:sp>
        <p:nvSpPr>
          <p:cNvPr id="8" name="矩形 7"/>
          <p:cNvSpPr/>
          <p:nvPr userDrawn="1"/>
        </p:nvSpPr>
        <p:spPr>
          <a:xfrm>
            <a:off x="4153010" y="759873"/>
            <a:ext cx="7074345" cy="3132974"/>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英文 </a:t>
            </a:r>
            <a:r>
              <a:rPr kumimoji="0" lang="en-US" altLang="zh-CN" sz="1400" b="0" i="0" u="none" strike="noStrike" kern="0" cap="none" spc="0" normalizeH="0" baseline="0" noProof="0" dirty="0">
                <a:ln>
                  <a:noFill/>
                </a:ln>
                <a:solidFill>
                  <a:schemeClr val="tx1"/>
                </a:solidFill>
                <a:effectLst/>
                <a:uLnTx/>
                <a:uFillTx/>
                <a:latin typeface="Segoe UI Light" panose="020B0502040204020203"/>
                <a:cs typeface="Segoe UI Light" panose="020B0502040204020203"/>
              </a:rPr>
              <a:t>Calibri</a:t>
            </a:r>
            <a:endParaRPr kumimoji="0" lang="en-US" altLang="zh-CN" sz="1400" b="0" i="0" u="none" strike="noStrike" kern="0" cap="none" spc="0" normalizeH="0" baseline="0" noProof="0" dirty="0">
              <a:ln>
                <a:noFill/>
              </a:ln>
              <a:solidFill>
                <a:schemeClr val="tx1"/>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1.3</a:t>
            </a: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rPr>
              <a:t>pexels.com</a:t>
            </a:r>
            <a:endPar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chemeClr val="tx1"/>
              </a:solidFill>
              <a:effectLst/>
              <a:uLnTx/>
              <a:uFillTx/>
              <a:latin typeface="Segoe UI Light" panose="020B0502040204020203"/>
              <a:ea typeface="微软雅黑" panose="020B0503020204020204" pitchFamily="3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schemeClr val="tx1"/>
                </a:solidFill>
                <a:effectLst/>
                <a:uLnTx/>
                <a:uFillTx/>
                <a:latin typeface="Century Gothic"/>
                <a:ea typeface="微软雅黑" panose="020B0503020204020204" pitchFamily="34" charset="-122"/>
                <a:cs typeface="+mn-cs"/>
              </a:rPr>
              <a:t>本模板均可更改</a:t>
            </a:r>
            <a:endParaRPr kumimoji="0" lang="en-US" altLang="zh-CN" sz="1335" b="0" i="0" u="none" strike="noStrike" kern="1200" cap="none" spc="0" normalizeH="0" baseline="0" noProof="0" dirty="0">
              <a:ln>
                <a:noFill/>
              </a:ln>
              <a:solidFill>
                <a:schemeClr val="tx1"/>
              </a:solidFill>
              <a:effectLst/>
              <a:uLnTx/>
              <a:uFillTx/>
              <a:latin typeface="Century Gothic"/>
              <a:ea typeface="微软雅黑" panose="020B0503020204020204" pitchFamily="34" charset="-122"/>
              <a:cs typeface="+mn-cs"/>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schemeClr val="tx1"/>
                </a:solidFill>
                <a:effectLst/>
                <a:uLnTx/>
                <a:uFillTx/>
                <a:latin typeface="Century Gothic"/>
                <a:ea typeface="微软雅黑" panose="020B0503020204020204" pitchFamily="34" charset="-122"/>
                <a:cs typeface="+mn-cs"/>
              </a:rPr>
              <a:t>如需商用请联系制作人</a:t>
            </a:r>
            <a:endParaRPr kumimoji="0" lang="en-US" altLang="zh-CN" sz="1335" b="0" i="0" u="none" strike="noStrike" kern="1200" cap="none" spc="0" normalizeH="0" baseline="0" noProof="0" dirty="0">
              <a:ln>
                <a:noFill/>
              </a:ln>
              <a:solidFill>
                <a:schemeClr val="tx1"/>
              </a:solidFill>
              <a:effectLst/>
              <a:uLnTx/>
              <a:uFillTx/>
              <a:latin typeface="Century Gothic"/>
              <a:ea typeface="微软雅黑" panose="020B0503020204020204" pitchFamily="34" charset="-122"/>
              <a:cs typeface="+mn-cs"/>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schemeClr val="tx1"/>
                </a:solidFill>
                <a:effectLst/>
                <a:uLnTx/>
                <a:uFillTx/>
                <a:latin typeface="Century Gothic"/>
                <a:ea typeface="微软雅黑" panose="020B0503020204020204" pitchFamily="34" charset="-122"/>
                <a:cs typeface="+mn-cs"/>
              </a:rPr>
              <a:t>如有疑问可联系制作人  时雨森</a:t>
            </a:r>
            <a:endParaRPr kumimoji="0" lang="en-US" altLang="zh-CN" sz="1335" b="0" i="0" u="none" strike="noStrike" kern="1200" cap="none" spc="0" normalizeH="0" baseline="0" noProof="0" dirty="0">
              <a:ln>
                <a:noFill/>
              </a:ln>
              <a:solidFill>
                <a:schemeClr val="tx1"/>
              </a:solidFill>
              <a:effectLst/>
              <a:uLnTx/>
              <a:uFillTx/>
              <a:latin typeface="Century Gothic"/>
              <a:ea typeface="微软雅黑" panose="020B0503020204020204" pitchFamily="34" charset="-122"/>
              <a:cs typeface="+mn-cs"/>
            </a:endParaRPr>
          </a:p>
        </p:txBody>
      </p:sp>
      <p:sp>
        <p:nvSpPr>
          <p:cNvPr id="14" name="文本框 13"/>
          <p:cNvSpPr txBox="1"/>
          <p:nvPr userDrawn="1"/>
        </p:nvSpPr>
        <p:spPr>
          <a:xfrm>
            <a:off x="2493578" y="3881351"/>
            <a:ext cx="2492897" cy="338554"/>
          </a:xfrm>
          <a:prstGeom prst="rect">
            <a:avLst/>
          </a:prstGeom>
          <a:noFill/>
        </p:spPr>
        <p:txBody>
          <a:bodyPr wrap="square" rtlCol="0">
            <a:spAutoFit/>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QQ</a:t>
            </a:r>
            <a:r>
              <a:rPr lang="zh-CN" altLang="en-US" sz="1600" dirty="0">
                <a:solidFill>
                  <a:schemeClr val="tx1"/>
                </a:solidFill>
                <a:latin typeface="微软雅黑" panose="020B0503020204020204" pitchFamily="34" charset="-122"/>
                <a:ea typeface="微软雅黑" panose="020B0503020204020204" pitchFamily="34" charset="-122"/>
              </a:rPr>
              <a:t>号：</a:t>
            </a:r>
            <a:r>
              <a:rPr lang="en-US" altLang="zh-CN" sz="1600" dirty="0">
                <a:solidFill>
                  <a:schemeClr val="tx1"/>
                </a:solidFill>
                <a:latin typeface="微软雅黑" panose="020B0503020204020204" pitchFamily="34" charset="-122"/>
                <a:ea typeface="微软雅黑" panose="020B0503020204020204" pitchFamily="34" charset="-122"/>
              </a:rPr>
              <a:t>754128507</a:t>
            </a:r>
            <a:endParaRPr lang="zh-CN" altLang="en-US" sz="1600" dirty="0">
              <a:solidFill>
                <a:schemeClr val="tx1"/>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userDrawn="1"/>
        </p:nvPicPr>
        <p:blipFill rotWithShape="1">
          <a:blip r:embed="rId2">
            <a:extLst>
              <a:ext uri="{28A0092B-C50C-407E-A947-70E740481C1C}">
                <a14:useLocalDpi xmlns:a14="http://schemas.microsoft.com/office/drawing/2010/main" val="0"/>
              </a:ext>
            </a:extLst>
          </a:blip>
          <a:srcRect b="19577"/>
          <a:stretch>
            <a:fillRect/>
          </a:stretch>
        </p:blipFill>
        <p:spPr>
          <a:xfrm>
            <a:off x="2572589" y="4231401"/>
            <a:ext cx="2334876" cy="2573260"/>
          </a:xfrm>
          <a:prstGeom prst="rect">
            <a:avLst/>
          </a:prstGeom>
        </p:spPr>
      </p:pic>
      <p:sp>
        <p:nvSpPr>
          <p:cNvPr id="17" name="文本框 16"/>
          <p:cNvSpPr txBox="1"/>
          <p:nvPr userDrawn="1"/>
        </p:nvSpPr>
        <p:spPr>
          <a:xfrm>
            <a:off x="7892893" y="3895865"/>
            <a:ext cx="2492897" cy="338554"/>
          </a:xfrm>
          <a:prstGeom prst="rect">
            <a:avLst/>
          </a:prstGeom>
          <a:noFill/>
        </p:spPr>
        <p:txBody>
          <a:bodyPr wrap="square" rtlCol="0">
            <a:spAutoFit/>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微信号：时雨森</a:t>
            </a:r>
            <a:endParaRPr lang="zh-CN" altLang="en-US" sz="1600" dirty="0">
              <a:solidFill>
                <a:schemeClr val="tx1"/>
              </a:solidFill>
              <a:latin typeface="微软雅黑" panose="020B0503020204020204" pitchFamily="34" charset="-122"/>
              <a:ea typeface="微软雅黑" panose="020B0503020204020204" pitchFamily="34" charset="-122"/>
            </a:endParaRPr>
          </a:p>
        </p:txBody>
      </p:sp>
      <p:pic>
        <p:nvPicPr>
          <p:cNvPr id="19" name="图片 18"/>
          <p:cNvPicPr/>
          <p:nvPr userDrawn="1"/>
        </p:nvPicPr>
        <p:blipFill>
          <a:blip r:embed="rId3">
            <a:extLst>
              <a:ext uri="{28A0092B-C50C-407E-A947-70E740481C1C}">
                <a14:useLocalDpi xmlns:a14="http://schemas.microsoft.com/office/drawing/2010/main" val="0"/>
              </a:ext>
            </a:extLst>
          </a:blip>
          <a:stretch>
            <a:fillRect/>
          </a:stretch>
        </p:blipFill>
        <p:spPr>
          <a:xfrm>
            <a:off x="8099990" y="4231401"/>
            <a:ext cx="2336400" cy="257400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2A0B4E-8598-4661-9ED2-F1A868B3603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771F44-E075-4946-A433-F87A0635681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一">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11" name="矩形 10"/>
          <p:cNvSpPr/>
          <p:nvPr userDrawn="1"/>
        </p:nvSpPr>
        <p:spPr>
          <a:xfrm>
            <a:off x="0" y="2772229"/>
            <a:ext cx="12192000" cy="1393371"/>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043189" y="0"/>
            <a:ext cx="292350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043189" y="1851645"/>
            <a:ext cx="2923504" cy="3770263"/>
          </a:xfrm>
          <a:prstGeom prst="rect">
            <a:avLst/>
          </a:prstGeom>
          <a:noFill/>
        </p:spPr>
        <p:txBody>
          <a:bodyPr wrap="square" rtlCol="0">
            <a:spAutoFit/>
          </a:bodyPr>
          <a:lstStyle/>
          <a:p>
            <a:pPr algn="ctr"/>
            <a:r>
              <a:rPr lang="en-US" altLang="zh-CN" sz="23900" dirty="0">
                <a:solidFill>
                  <a:schemeClr val="tx1"/>
                </a:solidFill>
                <a:latin typeface="方正粗活意简体" panose="03000509000000000000" pitchFamily="65" charset="-122"/>
                <a:ea typeface="方正粗活意简体" panose="03000509000000000000" pitchFamily="65" charset="-122"/>
              </a:rPr>
              <a:t>1</a:t>
            </a:r>
            <a:endParaRPr lang="zh-CN" altLang="en-US" sz="23900" dirty="0">
              <a:solidFill>
                <a:schemeClr val="tx1"/>
              </a:solidFill>
              <a:latin typeface="方正粗活意简体" panose="03000509000000000000" pitchFamily="65" charset="-122"/>
              <a:ea typeface="方正粗活意简体" panose="03000509000000000000" pitchFamily="65" charset="-122"/>
            </a:endParaRPr>
          </a:p>
        </p:txBody>
      </p:sp>
      <p:sp>
        <p:nvSpPr>
          <p:cNvPr id="12" name="文本框 11"/>
          <p:cNvSpPr txBox="1"/>
          <p:nvPr userDrawn="1"/>
        </p:nvSpPr>
        <p:spPr>
          <a:xfrm>
            <a:off x="6855036" y="1880140"/>
            <a:ext cx="4659086" cy="923330"/>
          </a:xfrm>
          <a:prstGeom prst="rect">
            <a:avLst/>
          </a:prstGeom>
          <a:noFill/>
        </p:spPr>
        <p:txBody>
          <a:bodyPr wrap="square" rtlCol="0">
            <a:spAutoFit/>
          </a:bodyPr>
          <a:lstStyle/>
          <a:p>
            <a:pPr algn="r"/>
            <a:r>
              <a:rPr lang="en-US" altLang="zh-CN" sz="5400" dirty="0">
                <a:solidFill>
                  <a:schemeClr val="tx1"/>
                </a:solidFill>
                <a:latin typeface="微软雅黑" panose="020B0503020204020204" pitchFamily="34" charset="-122"/>
                <a:ea typeface="微软雅黑" panose="020B0503020204020204" pitchFamily="34" charset="-122"/>
              </a:rPr>
              <a:t>Part One</a:t>
            </a:r>
            <a:endParaRPr lang="zh-CN" altLang="en-US" sz="5400" dirty="0">
              <a:solidFill>
                <a:schemeClr val="tx1"/>
              </a:solidFill>
              <a:latin typeface="微软雅黑" panose="020B0503020204020204" pitchFamily="34" charset="-122"/>
              <a:ea typeface="微软雅黑" panose="020B0503020204020204" pitchFamily="34" charset="-122"/>
            </a:endParaRPr>
          </a:p>
        </p:txBody>
      </p:sp>
      <p:sp>
        <p:nvSpPr>
          <p:cNvPr id="14" name="文本占位符 13"/>
          <p:cNvSpPr>
            <a:spLocks noGrp="1"/>
          </p:cNvSpPr>
          <p:nvPr>
            <p:ph type="body" sz="quarter" idx="10" hasCustomPrompt="1"/>
          </p:nvPr>
        </p:nvSpPr>
        <p:spPr>
          <a:xfrm>
            <a:off x="3966693" y="2803470"/>
            <a:ext cx="7547429" cy="1393825"/>
          </a:xfrm>
          <a:prstGeom prst="rect">
            <a:avLst/>
          </a:prstGeom>
        </p:spPr>
        <p:txBody>
          <a:bodyPr/>
          <a:lstStyle>
            <a:lvl1pPr marL="0" indent="0" algn="r">
              <a:lnSpc>
                <a:spcPct val="150000"/>
              </a:lnSpc>
              <a:buNone/>
              <a:defRPr sz="4400"/>
            </a:lvl1pPr>
          </a:lstStyle>
          <a:p>
            <a:pPr lvl="0"/>
            <a:r>
              <a:rPr lang="en-US" altLang="zh-CN" dirty="0"/>
              <a:t>Add your title here</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二">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11" name="矩形 10"/>
          <p:cNvSpPr/>
          <p:nvPr userDrawn="1"/>
        </p:nvSpPr>
        <p:spPr>
          <a:xfrm>
            <a:off x="0" y="2772229"/>
            <a:ext cx="12192000" cy="1393371"/>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043189" y="0"/>
            <a:ext cx="292350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043189" y="1851645"/>
            <a:ext cx="2923504" cy="3770263"/>
          </a:xfrm>
          <a:prstGeom prst="rect">
            <a:avLst/>
          </a:prstGeom>
          <a:noFill/>
        </p:spPr>
        <p:txBody>
          <a:bodyPr wrap="square" rtlCol="0">
            <a:spAutoFit/>
          </a:bodyPr>
          <a:lstStyle/>
          <a:p>
            <a:pPr algn="ctr"/>
            <a:r>
              <a:rPr lang="en-US" altLang="zh-CN" sz="23900" dirty="0">
                <a:solidFill>
                  <a:schemeClr val="tx1"/>
                </a:solidFill>
                <a:latin typeface="方正粗活意简体" panose="03000509000000000000" pitchFamily="65" charset="-122"/>
                <a:ea typeface="方正粗活意简体" panose="03000509000000000000" pitchFamily="65" charset="-122"/>
              </a:rPr>
              <a:t>2</a:t>
            </a:r>
            <a:endParaRPr lang="zh-CN" altLang="en-US" sz="23900" dirty="0">
              <a:solidFill>
                <a:schemeClr val="tx1"/>
              </a:solidFill>
              <a:latin typeface="方正粗活意简体" panose="03000509000000000000" pitchFamily="65" charset="-122"/>
              <a:ea typeface="方正粗活意简体" panose="03000509000000000000" pitchFamily="65" charset="-122"/>
            </a:endParaRPr>
          </a:p>
        </p:txBody>
      </p:sp>
      <p:sp>
        <p:nvSpPr>
          <p:cNvPr id="12" name="文本框 11"/>
          <p:cNvSpPr txBox="1"/>
          <p:nvPr userDrawn="1"/>
        </p:nvSpPr>
        <p:spPr>
          <a:xfrm>
            <a:off x="6855036" y="1880140"/>
            <a:ext cx="4659086" cy="923330"/>
          </a:xfrm>
          <a:prstGeom prst="rect">
            <a:avLst/>
          </a:prstGeom>
          <a:noFill/>
        </p:spPr>
        <p:txBody>
          <a:bodyPr wrap="square" rtlCol="0">
            <a:spAutoFit/>
          </a:bodyPr>
          <a:lstStyle/>
          <a:p>
            <a:pPr algn="r"/>
            <a:r>
              <a:rPr lang="en-US" altLang="zh-CN" sz="5400" dirty="0">
                <a:solidFill>
                  <a:schemeClr val="tx1"/>
                </a:solidFill>
                <a:latin typeface="微软雅黑" panose="020B0503020204020204" pitchFamily="34" charset="-122"/>
                <a:ea typeface="微软雅黑" panose="020B0503020204020204" pitchFamily="34" charset="-122"/>
              </a:rPr>
              <a:t>Part Two</a:t>
            </a:r>
            <a:endParaRPr lang="zh-CN" altLang="en-US" sz="5400" dirty="0">
              <a:solidFill>
                <a:schemeClr val="tx1"/>
              </a:solidFill>
              <a:latin typeface="微软雅黑" panose="020B0503020204020204" pitchFamily="34" charset="-122"/>
              <a:ea typeface="微软雅黑" panose="020B0503020204020204" pitchFamily="34" charset="-122"/>
            </a:endParaRPr>
          </a:p>
        </p:txBody>
      </p:sp>
      <p:sp>
        <p:nvSpPr>
          <p:cNvPr id="14" name="文本占位符 13"/>
          <p:cNvSpPr>
            <a:spLocks noGrp="1"/>
          </p:cNvSpPr>
          <p:nvPr>
            <p:ph type="body" sz="quarter" idx="10" hasCustomPrompt="1"/>
          </p:nvPr>
        </p:nvSpPr>
        <p:spPr>
          <a:xfrm>
            <a:off x="3966693" y="2803470"/>
            <a:ext cx="7547429" cy="1393825"/>
          </a:xfrm>
          <a:prstGeom prst="rect">
            <a:avLst/>
          </a:prstGeom>
        </p:spPr>
        <p:txBody>
          <a:bodyPr/>
          <a:lstStyle>
            <a:lvl1pPr marL="0" indent="0" algn="r">
              <a:lnSpc>
                <a:spcPct val="150000"/>
              </a:lnSpc>
              <a:buNone/>
              <a:defRPr sz="4400"/>
            </a:lvl1pPr>
          </a:lstStyle>
          <a:p>
            <a:pPr lvl="0"/>
            <a:r>
              <a:rPr lang="en-US" altLang="zh-CN" dirty="0"/>
              <a:t>Add your title here</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三">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11" name="矩形 10"/>
          <p:cNvSpPr/>
          <p:nvPr userDrawn="1"/>
        </p:nvSpPr>
        <p:spPr>
          <a:xfrm>
            <a:off x="0" y="2772229"/>
            <a:ext cx="12192000" cy="1393371"/>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043189" y="0"/>
            <a:ext cx="292350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043189" y="1851645"/>
            <a:ext cx="2923504" cy="3770263"/>
          </a:xfrm>
          <a:prstGeom prst="rect">
            <a:avLst/>
          </a:prstGeom>
          <a:noFill/>
        </p:spPr>
        <p:txBody>
          <a:bodyPr wrap="square" rtlCol="0">
            <a:spAutoFit/>
          </a:bodyPr>
          <a:lstStyle/>
          <a:p>
            <a:pPr algn="ctr"/>
            <a:r>
              <a:rPr lang="en-US" altLang="zh-CN" sz="23900" dirty="0">
                <a:solidFill>
                  <a:schemeClr val="tx1"/>
                </a:solidFill>
                <a:latin typeface="方正粗活意简体" panose="03000509000000000000" pitchFamily="65" charset="-122"/>
                <a:ea typeface="方正粗活意简体" panose="03000509000000000000" pitchFamily="65" charset="-122"/>
              </a:rPr>
              <a:t>3</a:t>
            </a:r>
            <a:endParaRPr lang="zh-CN" altLang="en-US" sz="23900" dirty="0">
              <a:solidFill>
                <a:schemeClr val="tx1"/>
              </a:solidFill>
              <a:latin typeface="方正粗活意简体" panose="03000509000000000000" pitchFamily="65" charset="-122"/>
              <a:ea typeface="方正粗活意简体" panose="03000509000000000000" pitchFamily="65" charset="-122"/>
            </a:endParaRPr>
          </a:p>
        </p:txBody>
      </p:sp>
      <p:sp>
        <p:nvSpPr>
          <p:cNvPr id="12" name="文本框 11"/>
          <p:cNvSpPr txBox="1"/>
          <p:nvPr userDrawn="1"/>
        </p:nvSpPr>
        <p:spPr>
          <a:xfrm>
            <a:off x="6855036" y="1880140"/>
            <a:ext cx="4659086" cy="923330"/>
          </a:xfrm>
          <a:prstGeom prst="rect">
            <a:avLst/>
          </a:prstGeom>
          <a:noFill/>
        </p:spPr>
        <p:txBody>
          <a:bodyPr wrap="square" rtlCol="0">
            <a:spAutoFit/>
          </a:bodyPr>
          <a:lstStyle/>
          <a:p>
            <a:pPr algn="r"/>
            <a:r>
              <a:rPr lang="en-US" altLang="zh-CN" sz="5400" dirty="0">
                <a:solidFill>
                  <a:schemeClr val="tx1"/>
                </a:solidFill>
                <a:latin typeface="微软雅黑" panose="020B0503020204020204" pitchFamily="34" charset="-122"/>
                <a:ea typeface="微软雅黑" panose="020B0503020204020204" pitchFamily="34" charset="-122"/>
              </a:rPr>
              <a:t>Part Three</a:t>
            </a:r>
            <a:endParaRPr lang="zh-CN" altLang="en-US" sz="5400" dirty="0">
              <a:solidFill>
                <a:schemeClr val="tx1"/>
              </a:solidFill>
              <a:latin typeface="微软雅黑" panose="020B0503020204020204" pitchFamily="34" charset="-122"/>
              <a:ea typeface="微软雅黑" panose="020B0503020204020204" pitchFamily="34" charset="-122"/>
            </a:endParaRPr>
          </a:p>
        </p:txBody>
      </p:sp>
      <p:sp>
        <p:nvSpPr>
          <p:cNvPr id="14" name="文本占位符 13"/>
          <p:cNvSpPr>
            <a:spLocks noGrp="1"/>
          </p:cNvSpPr>
          <p:nvPr>
            <p:ph type="body" sz="quarter" idx="10" hasCustomPrompt="1"/>
          </p:nvPr>
        </p:nvSpPr>
        <p:spPr>
          <a:xfrm>
            <a:off x="3966693" y="2803470"/>
            <a:ext cx="7547429" cy="1393825"/>
          </a:xfrm>
          <a:prstGeom prst="rect">
            <a:avLst/>
          </a:prstGeom>
        </p:spPr>
        <p:txBody>
          <a:bodyPr/>
          <a:lstStyle>
            <a:lvl1pPr marL="0" indent="0" algn="r">
              <a:lnSpc>
                <a:spcPct val="150000"/>
              </a:lnSpc>
              <a:buNone/>
              <a:defRPr sz="4400"/>
            </a:lvl1pPr>
          </a:lstStyle>
          <a:p>
            <a:pPr lvl="0"/>
            <a:r>
              <a:rPr lang="en-US" altLang="zh-CN" dirty="0"/>
              <a:t>Add your title here</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四">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11" name="矩形 10"/>
          <p:cNvSpPr/>
          <p:nvPr userDrawn="1"/>
        </p:nvSpPr>
        <p:spPr>
          <a:xfrm>
            <a:off x="0" y="2772229"/>
            <a:ext cx="12192000" cy="1393371"/>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043189" y="0"/>
            <a:ext cx="292350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043189" y="1851645"/>
            <a:ext cx="2923504" cy="3770263"/>
          </a:xfrm>
          <a:prstGeom prst="rect">
            <a:avLst/>
          </a:prstGeom>
          <a:noFill/>
        </p:spPr>
        <p:txBody>
          <a:bodyPr wrap="square" rtlCol="0">
            <a:spAutoFit/>
          </a:bodyPr>
          <a:lstStyle/>
          <a:p>
            <a:pPr algn="ctr"/>
            <a:r>
              <a:rPr lang="en-US" altLang="zh-CN" sz="23900" dirty="0">
                <a:solidFill>
                  <a:schemeClr val="tx1"/>
                </a:solidFill>
                <a:latin typeface="方正粗活意简体" panose="03000509000000000000" pitchFamily="65" charset="-122"/>
                <a:ea typeface="方正粗活意简体" panose="03000509000000000000" pitchFamily="65" charset="-122"/>
              </a:rPr>
              <a:t>4</a:t>
            </a:r>
            <a:endParaRPr lang="zh-CN" altLang="en-US" sz="23900" dirty="0">
              <a:solidFill>
                <a:schemeClr val="tx1"/>
              </a:solidFill>
              <a:latin typeface="方正粗活意简体" panose="03000509000000000000" pitchFamily="65" charset="-122"/>
              <a:ea typeface="方正粗活意简体" panose="03000509000000000000" pitchFamily="65" charset="-122"/>
            </a:endParaRPr>
          </a:p>
        </p:txBody>
      </p:sp>
      <p:sp>
        <p:nvSpPr>
          <p:cNvPr id="12" name="文本框 11"/>
          <p:cNvSpPr txBox="1"/>
          <p:nvPr userDrawn="1"/>
        </p:nvSpPr>
        <p:spPr>
          <a:xfrm>
            <a:off x="6855036" y="1880140"/>
            <a:ext cx="4659086" cy="923330"/>
          </a:xfrm>
          <a:prstGeom prst="rect">
            <a:avLst/>
          </a:prstGeom>
          <a:noFill/>
        </p:spPr>
        <p:txBody>
          <a:bodyPr wrap="square" rtlCol="0">
            <a:spAutoFit/>
          </a:bodyPr>
          <a:lstStyle/>
          <a:p>
            <a:pPr algn="r"/>
            <a:r>
              <a:rPr lang="en-US" altLang="zh-CN" sz="5400" dirty="0">
                <a:solidFill>
                  <a:schemeClr val="tx1"/>
                </a:solidFill>
                <a:latin typeface="微软雅黑" panose="020B0503020204020204" pitchFamily="34" charset="-122"/>
                <a:ea typeface="微软雅黑" panose="020B0503020204020204" pitchFamily="34" charset="-122"/>
              </a:rPr>
              <a:t>Part Four</a:t>
            </a:r>
            <a:endParaRPr lang="zh-CN" altLang="en-US" sz="5400" dirty="0">
              <a:solidFill>
                <a:schemeClr val="tx1"/>
              </a:solidFill>
              <a:latin typeface="微软雅黑" panose="020B0503020204020204" pitchFamily="34" charset="-122"/>
              <a:ea typeface="微软雅黑" panose="020B0503020204020204" pitchFamily="34" charset="-122"/>
            </a:endParaRPr>
          </a:p>
        </p:txBody>
      </p:sp>
      <p:sp>
        <p:nvSpPr>
          <p:cNvPr id="14" name="文本占位符 13"/>
          <p:cNvSpPr>
            <a:spLocks noGrp="1"/>
          </p:cNvSpPr>
          <p:nvPr>
            <p:ph type="body" sz="quarter" idx="10" hasCustomPrompt="1"/>
          </p:nvPr>
        </p:nvSpPr>
        <p:spPr>
          <a:xfrm>
            <a:off x="3966693" y="2803470"/>
            <a:ext cx="7547429" cy="1393825"/>
          </a:xfrm>
          <a:prstGeom prst="rect">
            <a:avLst/>
          </a:prstGeom>
        </p:spPr>
        <p:txBody>
          <a:bodyPr/>
          <a:lstStyle>
            <a:lvl1pPr marL="0" indent="0" algn="r">
              <a:lnSpc>
                <a:spcPct val="150000"/>
              </a:lnSpc>
              <a:buNone/>
              <a:defRPr sz="4400"/>
            </a:lvl1pPr>
          </a:lstStyle>
          <a:p>
            <a:pPr lvl="0"/>
            <a:r>
              <a:rPr lang="en-US" altLang="zh-CN" dirty="0"/>
              <a:t>Add your title here</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1">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2A0B4E-8598-4661-9ED2-F1A868B360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71F44-E075-4946-A433-F87A0635681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2">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2A0B4E-8598-4661-9ED2-F1A868B360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71F44-E075-4946-A433-F87A06356810}" type="slidenum">
              <a:rPr lang="zh-CN" altLang="en-US" smtClean="0"/>
            </a:fld>
            <a:endParaRPr lang="zh-CN" altLang="en-US"/>
          </a:p>
        </p:txBody>
      </p:sp>
      <p:sp>
        <p:nvSpPr>
          <p:cNvPr id="7" name="矩形 6"/>
          <p:cNvSpPr/>
          <p:nvPr userDrawn="1"/>
        </p:nvSpPr>
        <p:spPr>
          <a:xfrm>
            <a:off x="0" y="0"/>
            <a:ext cx="12192000" cy="6858000"/>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10"/>
          <p:cNvSpPr>
            <a:spLocks noGrp="1"/>
          </p:cNvSpPr>
          <p:nvPr>
            <p:ph type="body" sz="quarter" idx="13" hasCustomPrompt="1"/>
          </p:nvPr>
        </p:nvSpPr>
        <p:spPr>
          <a:xfrm>
            <a:off x="1044575" y="101600"/>
            <a:ext cx="5283654" cy="34834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sz="2800" dirty="0">
                <a:solidFill>
                  <a:schemeClr val="bg1"/>
                </a:solidFill>
              </a:rPr>
              <a:t>INPUT YOUR GOOD IDEAS HERE</a:t>
            </a:r>
            <a:endParaRPr lang="en-US" altLang="zh-CN" sz="2800" dirty="0">
              <a:solidFill>
                <a:schemeClr val="bg1"/>
              </a:solidFill>
            </a:endParaRPr>
          </a:p>
        </p:txBody>
      </p:sp>
      <p:cxnSp>
        <p:nvCxnSpPr>
          <p:cNvPr id="13" name="直接连接符 12"/>
          <p:cNvCxnSpPr/>
          <p:nvPr userDrawn="1"/>
        </p:nvCxnSpPr>
        <p:spPr>
          <a:xfrm>
            <a:off x="1044575" y="696913"/>
            <a:ext cx="528365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707571" y="0"/>
            <a:ext cx="0" cy="696913"/>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820057" y="0"/>
            <a:ext cx="0" cy="696913"/>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3">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2A0B4E-8598-4661-9ED2-F1A868B360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771F44-E075-4946-A433-F87A06356810}" type="slidenum">
              <a:rPr lang="zh-CN" altLang="en-US" smtClean="0"/>
            </a:fld>
            <a:endParaRPr lang="zh-CN" altLang="en-US"/>
          </a:p>
        </p:txBody>
      </p:sp>
      <p:sp>
        <p:nvSpPr>
          <p:cNvPr id="7" name="矩形 6"/>
          <p:cNvSpPr/>
          <p:nvPr userDrawn="1"/>
        </p:nvSpPr>
        <p:spPr>
          <a:xfrm>
            <a:off x="0" y="0"/>
            <a:ext cx="12192000" cy="685800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A0B4E-8598-4661-9ED2-F1A868B3603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71F44-E075-4946-A433-F87A0635681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A0B4E-8598-4661-9ED2-F1A868B3603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71F44-E075-4946-A433-F87A0635681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98725" y="2140404"/>
            <a:ext cx="7224713" cy="1544794"/>
          </a:xfrm>
        </p:spPr>
        <p:txBody>
          <a:bodyPr/>
          <a:lstStyle/>
          <a:p>
            <a:pPr algn="ctr">
              <a:lnSpc>
                <a:spcPct val="200000"/>
              </a:lnSpc>
            </a:pPr>
            <a:r>
              <a:rPr lang="zh-CN" altLang="en-US" dirty="0">
                <a:solidFill>
                  <a:schemeClr val="bg1"/>
                </a:solidFill>
              </a:rPr>
              <a:t>软件项目国标文档模板</a:t>
            </a:r>
            <a:endParaRPr lang="zh-CN" altLang="en-US" dirty="0">
              <a:solidFill>
                <a:schemeClr val="bg1"/>
              </a:solidFill>
            </a:endParaRPr>
          </a:p>
        </p:txBody>
      </p:sp>
      <p:sp>
        <p:nvSpPr>
          <p:cNvPr id="3" name="文本占位符 2"/>
          <p:cNvSpPr>
            <a:spLocks noGrp="1"/>
          </p:cNvSpPr>
          <p:nvPr>
            <p:ph type="body" sz="quarter" idx="11"/>
          </p:nvPr>
        </p:nvSpPr>
        <p:spPr>
          <a:xfrm>
            <a:off x="2498725" y="3554569"/>
            <a:ext cx="7224713" cy="838200"/>
          </a:xfrm>
        </p:spPr>
        <p:txBody>
          <a:bodyPr/>
          <a:lstStyle/>
          <a:p>
            <a:pPr algn="ctr">
              <a:lnSpc>
                <a:spcPct val="150000"/>
              </a:lnSpc>
            </a:pPr>
            <a:endParaRPr lang="zh-CN" altLang="en-US" dirty="0">
              <a:solidFill>
                <a:schemeClr val="bg1"/>
              </a:solidFill>
            </a:endParaRPr>
          </a:p>
        </p:txBody>
      </p:sp>
      <p:pic>
        <p:nvPicPr>
          <p:cNvPr id="4098" name="图片 22" descr="3"/>
          <p:cNvPicPr>
            <a:picLocks noChangeAspect="1"/>
          </p:cNvPicPr>
          <p:nvPr/>
        </p:nvPicPr>
        <p:blipFill>
          <a:blip r:embed="rId1">
            <a:clrChange>
              <a:clrFrom>
                <a:srgbClr val="FEFEFE"/>
              </a:clrFrom>
              <a:clrTo>
                <a:srgbClr val="FEFEFE">
                  <a:alpha val="0"/>
                </a:srgbClr>
              </a:clrTo>
            </a:clrChange>
          </a:blip>
          <a:srcRect l="7838" t="17609" r="578" b="-6818"/>
          <a:stretch>
            <a:fillRect/>
          </a:stretch>
        </p:blipFill>
        <p:spPr>
          <a:xfrm>
            <a:off x="8054658" y="1998980"/>
            <a:ext cx="2411412" cy="23939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4所建议的系统</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本章将用来说明所建议系统的目标和要求将如何被满足。</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32320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4.1对所建议系统的说明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概括地说明所建议系统，并说明在第2章中列出的那些要求将如何得到满足，说明所使用的基本方法及理论根据。</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4.2处理流程和数据流程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给出所建议系统的处理流程和数据流程。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4.3改进之处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按2.2条中列出的目标，逐项说明所建议系统相对于现存系统具有的改进。</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4.4影响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说明在建立所建议系统时，预期将带来的影响，包括：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4.4.1对设备的影响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说明新提出的设备要求及对现存系统中尚可使用的设备须作出的修改。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4.4.2对软件的影响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说明为了使现存的应用软件和支持软件能够同所建议系统相适应。而需要对这些软件所进行的修改和补充。</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4.4.3对用户单位机构的影响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说明为了建立和运行所建议系统，对用户单位机构、人员的数量和技术水平等方面的全部要求。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4经费支出与状态</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63118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4.1经费支出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4.1.1支持性费用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列出本月内支出的支持性费用，一般可按如下七类列出，并给出本月支持费用的总和：</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       房租或房屋折旧费；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b.b.       社工资、奖金、补贴；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c.c.       培训费包括给教师的酬金及教室租金；</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d.d.       资料费包括复印及购买参考资料的费用；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e.e.       会议费召集有关业务会议的费用；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f.f.        旅差费；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g.g.       其他费用。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4.1.2设备购置费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列出本月内支出的设备购置费，一般可分如下三类：</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  购买软件的名称与金额；</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b．b．  购买硬设备的名称、型号、数量及金额；</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c．c．  已有硬设备的折旧费。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4.2状态</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说明本月内实际支出的经费与计划相比较，是超过了。相符合、还是不到计划数？如果与计划不一致，说明原因及准备采取的措施。</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5下个月的工作计划</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9878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同上</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6建议</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9878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本月遇到的重要问题和应引起重视的问题以及因此产生的建议。</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4所建议的系统</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本章将用来说明所建议系统的目标和要求将如何被满足。</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01586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4.4.4对系统运行过程的影响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说明所建议系统对运行过程的影响，如：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用户的操作规程；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运行中心的操作规程；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运行中心与用户之间的关系；</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源数据的处理；</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数据进入系统的过程；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f</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对数据保存的要求，对数据存储、恢复的处理；</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g</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输出报告的处理过程、存储媒体和调度方法；</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h</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系统失效的后果及恢复的处理办法。</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4.4.5对开发的影响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说明对开发的影响，如：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a.为了支持所建议系统的开发，用户需进行的工作；</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b.为了建立一个数据库所要求的数据资源；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c.为了开发和测验所建议系统而需要的计算机资源；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d.所涉及的保密与安全问题。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4所建议的系统</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本章将用来说明所建议系统的目标和要求将如何被满足。</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78460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4.4.6对地点和设施的影响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说明对建筑物改造的要求及对环境设施的要求。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4.4.7对经费开支的影响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扼要说明为了所建议系统的开发，设计和维持运行而需要的各项经费开支。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4.5局限性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说明所建议系统尚存在的局限性以及这些问题未能消除的原因。</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4.6技术条件方面的可行性</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本节应说明技术条件方面的可行性，如：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在当前的限制条件下，该系统的功能目标能否达到；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利用现有的技术，该系统的功能能否实现；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对开发人员的数量和质量的要求并说明这些要求能否满足；</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在规定的期限内，本系统的开发能否完成。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5可选择的其他系统方案</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224536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扼要说明曾考虑过的每一种可选择的系统方案，包括需开发的和可从国内国外直接购买的，如果没有供选择的系统方案可考虑，则说明这一点。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5.1可选择的系统方案1</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参照第4章的提纲，说明可选择的系统方案1，并说明它未被选中的理由。</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5.2可选择的系统方案2</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按类似5.1条的方式说明第2个乃至第n个可选择的系统方案。</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6投资及效益分析</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78460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6.1支出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对于所选择的方案，说明所需的费用。如果已有一个现存系统，则包括该系统继续运行期间所需的费用。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6.1.1基本建设投资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包括采购、开发和安装下列各项所需的费用，如：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a.房屋和设施；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b.ADP设备；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c.数据通讯设备；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d.环境保护设备；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e.安全与保密设备；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f.ADP操作系统的和应用的软件；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g.数据库管理软件。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6投资及效益分析</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93915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6.1.2其他一次性支出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包括下列各项所需的费用，如：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研究（需求的研究和设计的研究）；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开发计划与测量基准的研究；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数据库的建立；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ADP软件的转换；</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检查费用和技术管理性费用；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f</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培训费、旅差费以及开发安装人员所需要的一次性支出；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g</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人员的退休及调动费用等。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6.1.3非一次性支出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列出在该系统生命期内按月或按季或按年支出的用于运行和维护的费用，包括：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设备的租金和维护费用；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软件的租金和维护费用；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数据通讯方面的租金和维护费用；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人员的工资、奖金；</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房屋、空间的使用开支；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f</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公用设施方面的开支；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g</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保密安全方面的开支；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h</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其他经常性的支出等。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6投资及效益分析</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93915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6.2收益</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对于所选择的方案，说明能够带来的收益，这里所说的收益，表现为开支费用的减少或避免、差错的减少、灵活性的增加、动作速度的提高和管理计划方面的改进等，包括；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6.2.1一次性收益</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说明能够用人民币数目表示的一次性收益，可按数据处理、用户、管理和支持等项分类叙述，如：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开支的缩减包括改进了的系统的运行所引起的开支缩减，如资源要求的减少，运行效率的改进，数据进入、存贮和恢复技术的改进，系统性能的可监控，软件的转换和优化，数据压缩技术的采用，处理的集中化／分布化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价值的增升包括由于一个应用系统的使用价值的增升所引起的收益，如资源利用的改进，管理和运行效率的改进以及出错率的减少等；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其他如从多余设备出售回收的收入等。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6.2.2非一次性收益</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说明在整个系统生命期内由于运行所建议系统而导致的按月的、按年的能用人民币数目表示的收益，包括开支的减少和避免。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6.2.3不可定量的收益</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逐项列出无法直接用人民币表示的收益，如服务的改进，由操作失误引起的风险的减少，信息掌握情况的改进，组织机构给外界形象的改善等。有些不可捉摸的收益只能大概估计或进行极值估计（按最好和最差情况估计）。</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6投资及效益分析</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286131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6.3收益／投资比</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求出整个系统生命期的收益／投资比值。</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6.4投资回收周期</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求出收益的累计数开始超过支出的累计数的时间。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6.5敏感性分析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所谓敏感性分析是指一些关键性因素如系统生命期长度、系统的工作负荷量、工作负荷的类型与这些不同类型之间的合理搭配、处理速度要求、设备和软件的配置等变化时，对开支和收益的影响最灵敏的范围的估计。在敏感性分析的基础上做出的选择当然会比单一选择的结果要好一些。</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7社会因素方面的可行性</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224536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本章用来说明对社会因素方面的可行性分析的结果，包括：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7.1法律方面的可行性</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法律方面的可行性问题很多，如合同责任、侵犯专利权、侵犯版权等方面的陷井，软件人员通常是不熟悉的，有可能陷入，务必要注意研究。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7.2使用方面的可行性</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例如从用户单位的行政管理、工作制度等方面来看，是否能够使用该软件系统；从用户单位的工作人员的素质来看，是否能满足使用该软件系统的要求等等，都是要考虑的。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8结论</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163004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在进行可行性研究报告的编制时，必须有一个研究的结论。结论可以是：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可以立即开始进行；</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需要推迟到某些条件（例如资金、人力、设备等）落实之后才能开始进行；</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需要对开发目标进行某些修改之后才能开始进行；</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不能进行或不必进行（例如因技术不成熟、经济上不合算等）。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可行性研究报告</a:t>
            </a:r>
            <a:endParaRPr lang="zh-CN" altLang="en-US" dirty="0"/>
          </a:p>
        </p:txBody>
      </p:sp>
      <p:sp>
        <p:nvSpPr>
          <p:cNvPr id="3" name="文本占位符 2"/>
          <p:cNvSpPr>
            <a:spLocks noGrp="1"/>
          </p:cNvSpPr>
          <p:nvPr>
            <p:ph type="body" sz="quarter" idx="14"/>
          </p:nvPr>
        </p:nvSpPr>
        <p:spPr/>
        <p:txBody>
          <a:bodyPr/>
          <a:lstStyle/>
          <a:p>
            <a:r>
              <a:rPr lang="zh-CN" altLang="en-US"/>
              <a:t>项目开发计划</a:t>
            </a:r>
            <a:endParaRPr lang="zh-CN" altLang="en-US"/>
          </a:p>
        </p:txBody>
      </p:sp>
      <p:sp>
        <p:nvSpPr>
          <p:cNvPr id="4" name="文本占位符 3"/>
          <p:cNvSpPr>
            <a:spLocks noGrp="1"/>
          </p:cNvSpPr>
          <p:nvPr>
            <p:ph type="body" sz="quarter" idx="15"/>
          </p:nvPr>
        </p:nvSpPr>
        <p:spPr/>
        <p:txBody>
          <a:bodyPr/>
          <a:lstStyle/>
          <a:p>
            <a:r>
              <a:rPr lang="zh-CN" altLang="en-US"/>
              <a:t>软件需求说明书</a:t>
            </a:r>
            <a:endParaRPr lang="zh-CN" altLang="en-US"/>
          </a:p>
        </p:txBody>
      </p:sp>
      <p:sp>
        <p:nvSpPr>
          <p:cNvPr id="5" name="文本占位符 4"/>
          <p:cNvSpPr>
            <a:spLocks noGrp="1"/>
          </p:cNvSpPr>
          <p:nvPr>
            <p:ph type="body" sz="quarter" idx="16"/>
          </p:nvPr>
        </p:nvSpPr>
        <p:spPr/>
        <p:txBody>
          <a:bodyPr/>
          <a:lstStyle/>
          <a:p>
            <a:r>
              <a:rPr lang="zh-CN" altLang="en-US"/>
              <a:t>数据要求说明书</a:t>
            </a:r>
            <a:endParaRPr lang="zh-CN" altLang="en-US"/>
          </a:p>
        </p:txBody>
      </p:sp>
      <p:sp>
        <p:nvSpPr>
          <p:cNvPr id="6" name="文本占位符 5"/>
          <p:cNvSpPr>
            <a:spLocks noGrp="1"/>
          </p:cNvSpPr>
          <p:nvPr>
            <p:ph type="body" sz="quarter" idx="17"/>
          </p:nvPr>
        </p:nvSpPr>
        <p:spPr/>
        <p:txBody>
          <a:bodyPr/>
          <a:lstStyle/>
          <a:p>
            <a:r>
              <a:rPr lang="en-US" altLang="zh-CN" dirty="0"/>
              <a:t>1</a:t>
            </a:r>
            <a:endParaRPr lang="en-US" altLang="zh-CN" dirty="0"/>
          </a:p>
        </p:txBody>
      </p:sp>
      <p:sp>
        <p:nvSpPr>
          <p:cNvPr id="7" name="文本占位符 6"/>
          <p:cNvSpPr>
            <a:spLocks noGrp="1"/>
          </p:cNvSpPr>
          <p:nvPr>
            <p:ph type="body" sz="quarter" idx="18"/>
          </p:nvPr>
        </p:nvSpPr>
        <p:spPr/>
        <p:txBody>
          <a:bodyPr/>
          <a:lstStyle/>
          <a:p>
            <a:r>
              <a:rPr lang="en-US" altLang="zh-CN"/>
              <a:t>2</a:t>
            </a:r>
            <a:endParaRPr lang="en-US" altLang="zh-CN"/>
          </a:p>
        </p:txBody>
      </p:sp>
      <p:sp>
        <p:nvSpPr>
          <p:cNvPr id="8" name="文本占位符 7"/>
          <p:cNvSpPr>
            <a:spLocks noGrp="1"/>
          </p:cNvSpPr>
          <p:nvPr>
            <p:ph type="body" sz="quarter" idx="19"/>
          </p:nvPr>
        </p:nvSpPr>
        <p:spPr/>
        <p:txBody>
          <a:bodyPr/>
          <a:lstStyle/>
          <a:p>
            <a:r>
              <a:rPr lang="en-US" altLang="zh-CN"/>
              <a:t>3</a:t>
            </a:r>
            <a:endParaRPr lang="en-US" altLang="zh-CN"/>
          </a:p>
        </p:txBody>
      </p:sp>
      <p:sp>
        <p:nvSpPr>
          <p:cNvPr id="9" name="文本占位符 8"/>
          <p:cNvSpPr>
            <a:spLocks noGrp="1"/>
          </p:cNvSpPr>
          <p:nvPr>
            <p:ph type="body" sz="quarter" idx="20"/>
          </p:nvPr>
        </p:nvSpPr>
        <p:spPr/>
        <p:txBody>
          <a:bodyPr/>
          <a:lstStyle/>
          <a:p>
            <a:r>
              <a:rPr lang="en-US" altLang="zh-CN"/>
              <a:t>4</a:t>
            </a:r>
            <a:endParaRPr lang="en-US" altLang="zh-CN"/>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1"/>
          <p:cNvSpPr>
            <a:spLocks noGrp="1"/>
          </p:cNvSpPr>
          <p:nvPr/>
        </p:nvSpPr>
        <p:spPr>
          <a:xfrm>
            <a:off x="3410585" y="1797685"/>
            <a:ext cx="4636770" cy="1393825"/>
          </a:xfrm>
          <a:prstGeom prst="rect">
            <a:avLst/>
          </a:prstGeom>
        </p:spPr>
        <p:txBody>
          <a:bodyPr/>
          <a:lstStyle>
            <a:lvl1pPr marL="0" indent="0" algn="r" defTabSz="914400" rtl="0" eaLnBrk="1" latinLnBrk="0" hangingPunct="1">
              <a:lnSpc>
                <a:spcPct val="150000"/>
              </a:lnSpc>
              <a:spcBef>
                <a:spcPts val="1000"/>
              </a:spcBef>
              <a:buFont typeface="Arial" panose="020B0604020202020204" pitchFamily="34" charset="0"/>
              <a:buNone/>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2.</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项目开发计划</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1引言</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01586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1.1编写目的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说明：编写这份软件项目开发计划的目的，并指出预期的读者。</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1.2 背景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a.待开发的软件系统的名称；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b.本项目的任务提出者、开发者、用户及实现该软件的计算中心或计算机网络；</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c.该软件系统同其他系统或其他机构的基本的相互来往关系。</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1.3定义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列出本文件中用到的专门术语的定义和外文的首字母组词的原词组。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1.4参考资料</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列出用得着的参考资料，如：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 本项目的经核准的计划任务书和合同、上级机关的批文；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b.属于本项目的其他已发表的文件；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c.本文件中各处引用的文件、资料，包括所要用到的软件开发标准。列出这些文件资料的标题、文件编号、发表日期和出版单位，说明能够得到这些文件资料的来源。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2项目概述</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93915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2.1工作内容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简要地说明在本项目的开发中须进行的各项主要工作。</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2.2主要参加人员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扼要说明参加本项目开发的主要人员的情况，包括他们的技术水平。</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2.3产品</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2.3.1程序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列出须移交给用户的程序的名称、所用地编程语言及存储程序的媒体形式，并通过引用相关文件，逐项说明其功能和能力。</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2.3.2文件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列出须移交用户的每种文件的名称及内容要点。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2.3.3服务</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列出需向用户提供的各项服务，如培训安装、维护和运行支持等，应逐项规定开始日期、所提供支持的级别和服务的期限。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2.3.4非移交的产品</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说明开发集体应向本单位交出但不必向用户移交的产品（文件甚至某些程序）。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2.4验收标准</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对于上述这些应交出的产品和服务，逐项说明或引用资料说明验收标准。</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2.5完成项目的最迟期限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2.6本计划的批准者和批准日期</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3实施计划</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624713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3.1工作任务的分解与人员分工</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对于项目开发中需要完成的各项工作，从需求分析、设计、实现、测试直到维护，包括文件的编制、审批、打印、分发工作，用户培训工作，软件安装工作等，按层次进行分解，指明每项任务的负责人和参加人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3.2接口人员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说明负责接口工作的人员及他们的职责，包括：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a.负责本项目同用户的接口人员；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 负责本项目同本单位各管理机构，如合同计划管理部门、财务部门、质量管理部门等的接口人员；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c.负责本项目同个份合同负责单位的接口人员等。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3.3进度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对于需求分析、设计、编码实现、测试、移交、培训和安装等工作，给出每项工作任务的预定开始日期、完成日期及所需资源，规定各项工作任务完成的先后顺序以及表征每项工作任务完成的标志性事件（即所谓“里程碑）。</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3.4预算</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逐项列出本开发项目所需要的劳务（包括人员的数量和时间）以及经费的预算（包括办公费、差旅费、机时费、资料费、通讯设备和专用设备的租金等）和来源。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3.5关键问题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逐项列出能够影响整个项目成败的关键问题、技术难点和风险，指出这些问题对项目的影响。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4支持条件</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16928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说明为支持本项目的开发所需要的各种条件和设施。</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4.1计算机系统支持</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逐项列出开发中和运行时所需的计算机系统支持，包括计算机、外围设备、通讯设备、模拟器、编译（或汇编）程序、操作系统、数据管理程序包、数据存储能力和测试支持能力等，逐项给出有关到货日期、使用时间的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4.2需由用户承担的工作</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逐项列出需要用户承担的工作和完成期限。包括需由用户提供的条件及提供时间。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4.3由外单位提供的条件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逐项列出需要外单位分合同承包者承担的工作和完成的时间，包括需要由外单位提供的条件和提供的时间。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5专题计划要点</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101473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说明本项目开发中需制定的各个专题计划（如分合同计划、开发人员培训计划、测试计划、安全保密计划、质量保证计划、配置管理计划、用户培训计划、系统安装计划等）的要点。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1"/>
          <p:cNvSpPr>
            <a:spLocks noGrp="1"/>
          </p:cNvSpPr>
          <p:nvPr/>
        </p:nvSpPr>
        <p:spPr>
          <a:xfrm>
            <a:off x="3502660" y="2125345"/>
            <a:ext cx="4902835" cy="1393825"/>
          </a:xfrm>
          <a:prstGeom prst="rect">
            <a:avLst/>
          </a:prstGeom>
        </p:spPr>
        <p:txBody>
          <a:bodyPr/>
          <a:lstStyle>
            <a:lvl1pPr marL="0" indent="0" algn="r" defTabSz="914400" rtl="0" eaLnBrk="1" latinLnBrk="0" hangingPunct="1">
              <a:lnSpc>
                <a:spcPct val="150000"/>
              </a:lnSpc>
              <a:spcBef>
                <a:spcPts val="1000"/>
              </a:spcBef>
              <a:buFont typeface="Arial" panose="020B0604020202020204" pitchFamily="34" charset="0"/>
              <a:buNone/>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3.</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软件需求说明书</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1引言</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70789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1.1编写目的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说明编写这份软件需求说明书的目的，指出预期的读者。</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1.2背景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待开发的软件系统的名称；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本项目的任务提出者、开发者、用户及实现该软件的计算中心或计算机网络；</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该软件系统同其他系统或其他机构的基本的相互来往关系。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1.3定义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列出本文件中用到的专门术语的定义和外文首字母组词的原词组。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1.4参考资料</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列出用得着的参考资料，如：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本项目的经核准的计划任务书或合同、上级机关的批文；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属于本项目的其他已发表的文件；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本文件中各处引用的文件、资料、包括所要用到的软件开发标准。 列出这些文件资料的标题、文件编号、发表日期和出版单位，说明能够得到这些文件资料的来源。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2任务概述</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47662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2.1目标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叙述该项软件开发的意图、应用目标、作用范围以及其他应向读者说明的有关该软件开发的背景材料。解释被开发软件与其他有关软件之间的关系。如果本软件产品是一项独立的软件，而且全部内容自含，则说明这一点。如果所定义的产品是一个更大的系统的一个组成部分，则应说明本产品与该系统中其他各组成部分之间的关系，为此可使用一张方框图来说明该系统的组成和本产品同其他各部分的联系和接口。|</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2.2用户的特点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列出本软件的最终用户的特点，充分说明操作人员、维护人员的教育水平和技术专长，以及本软件的预期使甩频度。这些是软件设计工作的重要约束</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2.3假定和约束</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列出进行本软件开发工作的假定和约束，例如经费限制、开发期限等。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3需求规定</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09257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3.1对功能的规定</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列表的方式（例如IPO表即输入、处理、输出表的形式），逐项定量和定性地叙述对软件所提出的功能要求，说明输入什么量、经怎样的处理、得到什么输出，说明软件应支持的终端数和应支持的并行操作的用户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3.2对性能的规定</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3.2.1精度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说明对该软件的输入、输出数据精度的要求，可能包括传输过程中的精度。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3.2.2时间特性要求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说明对于该软件的时间特性要求，如对：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响应时间；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更新处理时间；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数据的转换和传送时间；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解题时间；等的要求。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概要设计说明书</a:t>
            </a:r>
            <a:endParaRPr lang="zh-CN" altLang="en-US" dirty="0"/>
          </a:p>
        </p:txBody>
      </p:sp>
      <p:sp>
        <p:nvSpPr>
          <p:cNvPr id="3" name="文本占位符 2"/>
          <p:cNvSpPr>
            <a:spLocks noGrp="1"/>
          </p:cNvSpPr>
          <p:nvPr>
            <p:ph type="body" sz="quarter" idx="14"/>
          </p:nvPr>
        </p:nvSpPr>
        <p:spPr/>
        <p:txBody>
          <a:bodyPr/>
          <a:lstStyle/>
          <a:p>
            <a:r>
              <a:rPr lang="zh-CN" altLang="en-US"/>
              <a:t>详细设计说明书</a:t>
            </a:r>
            <a:endParaRPr lang="zh-CN" altLang="en-US"/>
          </a:p>
        </p:txBody>
      </p:sp>
      <p:sp>
        <p:nvSpPr>
          <p:cNvPr id="4" name="文本占位符 3"/>
          <p:cNvSpPr>
            <a:spLocks noGrp="1"/>
          </p:cNvSpPr>
          <p:nvPr>
            <p:ph type="body" sz="quarter" idx="15"/>
          </p:nvPr>
        </p:nvSpPr>
        <p:spPr/>
        <p:txBody>
          <a:bodyPr/>
          <a:lstStyle/>
          <a:p>
            <a:r>
              <a:rPr lang="zh-CN" altLang="en-US"/>
              <a:t>用户手册</a:t>
            </a:r>
            <a:endParaRPr lang="zh-CN" altLang="en-US"/>
          </a:p>
        </p:txBody>
      </p:sp>
      <p:sp>
        <p:nvSpPr>
          <p:cNvPr id="5" name="文本占位符 4"/>
          <p:cNvSpPr>
            <a:spLocks noGrp="1"/>
          </p:cNvSpPr>
          <p:nvPr>
            <p:ph type="body" sz="quarter" idx="16"/>
          </p:nvPr>
        </p:nvSpPr>
        <p:spPr/>
        <p:txBody>
          <a:bodyPr/>
          <a:lstStyle/>
          <a:p>
            <a:r>
              <a:rPr lang="zh-CN" altLang="en-US"/>
              <a:t>操作手册</a:t>
            </a:r>
            <a:endParaRPr lang="zh-CN" altLang="en-US"/>
          </a:p>
        </p:txBody>
      </p:sp>
      <p:sp>
        <p:nvSpPr>
          <p:cNvPr id="6" name="文本占位符 5"/>
          <p:cNvSpPr>
            <a:spLocks noGrp="1"/>
          </p:cNvSpPr>
          <p:nvPr>
            <p:ph type="body" sz="quarter" idx="17"/>
          </p:nvPr>
        </p:nvSpPr>
        <p:spPr/>
        <p:txBody>
          <a:bodyPr/>
          <a:lstStyle/>
          <a:p>
            <a:r>
              <a:rPr lang="en-US" altLang="zh-CN" dirty="0"/>
              <a:t>5</a:t>
            </a:r>
            <a:endParaRPr lang="en-US" altLang="zh-CN" dirty="0"/>
          </a:p>
        </p:txBody>
      </p:sp>
      <p:sp>
        <p:nvSpPr>
          <p:cNvPr id="7" name="文本占位符 6"/>
          <p:cNvSpPr>
            <a:spLocks noGrp="1"/>
          </p:cNvSpPr>
          <p:nvPr>
            <p:ph type="body" sz="quarter" idx="18"/>
          </p:nvPr>
        </p:nvSpPr>
        <p:spPr/>
        <p:txBody>
          <a:bodyPr/>
          <a:lstStyle/>
          <a:p>
            <a:r>
              <a:rPr lang="en-US" altLang="zh-CN"/>
              <a:t>6</a:t>
            </a:r>
            <a:endParaRPr lang="en-US" altLang="zh-CN"/>
          </a:p>
        </p:txBody>
      </p:sp>
      <p:sp>
        <p:nvSpPr>
          <p:cNvPr id="8" name="文本占位符 7"/>
          <p:cNvSpPr>
            <a:spLocks noGrp="1"/>
          </p:cNvSpPr>
          <p:nvPr>
            <p:ph type="body" sz="quarter" idx="19"/>
          </p:nvPr>
        </p:nvSpPr>
        <p:spPr/>
        <p:txBody>
          <a:bodyPr/>
          <a:lstStyle/>
          <a:p>
            <a:r>
              <a:rPr lang="en-US" altLang="zh-CN"/>
              <a:t>7</a:t>
            </a:r>
            <a:endParaRPr lang="en-US" altLang="zh-CN"/>
          </a:p>
        </p:txBody>
      </p:sp>
      <p:sp>
        <p:nvSpPr>
          <p:cNvPr id="9" name="文本占位符 8"/>
          <p:cNvSpPr>
            <a:spLocks noGrp="1"/>
          </p:cNvSpPr>
          <p:nvPr>
            <p:ph type="body" sz="quarter" idx="20"/>
          </p:nvPr>
        </p:nvSpPr>
        <p:spPr/>
        <p:txBody>
          <a:bodyPr/>
          <a:lstStyle/>
          <a:p>
            <a:r>
              <a:rPr lang="en-US" altLang="zh-CN"/>
              <a:t>8</a:t>
            </a:r>
            <a:endParaRPr lang="en-US" altLang="zh-CN"/>
          </a:p>
        </p:txBody>
      </p:sp>
    </p:spTree>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3需求规定</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63118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3.2.3灵活性</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说明对该软件的灵活性的要求，即当需求发生某些变化时，该软件对这些变化的适应能力，如：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操作方式上的变化；</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运行环境的变化；</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同其他软件的接口的变化；</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精度和有效时限的变化；</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计划的变化或改进。</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对于为了提供这些灵活性而进行的专门设计的部分应该加以标明。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3.3输人输出要求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解释各输入输出数据类型，并逐项说明其媒体、格式、数值范围、精度等。对软件的数据输出及必须标明的控制输出量进行解释并举例，包括对硬拷贝报告（正常结果输出、状态输出及异常输出）以及图形或显示报告的描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3.4数据管理能力要求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说明需要管理的文卷和记录的个数、表和文卷的大小规模，要按可预见的增长对数据及其分量的存储要求作出估算。</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3.5故障处理要求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列出可能的软件、硬件故障以及对各项性能而言所产生的后果和对故障处理的要求。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3需求规定</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101473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3.6其他专门要求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如用户单位对安全保密的要求，对使用方便的要求，对可维护性、可补充性、易读性、可靠性、运行环境可转换性的特殊要求等。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4运行环境规定</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09257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4.1设备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列出运行该软件所需要的硬设备。说明其中的新型设备及其专门功能，包括：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处理器型号及内存容量；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外存容量、联机或脱机、媒体及其存储格式，设备的型号及数量；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输入及输出设备的型号和数量，联机或脱机；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数据通信设备的型号和数量；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功能键及其他专用硬件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4.2支持软件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列出支持软件,包括要用到的操作系统、编译（或汇编）程序、测试支持软件等。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4.3接口</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说明该软件同其他软件之间的接口、数据通信协议等。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4.4控制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说明控制该软件的运行的方法和控制信号，并说明这些控制信号的来源。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1"/>
          <p:cNvSpPr>
            <a:spLocks noGrp="1"/>
          </p:cNvSpPr>
          <p:nvPr/>
        </p:nvSpPr>
        <p:spPr>
          <a:xfrm>
            <a:off x="3540125" y="1645285"/>
            <a:ext cx="4636770" cy="1393825"/>
          </a:xfrm>
          <a:prstGeom prst="rect">
            <a:avLst/>
          </a:prstGeom>
        </p:spPr>
        <p:txBody>
          <a:bodyPr/>
          <a:lstStyle>
            <a:lvl1pPr marL="0" indent="0" algn="r" defTabSz="914400" rtl="0" eaLnBrk="1" latinLnBrk="0" hangingPunct="1">
              <a:lnSpc>
                <a:spcPct val="150000"/>
              </a:lnSpc>
              <a:spcBef>
                <a:spcPts val="1000"/>
              </a:spcBef>
              <a:buFont typeface="Arial" panose="020B0604020202020204" pitchFamily="34" charset="0"/>
              <a:buNone/>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4.</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数据要求说明书</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1引言</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70789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1.1编写目的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说明编写这份数据要求说明书的目的，指出预期的读者。</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1.2背景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 待开发软件系统的名称；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b.列出本项目的任务提出者、开发者、用户以及将运行该项软件的计算站（中心）或计算机网络系统。</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1.3定义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列出本文件中用到的专门术语的定义和外文首字母组词的原词组。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1.4参考资料</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列出有关的参考资料，如：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a.本项目的经核准的计划任务书或合同，上级机关的批文；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b.属于本项目的其他已发表文件；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c.本文件中各处引用的文件、资料，包括所要用到的软件开发标准。列出这些文件的标题、文件编号、发表日期和出版单位。说明能够得到这些文件资料的来源。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2数据的逻辑描述</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63118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对数据进行逻辑描述时可把数据分为动态数据和静态数据。所谓静态数据，指在运行过程中主要作为参考的数据，它们在很长的一段时间内不会变化，一般不随运行而改变。所谓动态数据，包括所有在运行中要发生变化的数据以及在运行中要输入、输出的数据。进行描述时应把各数据元素逻辑地分成若干组，列如函数、源数据或对于其应用更为恰当的逻辑分组。给出每一数据元的名称（包括缩写和代码）、定义（或物理意义）度量单位、值域、格式和类型等有关信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2.1静态数据</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列出所有作为控制或参考用的静态数据元素。</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2.2动态输人数据</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列出动态输入数据元素（包括在常规运行中或联机操作中要改变的数据）。</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2.3动态输出数据</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列出动态输出数据元素（包括在常规运行中或联机操作中要改变的数据）。</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2.4内部生成数据</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列出向用户或开发单位中的维护调试人员提供的内部生成数据。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2.5数据约定</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说明对数据要求的制约。逐条列出对进一步扩充或使用方面的考虑而提出的对数据要求的限制（容 量、文卷、记录和数据元的个数的最大值）。对于在设计和开发中确定是临界性的限制更要明确指出。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3数据的采集</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32320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3.1要求和范围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按数据元的逻辑分组来说明数据采集的要求和范围，指明数据的采集方法，说明数据采集工作的承担者是用户还是开发者。具体的内容包括：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a.输入数据的来源，例如是单个操作员、数据输入站，专业的数据输入公司或它们的一个分组；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b.数据输入（指把数据输入处理系统内部）所用的媒体和硬设备。如果只有指定的输入点的输入才是合法的，则必须对此加以说明；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c.接受者说明输出数据的接受者；</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输出数据的形式和设备列出输出数据的形式和硬设备。无论接受者将接收到的数据是打印输出，还是CRT上的一组字符、一帧图形，或一声警铃，或向开关线圈提供的一个电脉冲，或常用介质如磁盘、磁带、穿孔卡片等，均应具体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e.数据值的范围给出每一个数据元的合法值的范围；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f.量纲给出数字的度量单位、增量的步长、零点的定标等。在数据是非数字量的情况下，要给出每一种合法值的形式和含意；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g.更新和处理的频度给出预定的对输入数据的更新和处理的频度。如果数据的输入是随机的，应给出更新处理的频度的平均值，或变化情况的某种其他度量。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3数据的采集</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16928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3.2输入的承担者</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说明预定的对数据输入工作的承担者。如果输入数据同某一接口软件有关，还应说明该接口软件的来源。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3.3预处理</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对数据的采集和预处理过程提出专门的规定，包括适合应用的数据格式、预定的数据通信媒体和对输入的时间要求等。对于需经模拟转换或数字转换处理的数据量，要给出转换方法和转换因子等有关信息，以便软件系统使用这些数据。</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3.4影响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说明这些数据要求对于设备、软件、用户、开发单位所可能产生的影响，例如要求用户单位增设某个机构等。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1"/>
          <p:cNvSpPr>
            <a:spLocks noGrp="1"/>
          </p:cNvSpPr>
          <p:nvPr/>
        </p:nvSpPr>
        <p:spPr>
          <a:xfrm>
            <a:off x="3540125" y="1645285"/>
            <a:ext cx="4636770" cy="1393825"/>
          </a:xfrm>
          <a:prstGeom prst="rect">
            <a:avLst/>
          </a:prstGeom>
        </p:spPr>
        <p:txBody>
          <a:bodyPr/>
          <a:lstStyle>
            <a:lvl1pPr marL="0" indent="0" algn="r" defTabSz="914400" rtl="0" eaLnBrk="1" latinLnBrk="0" hangingPunct="1">
              <a:lnSpc>
                <a:spcPct val="150000"/>
              </a:lnSpc>
              <a:spcBef>
                <a:spcPts val="1000"/>
              </a:spcBef>
              <a:buFont typeface="Arial" panose="020B0604020202020204" pitchFamily="34" charset="0"/>
              <a:buNone/>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5.</a:t>
            </a:r>
            <a:r>
              <a:rPr>
                <a:ln w="10160">
                  <a:solidFill>
                    <a:schemeClr val="accent5"/>
                  </a:solidFill>
                  <a:prstDash val="solid"/>
                </a:ln>
                <a:solidFill>
                  <a:srgbClr val="FFFFFF"/>
                </a:solidFill>
                <a:effectLst>
                  <a:outerShdw blurRad="38100" dist="22860" dir="5400000" algn="tl" rotWithShape="0">
                    <a:srgbClr val="000000">
                      <a:alpha val="30000"/>
                    </a:srgbClr>
                  </a:outerShdw>
                </a:effectLst>
              </a:rPr>
              <a:t>概要设计说明书</a:t>
            </a:r>
            <a:endParaRPr>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1引言</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39991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1.1编写目的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说明编写这份概要设计说明书的目的，指出预期的读者。</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1.2背景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a.待开发软件系统的名称；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b.列出此项目的任务提出者、开发者、用户以及将运行该软件的计算站（中心）。</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1.3定义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列出本文件中用到的专门术语的定义和外文首字母组词的原词组。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1.4参考资料</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列出有关的参考文件，如：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a.本项目的经核准的计划任务书或合同，上级机关的批文；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b.属于本项目的其他已发表文件；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c.本文件中各处引用的文件、资料，包括所要用到的软件开发标准。列出这些文件的标题、文件编号、发表日期和出版单位，说明能够得到这些文件资料的来源。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6096000" y="400452"/>
            <a:ext cx="5014913" cy="942138"/>
          </a:xfrm>
        </p:spPr>
        <p:txBody>
          <a:bodyPr/>
          <a:lstStyle/>
          <a:p>
            <a:r>
              <a:rPr lang="zh-CN" altLang="en-US" dirty="0"/>
              <a:t>模块开发卷宗</a:t>
            </a:r>
            <a:endParaRPr lang="zh-CN" altLang="en-US" dirty="0"/>
          </a:p>
        </p:txBody>
      </p:sp>
      <p:sp>
        <p:nvSpPr>
          <p:cNvPr id="3" name="文本占位符 2"/>
          <p:cNvSpPr>
            <a:spLocks noGrp="1"/>
          </p:cNvSpPr>
          <p:nvPr>
            <p:ph type="body" sz="quarter" idx="14"/>
          </p:nvPr>
        </p:nvSpPr>
        <p:spPr>
          <a:xfrm>
            <a:off x="6095999" y="1343647"/>
            <a:ext cx="5014913" cy="942138"/>
          </a:xfrm>
        </p:spPr>
        <p:txBody>
          <a:bodyPr/>
          <a:lstStyle/>
          <a:p>
            <a:r>
              <a:rPr lang="zh-CN" altLang="en-US"/>
              <a:t>测试计划</a:t>
            </a:r>
            <a:endParaRPr lang="zh-CN" altLang="en-US"/>
          </a:p>
        </p:txBody>
      </p:sp>
      <p:sp>
        <p:nvSpPr>
          <p:cNvPr id="4" name="文本占位符 3"/>
          <p:cNvSpPr>
            <a:spLocks noGrp="1"/>
          </p:cNvSpPr>
          <p:nvPr>
            <p:ph type="body" sz="quarter" idx="15"/>
          </p:nvPr>
        </p:nvSpPr>
        <p:spPr>
          <a:xfrm>
            <a:off x="6096000" y="2585927"/>
            <a:ext cx="5014913" cy="942138"/>
          </a:xfrm>
        </p:spPr>
        <p:txBody>
          <a:bodyPr/>
          <a:lstStyle/>
          <a:p>
            <a:r>
              <a:rPr lang="zh-CN" altLang="en-US"/>
              <a:t>测试设计报告</a:t>
            </a:r>
            <a:endParaRPr lang="zh-CN" altLang="en-US"/>
          </a:p>
        </p:txBody>
      </p:sp>
      <p:sp>
        <p:nvSpPr>
          <p:cNvPr id="5" name="文本占位符 4"/>
          <p:cNvSpPr>
            <a:spLocks noGrp="1"/>
          </p:cNvSpPr>
          <p:nvPr>
            <p:ph type="body" sz="quarter" idx="16"/>
          </p:nvPr>
        </p:nvSpPr>
        <p:spPr>
          <a:xfrm>
            <a:off x="6096000" y="3740312"/>
            <a:ext cx="5014913" cy="942138"/>
          </a:xfrm>
        </p:spPr>
        <p:txBody>
          <a:bodyPr/>
          <a:lstStyle/>
          <a:p>
            <a:r>
              <a:rPr lang="zh-CN" altLang="en-US"/>
              <a:t>项目开发总结</a:t>
            </a:r>
            <a:endParaRPr lang="zh-CN" altLang="en-US"/>
          </a:p>
        </p:txBody>
      </p:sp>
      <p:sp>
        <p:nvSpPr>
          <p:cNvPr id="6" name="文本占位符 5"/>
          <p:cNvSpPr>
            <a:spLocks noGrp="1"/>
          </p:cNvSpPr>
          <p:nvPr>
            <p:ph type="body" sz="quarter" idx="17"/>
          </p:nvPr>
        </p:nvSpPr>
        <p:spPr>
          <a:xfrm>
            <a:off x="3927475" y="399733"/>
            <a:ext cx="2168525" cy="942975"/>
          </a:xfrm>
        </p:spPr>
        <p:txBody>
          <a:bodyPr/>
          <a:lstStyle/>
          <a:p>
            <a:r>
              <a:rPr lang="en-US" altLang="zh-CN" dirty="0"/>
              <a:t>9</a:t>
            </a:r>
            <a:endParaRPr lang="en-US" altLang="zh-CN" dirty="0"/>
          </a:p>
        </p:txBody>
      </p:sp>
      <p:sp>
        <p:nvSpPr>
          <p:cNvPr id="7" name="文本占位符 6"/>
          <p:cNvSpPr>
            <a:spLocks noGrp="1"/>
          </p:cNvSpPr>
          <p:nvPr>
            <p:ph type="body" sz="quarter" idx="18"/>
          </p:nvPr>
        </p:nvSpPr>
        <p:spPr>
          <a:xfrm>
            <a:off x="3927475" y="1343228"/>
            <a:ext cx="2168525" cy="942975"/>
          </a:xfrm>
        </p:spPr>
        <p:txBody>
          <a:bodyPr/>
          <a:lstStyle/>
          <a:p>
            <a:r>
              <a:rPr lang="en-US" altLang="zh-CN"/>
              <a:t>10</a:t>
            </a:r>
            <a:endParaRPr lang="en-US" altLang="zh-CN"/>
          </a:p>
        </p:txBody>
      </p:sp>
      <p:sp>
        <p:nvSpPr>
          <p:cNvPr id="8" name="文本占位符 7"/>
          <p:cNvSpPr>
            <a:spLocks noGrp="1"/>
          </p:cNvSpPr>
          <p:nvPr>
            <p:ph type="body" sz="quarter" idx="19"/>
          </p:nvPr>
        </p:nvSpPr>
        <p:spPr>
          <a:xfrm>
            <a:off x="3927474" y="2584874"/>
            <a:ext cx="2168525" cy="942975"/>
          </a:xfrm>
        </p:spPr>
        <p:txBody>
          <a:bodyPr/>
          <a:lstStyle/>
          <a:p>
            <a:r>
              <a:rPr lang="en-US" altLang="zh-CN"/>
              <a:t>11</a:t>
            </a:r>
            <a:endParaRPr lang="en-US" altLang="zh-CN"/>
          </a:p>
        </p:txBody>
      </p:sp>
      <p:sp>
        <p:nvSpPr>
          <p:cNvPr id="9" name="文本占位符 8"/>
          <p:cNvSpPr>
            <a:spLocks noGrp="1"/>
          </p:cNvSpPr>
          <p:nvPr>
            <p:ph type="body" sz="quarter" idx="20"/>
          </p:nvPr>
        </p:nvSpPr>
        <p:spPr>
          <a:xfrm>
            <a:off x="3927475" y="3740110"/>
            <a:ext cx="2168525" cy="942975"/>
          </a:xfrm>
        </p:spPr>
        <p:txBody>
          <a:bodyPr/>
          <a:lstStyle/>
          <a:p>
            <a:r>
              <a:rPr lang="en-US" altLang="zh-CN"/>
              <a:t>12</a:t>
            </a:r>
            <a:endParaRPr lang="en-US" altLang="zh-CN"/>
          </a:p>
        </p:txBody>
      </p:sp>
      <p:sp>
        <p:nvSpPr>
          <p:cNvPr id="10" name="文本占位符 8"/>
          <p:cNvSpPr>
            <a:spLocks noGrp="1"/>
          </p:cNvSpPr>
          <p:nvPr/>
        </p:nvSpPr>
        <p:spPr>
          <a:xfrm>
            <a:off x="3927475" y="5017730"/>
            <a:ext cx="2168525" cy="942975"/>
          </a:xfrm>
          <a:prstGeom prst="rect">
            <a:avLst/>
          </a:prstGeom>
        </p:spPr>
        <p:txBody>
          <a:bodyPr/>
          <a:lstStyle>
            <a:lvl1pPr marL="0" indent="0" algn="ctr" defTabSz="914400" rtl="0" eaLnBrk="1" latinLnBrk="0" hangingPunct="1">
              <a:lnSpc>
                <a:spcPct val="15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13</a:t>
            </a:r>
            <a:endParaRPr lang="en-US" altLang="zh-CN"/>
          </a:p>
        </p:txBody>
      </p:sp>
      <p:sp>
        <p:nvSpPr>
          <p:cNvPr id="11" name="文本占位符 4"/>
          <p:cNvSpPr>
            <a:spLocks noGrp="1"/>
          </p:cNvSpPr>
          <p:nvPr/>
        </p:nvSpPr>
        <p:spPr>
          <a:xfrm>
            <a:off x="6096000" y="5017932"/>
            <a:ext cx="5014913" cy="942138"/>
          </a:xfrm>
          <a:prstGeom prst="rect">
            <a:avLst/>
          </a:prstGeom>
        </p:spPr>
        <p:txBody>
          <a:bodyPr/>
          <a:lstStyle>
            <a:lvl1pPr marL="0" indent="0" algn="ctr" defTabSz="914400" rtl="0" eaLnBrk="1" latinLnBrk="0" hangingPunct="1">
              <a:lnSpc>
                <a:spcPct val="150000"/>
              </a:lnSpc>
              <a:spcBef>
                <a:spcPts val="1000"/>
              </a:spcBef>
              <a:buFont typeface="Arial" panose="020B0604020202020204" pitchFamily="34" charset="0"/>
              <a:buNone/>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开发进度月报</a:t>
            </a:r>
            <a:endParaRPr lang="zh-CN" altLang="en-US"/>
          </a:p>
        </p:txBody>
      </p:sp>
    </p:spTree>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2总体设计</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476625"/>
          </a:xfrm>
          <a:prstGeom prst="rect">
            <a:avLst/>
          </a:prstGeom>
          <a:noFill/>
        </p:spPr>
        <p:txBody>
          <a:bodyPr wrap="square" rtlCol="0">
            <a:spAutoFit/>
          </a:bodyPr>
          <a:p>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2.1需求规定</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说明对本系统的主要的输入输出项目、处理的功能性能要求，详细的说明可参见附录C。</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2.2运行环境</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简要地说明对本系统的运行环境（包括硬件环境和支持环境）的规定，详细说明参见附录C。</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2.3基本设计概念和处理流程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说明本系统的基本设计概念和处理流程，尽量使用图表的形式。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2.4结构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用一览表及框图的形式说明本系统的系统元素（各层模块、子程序、公用程序等）的划分，扼要说明每个系统元素的标识符和功能，分层次地给出各元素之间的控制与被控制关系.</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2.5功能器求与程序的关系</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本条用一张如下的矩阵图说明各项功能需求的实现同各块程序的分配关系：</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1044575" y="4313555"/>
          <a:ext cx="10335895" cy="1012825"/>
        </p:xfrm>
        <a:graphic>
          <a:graphicData uri="http://schemas.openxmlformats.org/drawingml/2006/table">
            <a:tbl>
              <a:tblPr firstRow="1" bandRow="1">
                <a:tableStyleId>{5940675A-B579-460E-94D1-54222C63F5DA}</a:tableStyleId>
              </a:tblPr>
              <a:tblGrid>
                <a:gridCol w="2065655"/>
                <a:gridCol w="2065020"/>
                <a:gridCol w="2068830"/>
                <a:gridCol w="2067560"/>
                <a:gridCol w="2068830"/>
              </a:tblGrid>
              <a:tr h="202565">
                <a:tc>
                  <a:txBody>
                    <a:bodyPr/>
                    <a:p>
                      <a:pPr indent="0" algn="ctr">
                        <a:buNone/>
                      </a:pPr>
                      <a:r>
                        <a:rPr lang="en-US" altLang="zh-CN" sz="1000" b="0">
                          <a:solidFill>
                            <a:srgbClr val="D9E6E1"/>
                          </a:solidFill>
                          <a:uFillTx/>
                          <a:latin typeface="Times New Roman" panose="02020603050405020304" charset="0"/>
                          <a:cs typeface="Times New Roman" panose="02020603050405020304" charset="0"/>
                        </a:rPr>
                        <a:t> </a:t>
                      </a:r>
                      <a:endParaRPr lang="en-US" altLang="zh-CN" sz="1000" b="0">
                        <a:solidFill>
                          <a:srgbClr val="D9E6E1"/>
                        </a:solidFill>
                        <a:uFillTx/>
                        <a:latin typeface="Times New Roman" panose="02020603050405020304" charset="0"/>
                        <a:ea typeface="Times New Roman" panose="02020603050405020304" charset="0"/>
                        <a:cs typeface="Times New Roman" panose="0202060305040502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solidFill>
                            <a:srgbClr val="D9E6E1"/>
                          </a:solidFill>
                          <a:uFillTx/>
                          <a:latin typeface="宋体" panose="02010600030101010101" pitchFamily="2" charset="-122"/>
                          <a:ea typeface="宋体" panose="02010600030101010101" pitchFamily="2" charset="-122"/>
                          <a:cs typeface="宋体" panose="02010600030101010101" pitchFamily="2" charset="-122"/>
                        </a:rPr>
                        <a:t>程序</a:t>
                      </a:r>
                      <a:r>
                        <a:rPr lang="en-US" altLang="zh-CN" sz="1000" b="0">
                          <a:solidFill>
                            <a:srgbClr val="D9E6E1"/>
                          </a:solidFill>
                          <a:uFillTx/>
                          <a:latin typeface="Times New Roman" panose="02020603050405020304" charset="0"/>
                          <a:cs typeface="Times New Roman" panose="02020603050405020304" charset="0"/>
                        </a:rPr>
                        <a:t>1</a:t>
                      </a:r>
                      <a:endParaRPr lang="en-US" altLang="zh-CN" sz="1000" b="0">
                        <a:solidFill>
                          <a:srgbClr val="D9E6E1"/>
                        </a:solidFill>
                        <a:uFillTx/>
                        <a:latin typeface="Times New Roman" panose="02020603050405020304" charset="0"/>
                        <a:ea typeface="宋体" panose="02010600030101010101" pitchFamily="2" charset="-122"/>
                        <a:cs typeface="Times New Roman" panose="020206030504050203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solidFill>
                            <a:srgbClr val="D9E6E1"/>
                          </a:solidFill>
                          <a:uFillTx/>
                          <a:latin typeface="宋体" panose="02010600030101010101" pitchFamily="2" charset="-122"/>
                          <a:ea typeface="宋体" panose="02010600030101010101" pitchFamily="2" charset="-122"/>
                          <a:cs typeface="宋体" panose="02010600030101010101" pitchFamily="2" charset="-122"/>
                        </a:rPr>
                        <a:t>程序</a:t>
                      </a:r>
                      <a:r>
                        <a:rPr lang="en-US" altLang="zh-CN" sz="1000" b="0">
                          <a:solidFill>
                            <a:srgbClr val="D9E6E1"/>
                          </a:solidFill>
                          <a:uFillTx/>
                          <a:latin typeface="Times New Roman" panose="02020603050405020304" charset="0"/>
                          <a:cs typeface="Times New Roman" panose="02020603050405020304" charset="0"/>
                        </a:rPr>
                        <a:t>2</a:t>
                      </a:r>
                      <a:endParaRPr lang="en-US" altLang="zh-CN" sz="1000" b="0">
                        <a:solidFill>
                          <a:srgbClr val="D9E6E1"/>
                        </a:solidFill>
                        <a:uFillTx/>
                        <a:latin typeface="Times New Roman" panose="02020603050405020304" charset="0"/>
                        <a:ea typeface="宋体" panose="02010600030101010101" pitchFamily="2"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宋体" panose="02010600030101010101" pitchFamily="2" charset="-122"/>
                          <a:ea typeface="宋体" panose="02010600030101010101" pitchFamily="2" charset="-122"/>
                          <a:cs typeface="宋体" panose="02010600030101010101" pitchFamily="2" charset="-122"/>
                        </a:rPr>
                        <a:t>……</a:t>
                      </a:r>
                      <a:endParaRPr lang="en-US" altLang="zh-CN" sz="1000" b="0">
                        <a:solidFill>
                          <a:srgbClr val="D9E6E1"/>
                        </a:solidFill>
                        <a:uFillTx/>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solidFill>
                            <a:srgbClr val="D9E6E1"/>
                          </a:solidFill>
                          <a:uFillTx/>
                          <a:latin typeface="宋体" panose="02010600030101010101" pitchFamily="2" charset="-122"/>
                          <a:ea typeface="宋体" panose="02010600030101010101" pitchFamily="2" charset="-122"/>
                          <a:cs typeface="宋体" panose="02010600030101010101" pitchFamily="2" charset="-122"/>
                        </a:rPr>
                        <a:t>程序</a:t>
                      </a:r>
                      <a:r>
                        <a:rPr lang="en-US" altLang="zh-CN" sz="1000" b="0">
                          <a:solidFill>
                            <a:srgbClr val="D9E6E1"/>
                          </a:solidFill>
                          <a:uFillTx/>
                          <a:latin typeface="Times New Roman" panose="02020603050405020304" charset="0"/>
                          <a:cs typeface="Times New Roman" panose="02020603050405020304" charset="0"/>
                        </a:rPr>
                        <a:t>n</a:t>
                      </a:r>
                      <a:endParaRPr lang="en-US" altLang="zh-CN" sz="1000" b="0">
                        <a:solidFill>
                          <a:srgbClr val="D9E6E1"/>
                        </a:solidFill>
                        <a:uFillTx/>
                        <a:latin typeface="Times New Roman" panose="02020603050405020304" charset="0"/>
                        <a:ea typeface="宋体" panose="02010600030101010101" pitchFamily="2"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2565">
                <a:tc>
                  <a:txBody>
                    <a:bodyPr/>
                    <a:p>
                      <a:pPr indent="0">
                        <a:buNone/>
                      </a:pPr>
                      <a:r>
                        <a:rPr lang="zh-CN" altLang="en-US" sz="1000" b="0">
                          <a:solidFill>
                            <a:srgbClr val="D9E6E1"/>
                          </a:solidFill>
                          <a:uFillTx/>
                          <a:latin typeface="宋体" panose="02010600030101010101" pitchFamily="2" charset="-122"/>
                          <a:ea typeface="宋体" panose="02010600030101010101" pitchFamily="2" charset="-122"/>
                          <a:cs typeface="宋体" panose="02010600030101010101" pitchFamily="2" charset="-122"/>
                        </a:rPr>
                        <a:t>功能需求</a:t>
                      </a:r>
                      <a:r>
                        <a:rPr lang="en-US" altLang="zh-CN" sz="1000" b="0">
                          <a:solidFill>
                            <a:srgbClr val="D9E6E1"/>
                          </a:solidFill>
                          <a:uFillTx/>
                          <a:latin typeface="Times New Roman" panose="02020603050405020304" charset="0"/>
                          <a:cs typeface="Times New Roman" panose="02020603050405020304" charset="0"/>
                        </a:rPr>
                        <a:t>1</a:t>
                      </a:r>
                      <a:endParaRPr lang="en-US" altLang="zh-CN" sz="1000" b="0">
                        <a:solidFill>
                          <a:srgbClr val="D9E6E1"/>
                        </a:solidFill>
                        <a:uFillTx/>
                        <a:latin typeface="Times New Roman" panose="02020603050405020304" charset="0"/>
                        <a:ea typeface="宋体" panose="02010600030101010101" pitchFamily="2" charset="-122"/>
                        <a:cs typeface="Times New Roman" panose="0202060305040502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宋体" panose="02010600030101010101" pitchFamily="2" charset="-122"/>
                          <a:ea typeface="宋体" panose="02010600030101010101" pitchFamily="2" charset="-122"/>
                          <a:cs typeface="宋体" panose="02010600030101010101" pitchFamily="2" charset="-122"/>
                        </a:rPr>
                        <a:t>√</a:t>
                      </a:r>
                      <a:endParaRPr lang="en-US" altLang="zh-CN" sz="1000" b="0">
                        <a:solidFill>
                          <a:srgbClr val="D9E6E1"/>
                        </a:solidFill>
                        <a:uFillTx/>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Times New Roman" panose="02020603050405020304" charset="0"/>
                          <a:cs typeface="Times New Roman" panose="02020603050405020304" charset="0"/>
                        </a:rPr>
                        <a:t> </a:t>
                      </a:r>
                      <a:endParaRPr lang="en-US" altLang="zh-CN" sz="1000" b="0">
                        <a:solidFill>
                          <a:srgbClr val="D9E6E1"/>
                        </a:solidFill>
                        <a:uFillTx/>
                        <a:latin typeface="Times New Roman" panose="02020603050405020304" charset="0"/>
                        <a:ea typeface="Times New Roman" panose="02020603050405020304" charset="0"/>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Times New Roman" panose="02020603050405020304" charset="0"/>
                          <a:cs typeface="Times New Roman" panose="02020603050405020304" charset="0"/>
                        </a:rPr>
                        <a:t> </a:t>
                      </a:r>
                      <a:endParaRPr lang="en-US" altLang="zh-CN" sz="1000" b="0">
                        <a:solidFill>
                          <a:srgbClr val="D9E6E1"/>
                        </a:solidFill>
                        <a:uFillTx/>
                        <a:latin typeface="Times New Roman" panose="02020603050405020304" charset="0"/>
                        <a:ea typeface="Times New Roman" panose="02020603050405020304" charset="0"/>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Times New Roman" panose="02020603050405020304" charset="0"/>
                          <a:cs typeface="Times New Roman" panose="02020603050405020304" charset="0"/>
                        </a:rPr>
                        <a:t> </a:t>
                      </a:r>
                      <a:endParaRPr lang="en-US" altLang="zh-CN" sz="1000" b="0">
                        <a:solidFill>
                          <a:srgbClr val="D9E6E1"/>
                        </a:solidFill>
                        <a:uFillTx/>
                        <a:latin typeface="Times New Roman" panose="02020603050405020304" charset="0"/>
                        <a:ea typeface="Times New Roman" panose="02020603050405020304" charset="0"/>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2565">
                <a:tc>
                  <a:txBody>
                    <a:bodyPr/>
                    <a:p>
                      <a:pPr indent="0">
                        <a:buNone/>
                      </a:pPr>
                      <a:r>
                        <a:rPr lang="zh-CN" altLang="en-US" sz="1000" b="0">
                          <a:solidFill>
                            <a:srgbClr val="D9E6E1"/>
                          </a:solidFill>
                          <a:uFillTx/>
                          <a:latin typeface="宋体" panose="02010600030101010101" pitchFamily="2" charset="-122"/>
                          <a:ea typeface="宋体" panose="02010600030101010101" pitchFamily="2" charset="-122"/>
                          <a:cs typeface="宋体" panose="02010600030101010101" pitchFamily="2" charset="-122"/>
                        </a:rPr>
                        <a:t>功能需求</a:t>
                      </a:r>
                      <a:r>
                        <a:rPr lang="en-US" altLang="zh-CN" sz="1000" b="0">
                          <a:solidFill>
                            <a:srgbClr val="D9E6E1"/>
                          </a:solidFill>
                          <a:uFillTx/>
                          <a:latin typeface="Times New Roman" panose="02020603050405020304" charset="0"/>
                          <a:cs typeface="Times New Roman" panose="02020603050405020304" charset="0"/>
                        </a:rPr>
                        <a:t>2</a:t>
                      </a:r>
                      <a:endParaRPr lang="en-US" altLang="zh-CN" sz="1000" b="0">
                        <a:solidFill>
                          <a:srgbClr val="D9E6E1"/>
                        </a:solidFill>
                        <a:uFillTx/>
                        <a:latin typeface="Times New Roman" panose="02020603050405020304" charset="0"/>
                        <a:ea typeface="宋体" panose="02010600030101010101" pitchFamily="2" charset="-122"/>
                        <a:cs typeface="Times New Roman" panose="0202060305040502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Times New Roman" panose="02020603050405020304" charset="0"/>
                          <a:cs typeface="Times New Roman" panose="02020603050405020304" charset="0"/>
                        </a:rPr>
                        <a:t> </a:t>
                      </a:r>
                      <a:endParaRPr lang="en-US" altLang="zh-CN" sz="1000" b="0">
                        <a:solidFill>
                          <a:srgbClr val="D9E6E1"/>
                        </a:solidFill>
                        <a:uFillTx/>
                        <a:latin typeface="Times New Roman" panose="02020603050405020304" charset="0"/>
                        <a:ea typeface="Times New Roman" panose="02020603050405020304" charset="0"/>
                        <a:cs typeface="Times New Roman" panose="020206030504050203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宋体" panose="02010600030101010101" pitchFamily="2" charset="-122"/>
                          <a:ea typeface="宋体" panose="02010600030101010101" pitchFamily="2" charset="-122"/>
                          <a:cs typeface="宋体" panose="02010600030101010101" pitchFamily="2" charset="-122"/>
                        </a:rPr>
                        <a:t>√</a:t>
                      </a:r>
                      <a:endParaRPr lang="en-US" altLang="zh-CN" sz="1000" b="0">
                        <a:solidFill>
                          <a:srgbClr val="D9E6E1"/>
                        </a:solidFill>
                        <a:uFillTx/>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Times New Roman" panose="02020603050405020304" charset="0"/>
                          <a:cs typeface="Times New Roman" panose="02020603050405020304" charset="0"/>
                        </a:rPr>
                        <a:t> </a:t>
                      </a:r>
                      <a:endParaRPr lang="en-US" altLang="zh-CN" sz="1000" b="0">
                        <a:solidFill>
                          <a:srgbClr val="D9E6E1"/>
                        </a:solidFill>
                        <a:uFillTx/>
                        <a:latin typeface="Times New Roman" panose="02020603050405020304" charset="0"/>
                        <a:ea typeface="Times New Roman" panose="02020603050405020304" charset="0"/>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Times New Roman" panose="02020603050405020304" charset="0"/>
                          <a:cs typeface="Times New Roman" panose="02020603050405020304" charset="0"/>
                        </a:rPr>
                        <a:t> </a:t>
                      </a:r>
                      <a:endParaRPr lang="en-US" altLang="zh-CN" sz="1000" b="0">
                        <a:solidFill>
                          <a:srgbClr val="D9E6E1"/>
                        </a:solidFill>
                        <a:uFillTx/>
                        <a:latin typeface="Times New Roman" panose="02020603050405020304" charset="0"/>
                        <a:ea typeface="Times New Roman" panose="02020603050405020304" charset="0"/>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2565">
                <a:tc>
                  <a:txBody>
                    <a:bodyPr/>
                    <a:p>
                      <a:pPr indent="0">
                        <a:buNone/>
                      </a:pPr>
                      <a:r>
                        <a:rPr lang="en-US" altLang="zh-CN" sz="1000" b="0">
                          <a:solidFill>
                            <a:srgbClr val="D9E6E1"/>
                          </a:solidFill>
                          <a:uFillTx/>
                          <a:latin typeface="宋体" panose="02010600030101010101" pitchFamily="2" charset="-122"/>
                          <a:ea typeface="宋体" panose="02010600030101010101" pitchFamily="2" charset="-122"/>
                          <a:cs typeface="宋体" panose="02010600030101010101" pitchFamily="2" charset="-122"/>
                        </a:rPr>
                        <a:t>……</a:t>
                      </a:r>
                      <a:endParaRPr lang="en-US" altLang="zh-CN" sz="1000" b="0">
                        <a:solidFill>
                          <a:srgbClr val="D9E6E1"/>
                        </a:solidFill>
                        <a:uFillTx/>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Times New Roman" panose="02020603050405020304" charset="0"/>
                          <a:cs typeface="Times New Roman" panose="02020603050405020304" charset="0"/>
                        </a:rPr>
                        <a:t> </a:t>
                      </a:r>
                      <a:endParaRPr lang="en-US" altLang="zh-CN" sz="1000" b="0">
                        <a:solidFill>
                          <a:srgbClr val="D9E6E1"/>
                        </a:solidFill>
                        <a:uFillTx/>
                        <a:latin typeface="Times New Roman" panose="02020603050405020304" charset="0"/>
                        <a:ea typeface="Times New Roman" panose="02020603050405020304" charset="0"/>
                        <a:cs typeface="Times New Roman" panose="020206030504050203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Times New Roman" panose="02020603050405020304" charset="0"/>
                          <a:cs typeface="Times New Roman" panose="02020603050405020304" charset="0"/>
                        </a:rPr>
                        <a:t> </a:t>
                      </a:r>
                      <a:endParaRPr lang="en-US" altLang="zh-CN" sz="1000" b="0">
                        <a:solidFill>
                          <a:srgbClr val="D9E6E1"/>
                        </a:solidFill>
                        <a:uFillTx/>
                        <a:latin typeface="Times New Roman" panose="02020603050405020304" charset="0"/>
                        <a:ea typeface="Times New Roman" panose="02020603050405020304" charset="0"/>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Times New Roman" panose="02020603050405020304" charset="0"/>
                          <a:cs typeface="Times New Roman" panose="02020603050405020304" charset="0"/>
                        </a:rPr>
                        <a:t> </a:t>
                      </a:r>
                      <a:endParaRPr lang="en-US" altLang="zh-CN" sz="1000" b="0">
                        <a:solidFill>
                          <a:srgbClr val="D9E6E1"/>
                        </a:solidFill>
                        <a:uFillTx/>
                        <a:latin typeface="Times New Roman" panose="02020603050405020304" charset="0"/>
                        <a:ea typeface="Times New Roman" panose="02020603050405020304" charset="0"/>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Times New Roman" panose="02020603050405020304" charset="0"/>
                          <a:cs typeface="Times New Roman" panose="02020603050405020304" charset="0"/>
                        </a:rPr>
                        <a:t> </a:t>
                      </a:r>
                      <a:endParaRPr lang="en-US" altLang="zh-CN" sz="1000" b="0">
                        <a:solidFill>
                          <a:srgbClr val="D9E6E1"/>
                        </a:solidFill>
                        <a:uFillTx/>
                        <a:latin typeface="Times New Roman" panose="02020603050405020304" charset="0"/>
                        <a:ea typeface="Times New Roman" panose="02020603050405020304" charset="0"/>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2565">
                <a:tc>
                  <a:txBody>
                    <a:bodyPr/>
                    <a:p>
                      <a:pPr indent="0">
                        <a:buNone/>
                      </a:pPr>
                      <a:r>
                        <a:rPr lang="zh-CN" altLang="en-US" sz="1000" b="0">
                          <a:solidFill>
                            <a:srgbClr val="D9E6E1"/>
                          </a:solidFill>
                          <a:uFillTx/>
                          <a:latin typeface="宋体" panose="02010600030101010101" pitchFamily="2" charset="-122"/>
                          <a:ea typeface="宋体" panose="02010600030101010101" pitchFamily="2" charset="-122"/>
                          <a:cs typeface="宋体" panose="02010600030101010101" pitchFamily="2" charset="-122"/>
                        </a:rPr>
                        <a:t>功能需求</a:t>
                      </a:r>
                      <a:r>
                        <a:rPr lang="en-US" altLang="zh-CN" sz="1000" b="0">
                          <a:solidFill>
                            <a:srgbClr val="D9E6E1"/>
                          </a:solidFill>
                          <a:uFillTx/>
                          <a:latin typeface="Times New Roman" panose="02020603050405020304" charset="0"/>
                          <a:cs typeface="Times New Roman" panose="02020603050405020304" charset="0"/>
                        </a:rPr>
                        <a:t>n</a:t>
                      </a:r>
                      <a:endParaRPr lang="en-US" altLang="zh-CN" sz="1000" b="0">
                        <a:solidFill>
                          <a:srgbClr val="D9E6E1"/>
                        </a:solidFill>
                        <a:uFillTx/>
                        <a:latin typeface="Times New Roman" panose="02020603050405020304" charset="0"/>
                        <a:ea typeface="宋体" panose="02010600030101010101" pitchFamily="2" charset="-122"/>
                        <a:cs typeface="Times New Roman" panose="0202060305040502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Times New Roman" panose="02020603050405020304" charset="0"/>
                          <a:cs typeface="Times New Roman" panose="02020603050405020304" charset="0"/>
                        </a:rPr>
                        <a:t> </a:t>
                      </a:r>
                      <a:endParaRPr lang="en-US" altLang="zh-CN" sz="1000" b="0">
                        <a:solidFill>
                          <a:srgbClr val="D9E6E1"/>
                        </a:solidFill>
                        <a:uFillTx/>
                        <a:latin typeface="Times New Roman" panose="02020603050405020304" charset="0"/>
                        <a:ea typeface="Times New Roman" panose="02020603050405020304" charset="0"/>
                        <a:cs typeface="Times New Roman" panose="020206030504050203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宋体" panose="02010600030101010101" pitchFamily="2" charset="-122"/>
                          <a:ea typeface="宋体" panose="02010600030101010101" pitchFamily="2" charset="-122"/>
                          <a:cs typeface="宋体" panose="02010600030101010101" pitchFamily="2" charset="-122"/>
                        </a:rPr>
                        <a:t>√</a:t>
                      </a:r>
                      <a:endParaRPr lang="en-US" altLang="zh-CN" sz="1000" b="0">
                        <a:solidFill>
                          <a:srgbClr val="D9E6E1"/>
                        </a:solidFill>
                        <a:uFillTx/>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Times New Roman" panose="02020603050405020304" charset="0"/>
                          <a:cs typeface="Times New Roman" panose="02020603050405020304" charset="0"/>
                        </a:rPr>
                        <a:t> </a:t>
                      </a:r>
                      <a:endParaRPr lang="en-US" altLang="zh-CN" sz="1000" b="0">
                        <a:solidFill>
                          <a:srgbClr val="D9E6E1"/>
                        </a:solidFill>
                        <a:uFillTx/>
                        <a:latin typeface="Times New Roman" panose="02020603050405020304" charset="0"/>
                        <a:ea typeface="Times New Roman" panose="02020603050405020304" charset="0"/>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D9E6E1"/>
                          </a:solidFill>
                          <a:uFillTx/>
                          <a:latin typeface="宋体" panose="02010600030101010101" pitchFamily="2" charset="-122"/>
                          <a:ea typeface="宋体" panose="02010600030101010101" pitchFamily="2" charset="-122"/>
                          <a:cs typeface="宋体" panose="02010600030101010101" pitchFamily="2" charset="-122"/>
                        </a:rPr>
                        <a:t>√</a:t>
                      </a:r>
                      <a:endParaRPr lang="en-US" altLang="zh-CN" sz="1000" b="0">
                        <a:solidFill>
                          <a:srgbClr val="D9E6E1"/>
                        </a:solidFill>
                        <a:uFillTx/>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2总体设计</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132207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2.6人工处理过程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说明在本软件系统的工作过程中不得不包含的人工处理过程（如果有的话）。</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2.7尚未问决的问题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说明在概要设计过程中尚未解决而设计者认为在系统完成之前必须解决的各个问题。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3接口设计</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224536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3.1用户接口</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说明将向用户提供的命令和它们的语法结构，以及软件的回答信息。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3.2外部接口</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说明本系统同外界的所有接口的安排包括软件与硬件之间的接口、本系统与各支持软件之间的接口关系。</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3.3内部接口</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说明本系统之内的各个系统元素之间的接口的安排。</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4运行设计</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224536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4.1运行模块组合</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说明对系统施加不同的外界运行控制时所引起的各种不同的运行模块组合，说明每种运行所历经的内部模块和支持软件。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4.2运行控制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说明每一种外界的运行控制的方式方法和操作步骤。</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4.3运行时间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说明每种运行模块组合将占用各种资源的时间。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5系统数据结构设计</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2553335"/>
          </a:xfrm>
          <a:prstGeom prst="rect">
            <a:avLst/>
          </a:prstGeom>
          <a:noFill/>
        </p:spPr>
        <p:txBody>
          <a:bodyPr wrap="square" rtlCol="0">
            <a:spAutoFit/>
          </a:bodyPr>
          <a:p>
            <a:pPr algn="l"/>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.1逻辑结构设计要点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给出本系统内所使用的每个数据结构的名称、标识符以及它们之中每个数据项、记录、文卷和系的标识、定义、长度及它们之间的层次的或表格的相互关系。</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5.2物理结构设计要点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给出本系统内所使用的每个数据结构中的每个数据项的存储要求，访问方法、存取单位、存取的物理关系（索引、设备、存储区域）、设计考虑和保密条件。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5.3数据结构与程序的关系</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说明各个数据结构与访问这些数据结构的形式: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6系统出错处理设计</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39991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6.1出错信息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用一览表的方式说朗每种可能的出错或故障情况出现时，系统输出信息的形式、含意及处理方法。</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6.2补救措施</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说明故障出现后可能采取的变通措施，包括：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a.后备技术说明准备采用的后备技术，当原始系统数据万一丢失时启用的副本的建立和启动的技术，例如周期性地把磁盘信息记录到磁带上去就是对于磁盘媒体的一种后备技术；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b.降效技术说明准备采用的后备技术，使用另一个效率稍低的系统或方法来求得所需结果的某些部分，例如一个自动系统的降效技术可以是手工操作和数据的人工记录；</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c.恢复及再启动技术说明将使用的恢复再启动技术，使软件从故障点恢复执行或使软件从头开始重新运行的方法。</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6.3系统维护设计</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说明为了系统维护的方便而在程序内部设计中作出的安排，包括在程序中专门安排用于系统的检查与维护的检测点和专用模块。 各个程序之间的对应关系，可采用如下的矩阵图的形式；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1"/>
          <p:cNvSpPr>
            <a:spLocks noGrp="1"/>
          </p:cNvSpPr>
          <p:nvPr/>
        </p:nvSpPr>
        <p:spPr>
          <a:xfrm>
            <a:off x="3540125" y="1645285"/>
            <a:ext cx="4636770" cy="1393825"/>
          </a:xfrm>
          <a:prstGeom prst="rect">
            <a:avLst/>
          </a:prstGeom>
        </p:spPr>
        <p:txBody>
          <a:bodyPr/>
          <a:lstStyle>
            <a:lvl1pPr marL="0" indent="0" algn="r" defTabSz="914400" rtl="0" eaLnBrk="1" latinLnBrk="0" hangingPunct="1">
              <a:lnSpc>
                <a:spcPct val="150000"/>
              </a:lnSpc>
              <a:spcBef>
                <a:spcPts val="1000"/>
              </a:spcBef>
              <a:buFont typeface="Arial" panose="020B0604020202020204" pitchFamily="34" charset="0"/>
              <a:buNone/>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6.</a:t>
            </a:r>
            <a:r>
              <a:rPr>
                <a:ln w="10160">
                  <a:solidFill>
                    <a:schemeClr val="accent5"/>
                  </a:solidFill>
                  <a:prstDash val="solid"/>
                </a:ln>
                <a:solidFill>
                  <a:srgbClr val="FFFFFF"/>
                </a:solidFill>
                <a:effectLst>
                  <a:outerShdw blurRad="38100" dist="22860" dir="5400000" algn="tl" rotWithShape="0">
                    <a:srgbClr val="000000">
                      <a:alpha val="30000"/>
                    </a:srgbClr>
                  </a:outerShdw>
                </a:effectLst>
              </a:rPr>
              <a:t>详细设计说明书</a:t>
            </a:r>
            <a:endParaRPr>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1引言</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39991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1.1编写目的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说明编写这份详细设计说明书的目的，指出预期的读者。</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1.2背景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待开发软件系统的名称；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本项目的任务提出者、开发者、用户和运行该程序系统的计算中心。</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1.3定义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列出本文件中用到专门术语的定义和外文首字母组词的原词组。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1.4参考资料</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列出有关的参考资料，如：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本项目的经核准的计划任务书或合同、上级机关的批文；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属于本项目的其他已发表的文件；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本文件中各处引用到的文件资料，包括所要用到的软件开发标准。列出这些文件的标题、文件编号、发表日期和出版单位，说明能够取得这些文件的来源。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2程序系统的结构</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70675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用一系列图表列出本程序系统内的每个程序（包括每个模块和子程序）的名称、标识符和它们之间 的层次结构关系。</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3程序1（标识符）设计说明</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32320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从本章开始，逐个地给出各个层次中的每个程序的设计考虑。以下给出的提纲是针对一般情况的。对于一个具体的模块，尤其是层次比较低的模块或子程序，其很多条目的内容往往与它所隶属的上一层 模块的对应条目的内容相同，在这种情况下，只要简单地说明这一点即可。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3.1程序描述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给出对该程序的简要描述，主要说明安排设计本程序的目的意义，并且，还要说明本程序的特点（如 是常驻内存还是非常驻？是否子程序？是可重人的还是不可重人的？有无覆盖要求？是顺序处理还是并发处理等）。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3.2功能</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说明该程序应具有的功能，可采用IPO图（即输入一处理一输出图）的形式。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3.3性能</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说明对该程序的全部性能要求，包括对精度、灵活性和时间特性的要求。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3.4输人项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给出对每一个输入项的特性，包括名称、标识、数据的类型和格式、数据值的有效范围、输入的方式。数量和频度、输入媒体、输入数据的来源和安全保密条件等等。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3.5输出项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给出对每一个输出项的特性，包括名称、标识、数据的类型和格式，数据值的有效范围，输出的形式、数量和频度，输出媒体、对输出图形及符号的说明、安全保密条件等等。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1"/>
          <p:cNvSpPr>
            <a:spLocks noGrp="1"/>
          </p:cNvSpPr>
          <p:nvPr/>
        </p:nvSpPr>
        <p:spPr>
          <a:xfrm>
            <a:off x="3540125" y="1645285"/>
            <a:ext cx="4636770" cy="1393825"/>
          </a:xfrm>
          <a:prstGeom prst="rect">
            <a:avLst/>
          </a:prstGeom>
        </p:spPr>
        <p:txBody>
          <a:bodyPr/>
          <a:lstStyle>
            <a:lvl1pPr marL="0" indent="0" algn="r" defTabSz="914400" rtl="0" eaLnBrk="1" latinLnBrk="0" hangingPunct="1">
              <a:lnSpc>
                <a:spcPct val="150000"/>
              </a:lnSpc>
              <a:spcBef>
                <a:spcPts val="1000"/>
              </a:spcBef>
              <a:buFont typeface="Arial" panose="020B0604020202020204" pitchFamily="34" charset="0"/>
              <a:buNone/>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1.</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可行性研究报告</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3程序1（标识符）设计说明</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32320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3.6算法</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详细说明本程序所选用的算法，具体的计算公式和计算步骤。</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3.7流程逻辑</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用图表（例如流程图、判定表等）辅以必要的说明来表示本程序的逻辑流程。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3.8接口</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用图的形式说明本程序所隶属的上一层模块及隶属于本程序的下一层模块、子程序，说明参数赋值和调用方式，说明与本程序相直接关联的数据结构（数据库、数据文卷）。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3.9存储分配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根据需要，说明本程序的存储分配。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3.10注释设计</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说明准备在本程序中安排的注释，如：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加在模块首部的注释；</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加在各分枝点处的注释；</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对各变量的功能、范围、缺省条件等所加的注释；</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对使用的逻辑所加的注释等等。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3.11限制条件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说明本程序运行中所受到的限制条件。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3程序1（标识符）设计说明</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163004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3.12测试计划</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说明对本程序进行单体测试的计划，包括对测试的技术要求、输入数据、预期结果、进度安排、人员职责、设备条件驱动程序及桩模块等的规定。</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3.13尚未解决的问题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说明在本程序的设计中尚未解决而设计者认为在软件完成之前应解决的问题。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4程序2（标识符）设计说明</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70675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用类似F．3的方式，说明第2个程序乃至第N个程序的设计考虑。</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1"/>
          <p:cNvSpPr>
            <a:spLocks noGrp="1"/>
          </p:cNvSpPr>
          <p:nvPr/>
        </p:nvSpPr>
        <p:spPr>
          <a:xfrm>
            <a:off x="2877185" y="1790065"/>
            <a:ext cx="4636770" cy="1393825"/>
          </a:xfrm>
          <a:prstGeom prst="rect">
            <a:avLst/>
          </a:prstGeom>
        </p:spPr>
        <p:txBody>
          <a:bodyPr/>
          <a:lstStyle>
            <a:lvl1pPr marL="0" indent="0" algn="r" defTabSz="914400" rtl="0" eaLnBrk="1" latinLnBrk="0" hangingPunct="1">
              <a:lnSpc>
                <a:spcPct val="150000"/>
              </a:lnSpc>
              <a:spcBef>
                <a:spcPts val="1000"/>
              </a:spcBef>
              <a:buFont typeface="Arial" panose="020B0604020202020204" pitchFamily="34" charset="0"/>
              <a:buNone/>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7.</a:t>
            </a:r>
            <a:r>
              <a:rPr>
                <a:ln w="10160">
                  <a:solidFill>
                    <a:schemeClr val="accent5"/>
                  </a:solidFill>
                  <a:prstDash val="solid"/>
                </a:ln>
                <a:solidFill>
                  <a:srgbClr val="FFFFFF"/>
                </a:solidFill>
                <a:effectLst>
                  <a:outerShdw blurRad="38100" dist="22860" dir="5400000" algn="tl" rotWithShape="0">
                    <a:srgbClr val="000000">
                      <a:alpha val="30000"/>
                    </a:srgbClr>
                  </a:outerShdw>
                </a:effectLst>
              </a:rPr>
              <a:t>用户手册</a:t>
            </a:r>
            <a:endParaRPr>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1引言</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39991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1.1编写目的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说明编写这份用户手册的目的，指出预期的读者。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1.2背景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a.这份用户手册所描述的软件系统的名称；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b.该软件项目的任务提出者、开发者、用户（或首批用户）及安装此软件的计算中心。</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1.3定义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列出本文件中用到的专门术语的定义和外文首字母组词的原词组。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1.4参考资料</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列出有用的参考资料，如：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a.项目的经核准的计划任务书或合同、上级机关的批文；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b.属于本项目的其他已发表文件；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c.本文件中各处引用的文件、资料，包括所要用到的软件开发标准。列出这些文件资料的标题、文件编号、发表日期和出版单位，说明能够取得这些文件资料的来源。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2用途</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09257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2.1功能</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结合本软件的开发目的逐项地说明本软件所具有各项功能以及它们的极限范围。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2.2性能</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2.2.1精度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逐项说明对各项输入数据的精度要求和本软件输出数据达到的精度，包括传输中的精度要求。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2.2.2时间特性</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定量地说明本软件的时间特性，如响应时间，更新处理时间，数据传输、转换时间，计算时间等。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2.2.3灵活性</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说明本软件所具有的灵活性，即当用户需求（如对操作方式、运行环境、结果精度、时间特性等的要求）有某些变化时，本软件的适应能力。</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2.3安全保密</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说明本软件在安全、保密方面的设计考虑和实际达到的能力。</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3运行环境</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39991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3.1硬设备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列出为运行本软件所要求的硬设备的最小配置，如：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a.处理机的型号、内存容量；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b.所要求的外存储器、媒体、记录格式、设备的型号和台数、联机／脱机；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c.I／O设备（联机／脱机？）；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d.数据传输设备和转换设备的型号、台数。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3.2支持软件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说明为运行本软件所需要的支持软件，如：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操作系统的名称、版本号；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程序语言的编译／汇编系统的名称和版本号；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数据库管理系统的名称和版本号；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其他支持软件。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3.3数据结构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列出为支持本软件的运行所需要的数据库或数据文卷。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4使用过程</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32320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在本章，首先用图表的形式说明软件的功能同系统的输入源机构、输出接收机构之间的关系。</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4.1安装与初始化</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一步一步地说明为使用本软件而需进行的安装与初始化过程，包括程序的存储形式、安装与初始化过程中的全部操作命令、系统对这些命令的反应与答复。表征安装工作完成的测试实例等。如果有的话，还应说明安装过程中所需用到的专用软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4.2输入</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规定输入数据和参量的准备要求。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4.2.1输入数据的现实背景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说明输入数据的现实背景，主要是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a.情况——例如人员变动、库存缺货；</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b.情况出现的频度——例如是周期性的、随机的、一项操作状态的函数；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c.情况来源—一例如人事部门、仓库管理部门；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d.输入媒体———例如键盘、穿孔卡片、磁带；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e.限制——出于安全、保密考虑而对访问这些输入数据所加的限制；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f.质量管理——例如对输入数据合理性的检验以及当输入数据有错误时应采取的措施，如建立出错情况的记录等；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g.支配——例如如何确定输入数据是保留还是废弃，是否要分配给其他的接受者等。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4使用过程</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63118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4.2.2输入格式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说明对初始输入数据和参量的格式要求，包括语法规则和有关约定，如：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a.长度—一例如字符数／行，字符数／项；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b.格式基准——例如以左面的边沿为基准；</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c.标号——例如标记或标识符；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d.顺序——例如各个数据项的次序及位置；</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e.标点——例如用来表示行、数据组等的开始或结束而使用的空格、斜线、星号、字符组等。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f.词汇表——给出允许使用的字符组合的列表，禁止使用＊的字符组合的列表等；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g.省略和重复——给出用来表示输人元素可省略或重复的表示方式；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h.控制——给出用来表示输入开始或结束的控制信息。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4.2.3输入举例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为每个完整的输入形式提供样本，包括：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控制或首部——例如用来表示输入的种类和类型的信息，标识符输入日期，正文起点和对所用编码的规定；</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主体——输入数据的主体，包括数据文卷的输入表述部分；</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尾部——用来表示输入结束的控制信息，累计字符总数等；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省略——指出哪些输入数据是可省略的；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重复——指出哪些输入数据是重复的。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4使用过程</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63118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4.3输出对每项输出作出说明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4.3.1输出数据的现实背景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说明输出数据的现实背景，主要是：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使用——这些输出数据是给谁的，用来干什么；</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使用频度——例如每周的、定期的或备查阅的；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媒体——打印、CRI显示、磁带、卡片、磁盘，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质量管理—一例如关于合理性检验、出错纠正的规定；</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支配——例如如何确定输出数据是保留还是废弃，是否要分配给其他接受者等。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4.3.2输出格式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给出对每一类输出信息的解释，主要是：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首部——如输出数据的标识符，输出日期和输出编号；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主体——输出信息的主体，包括分栏标题；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尾部——包括累计总数，结束标记。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4.3.3输出举例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为每种输出类型提供例子。对例子中的每一项，说明：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定义——每项输出信息的意义和用途；</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来源——是从特定的输入中抽出、从数据库文卷中取出、或从软件的计算过程中得到；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特性——输出的值域、计量单位、在什么情况下可缺省等。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1引言</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75360" y="830580"/>
            <a:ext cx="10165080" cy="501586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1.1编写目的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说明编写本可行性研究报告的目的，指出预期的读者。</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1.2背景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A.所建议开发的软件系统的名称；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B.项目的任务提出者、开发者、用户及实现该软件的计算中心或计算机网络；</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C.该软件系统同其他系统或其他机构的基本的相互来往关系。</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1.3定义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列出本文件中用到的专门术语的定义和外文首字母组词的原词组。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1.4参考资料</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列出用得着的参考资料，如：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1.本项目的经核准的计划任务书或合同、上级机关的批文；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2.属于本项目的其他已发表的文件；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3.本文件中各处引用的文件、资料，包括所需用到的软件开发标准。</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列出这些文件资料的标题、文件编号、发表日期和出版单位，说明能够得到这些文件资料的来源。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4使用过程</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16928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4.4文卷查询</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这一条的编写针对具有查询能力的软件，内容包括：同数据库查询有关的初始化、准备、及处理所需 要的详细规定，说明查询的能力、方式，所使用的命令和所要求的控制规定。</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4.5出错处理和恢复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列出由软件产生的出错编码或条件以及应由用户承担的修改纠正工作。指出为了确保再启动和恢复的能力，用户必须遵循的处理过程。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4.6终端操作</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当软件是在多终端系统上工作时，应编写本条，以说明终端的配置安排、连接步释、数据和参数输入步骤以及控制规定．说明通过终端操作进行查询、检索、修改数据文卷的能力、语言、过程以及辅助性程序等。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1"/>
          <p:cNvSpPr>
            <a:spLocks noGrp="1"/>
          </p:cNvSpPr>
          <p:nvPr/>
        </p:nvSpPr>
        <p:spPr>
          <a:xfrm>
            <a:off x="2877185" y="1790065"/>
            <a:ext cx="4636770" cy="1393825"/>
          </a:xfrm>
          <a:prstGeom prst="rect">
            <a:avLst/>
          </a:prstGeom>
        </p:spPr>
        <p:txBody>
          <a:bodyPr/>
          <a:lstStyle>
            <a:lvl1pPr marL="0" indent="0" algn="r" defTabSz="914400" rtl="0" eaLnBrk="1" latinLnBrk="0" hangingPunct="1">
              <a:lnSpc>
                <a:spcPct val="150000"/>
              </a:lnSpc>
              <a:spcBef>
                <a:spcPts val="1000"/>
              </a:spcBef>
              <a:buFont typeface="Arial" panose="020B0604020202020204" pitchFamily="34" charset="0"/>
              <a:buNone/>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8.</a:t>
            </a:r>
            <a:r>
              <a:rPr>
                <a:ln w="10160">
                  <a:solidFill>
                    <a:schemeClr val="accent5"/>
                  </a:solidFill>
                  <a:prstDash val="solid"/>
                </a:ln>
                <a:solidFill>
                  <a:srgbClr val="FFFFFF"/>
                </a:solidFill>
                <a:effectLst>
                  <a:outerShdw blurRad="38100" dist="22860" dir="5400000" algn="tl" rotWithShape="0">
                    <a:srgbClr val="000000">
                      <a:alpha val="30000"/>
                    </a:srgbClr>
                  </a:outerShdw>
                </a:effectLst>
              </a:rPr>
              <a:t>操作手册</a:t>
            </a:r>
            <a:endParaRPr>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1引言</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39991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1.1编写目的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说明编写这份操作手册的目的，指出预期的读者。</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1.2前景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这份操作手册所描述的软件系统的名称；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该软件项目的任务提出者、开发者、用户（或首批用户）及安装该软件的计算中心。</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1.3定义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列出本文件中用到的专门术语的定义和外文首字母组词的原词组。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1.4参考资料</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列出有用的参考资料，如：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本项目的经核准的计划任务书或合同、上级机关的批文；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属于本项目的其他已发表的文件；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本文件中各处引用的文件、资料，包括所列出的这些文件资料的标题、文件编号、发表日期和出版单位，说明能够得到这些文件资料的来源。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2软件征述</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224536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2.1软件的结构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结合软件系统所具有的功能包括输入、处理和输出提供该软件的总体结构图表。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2.2程序表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列出本系统内每个程序的标识符、编号和助记名。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2.3文卷表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列出将由本系统引用、建立或更新的每个永久性文卷，说明它们各自的标识符、编号、助记名、存储媒体和存储要求。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3安装与初始化</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101473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一步一步地说明为使用本软件而需要进行的安装与初始化过程，包括程序的存载形式，安装与初始化过程中的全部操作命令，系统对这些命令的反应与答复，表征安装工作完成的测试实例等。如果有的话，还应说明安装过程中所需用到的专用软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4运行说明</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63118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所谓一个运行是指提供一个启动控制信息后，直到计算机系统等待另一个启动控制信息时为止的计算机系统执行的全部过程。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4.1运行表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列出每种可能的运行，摘要说明每个运行的目的，指出每个运行各自所执行的程序。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4.2运行步骤</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说明从一个运行转向另一个运行以完成整个系统运行的步骤。</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4.3运行1（标识符）说明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把运行1的有关信息，以对操作人员为最方便最有用的形式加以说明。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4.3.1运行控制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列出为本运行所需要”的运行流向控制的说明。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4.3.2操作信息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给出为操作中心的操作人员和管理人员所需要的信息，如：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a.运行目的；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b.操作要求；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c.启动方法 如应请启动（由所遇到的请求信息启动）、预定时间启动、…，··等；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d.预计的运行时间和解题时间；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e.操作命令；</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f.与运行有联系的其他事项。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4运行说明</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70789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4.3.3输入一输出文卷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提供被本运行建立、更新或访问的数据文卷的有关信息，如：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a.文卷的标识符或标号；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b.记录媒体；</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c.存留的目录表；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d.文卷的支配如确定保留或废弃的准则、是否要分配给其他接受者、占用硬设备的优先级以及保密控制等有关规定。</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4.3.4输出文段</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提供本软件输出的每一一个用于提示、说明、或应答的文段（包括“菜单”）的有关信息，如：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a.文段的标识符；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b.输出媒体（屏幕显示、打印、……）；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c.文字容量；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d.分发对象；</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e.保密要求。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4运行说明</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78460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4.3.5输出文段的复制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对由计算机产生，而后需用其他方法复制的那些文段提供有关信息，如：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a.文段的标识符；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b.复制的技术手段；</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c.纸张或其他媒体的规格；</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d.装订要求；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e.分发对象；</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f.复制份数。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4.3.6恢复过程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说明本运行故障后的恢复过程。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4.4运行2（标识符）说明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用与本手册4.3条相类似的方式介绍另一个运行的有关信息。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5非常规过程</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70675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提供有关应急操作或非常规操作的必要信息，如出错处理操作、向后备系统的切换操作以及其他必须向程序维护人员交待的事项和步骤。</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6远程操作</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9878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如果本软件能够通过远程终端控制运行，则在本章说明通过远程终端运行本软件的操作过程。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2可行性研究的前提：说明对所建议的开发项目进行可行性研究的前提，如要求、目标、假定、限制等。</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75360" y="830580"/>
            <a:ext cx="10165080" cy="593915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2.1要求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说明对所建议开发的软件的基本要求，如：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功能；</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B.性能；</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C.输出如报告、文件或数据，对每项输出要说明其特征，如用途、产生频度、接口以及分发对象；</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D.输入说明系统的输入，包括数据的来源、类型、数量、数据的组织以及提供的频度；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E.处理流程和数据流程用图表的方式表示出最基本的数据流程和处理流程，并辅之以叙述；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F.在安全与保密方面的要求；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G.同本系统相连接的其他系统；</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H.完成期限。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2.2目标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说明所建议系统的主要开发目标，如：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A.人力与设备费用的减少；</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B.处理速度的提高；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C.控制精度或生产能力的提高；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D.管理信息服务的改进；</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E.自动决策系统的改进；</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F.人员利用率的改进。</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1"/>
          <p:cNvSpPr>
            <a:spLocks noGrp="1"/>
          </p:cNvSpPr>
          <p:nvPr/>
        </p:nvSpPr>
        <p:spPr>
          <a:xfrm>
            <a:off x="2877185" y="1790065"/>
            <a:ext cx="4636770" cy="1393825"/>
          </a:xfrm>
          <a:prstGeom prst="rect">
            <a:avLst/>
          </a:prstGeom>
        </p:spPr>
        <p:txBody>
          <a:bodyPr/>
          <a:lstStyle>
            <a:lvl1pPr marL="0" indent="0" algn="r" defTabSz="914400" rtl="0" eaLnBrk="1" latinLnBrk="0" hangingPunct="1">
              <a:lnSpc>
                <a:spcPct val="150000"/>
              </a:lnSpc>
              <a:spcBef>
                <a:spcPts val="1000"/>
              </a:spcBef>
              <a:buFont typeface="Arial" panose="020B0604020202020204" pitchFamily="34" charset="0"/>
              <a:buNone/>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9.</a:t>
            </a:r>
            <a:r>
              <a:rPr>
                <a:ln w="10160">
                  <a:solidFill>
                    <a:schemeClr val="accent5"/>
                  </a:solidFill>
                  <a:prstDash val="solid"/>
                </a:ln>
                <a:solidFill>
                  <a:srgbClr val="FFFFFF"/>
                </a:solidFill>
                <a:effectLst>
                  <a:outerShdw blurRad="38100" dist="22860" dir="5400000" algn="tl" rotWithShape="0">
                    <a:srgbClr val="000000">
                      <a:alpha val="30000"/>
                    </a:srgbClr>
                  </a:outerShdw>
                </a:effectLst>
              </a:rPr>
              <a:t>模块开发卷宗</a:t>
            </a:r>
            <a:endParaRPr>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1标题</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224536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软件系统名称和标识符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模块名称和标识符（如果本卷宗包含多于一个的模块，则用这组模块的功能标识代替模块名）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程序编制员签名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卷宗的修改文本序号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修改完成日期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卷宗序号（说明本卷宗在整个卷宗中的序号）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编排日期（说明整个卷宗最近的一次编排日期）</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2模块开发情况表</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slow">
    <p:pu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3功能说明</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70675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扼要说明本模块（或本组模块）的功能，主要是输入、要求的处理、输出。可以从系统设计说明书中摘录。同时列出在软件需求说明书中对这些功能的说明的章、条、款。</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4设计说明</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193802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说明本模块（或本组模块）的设计考虑，包括：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在系统设计说明书中有关对本模块（或本组模块）设计考虑的叙述，包括本模块在软件系统中所处的层次，它同其他模块的接口；</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在程序设计说明书中有关对本模块（或本组模块）的设计考虑，包括本模块的算法、处理流程、牵涉到的数据文卷设计限制、驱动方式和出错信息等；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在编制目前已通过全部测试的源代码时实际使用的设计考虑。</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5原代码清单</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70675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要给出所产生的本模块（或本组模块）的第一份无语法错的源代码清单以及已通过全部测试的当前有效的源代码清单。</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6测试说明</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70675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说明直接要经过本模块（或本组模块）的每一项测试，包括这些测试各自的标识符和编号、进行这些测试的目的、所用的配置和输入、预期的输出及实际的输出。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7复审的结论</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70675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把实际测试的结果，同软件需求说明书、系统设计说明书、程序设计说明书中规定的要求进行比较和给出结论。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1"/>
          <p:cNvSpPr>
            <a:spLocks noGrp="1"/>
          </p:cNvSpPr>
          <p:nvPr/>
        </p:nvSpPr>
        <p:spPr>
          <a:xfrm>
            <a:off x="2877185" y="1790065"/>
            <a:ext cx="4636770" cy="1393825"/>
          </a:xfrm>
          <a:prstGeom prst="rect">
            <a:avLst/>
          </a:prstGeom>
        </p:spPr>
        <p:txBody>
          <a:bodyPr/>
          <a:lstStyle>
            <a:lvl1pPr marL="0" indent="0" algn="r" defTabSz="914400" rtl="0" eaLnBrk="1" latinLnBrk="0" hangingPunct="1">
              <a:lnSpc>
                <a:spcPct val="150000"/>
              </a:lnSpc>
              <a:spcBef>
                <a:spcPts val="1000"/>
              </a:spcBef>
              <a:buFont typeface="Arial" panose="020B0604020202020204" pitchFamily="34" charset="0"/>
              <a:buNone/>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10.</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测试计划</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1引言</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70789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1.1编写目的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本测试计划的具体编写目的，指出预期的读者范围。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1.2背景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测试计划所从属的软件系统的名称；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该开发项目的历史，列出用户和执行此项目测试的计算中心，说明在开始执行本测试计划之前必须完成的各项工作。</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1.3定义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列出本文件中用到的专门术语的定义和外文首字母组词的原词组。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1.4参考资料</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列出要用到的参考资料，如：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本项目的经核准的计划任务书或合同、上级机关的批文；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属于本项目的其他已发表的文件；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本文件中各处引用的文件、资料，包括所要用到的软件开发标准。列出这些文件的标题、文件编号、发表日期和出版单位，说明能够得到这些文件资料的来源。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2可行性研究的前提：说明对所建议的开发项目进行可行性研究的前提，如要求、目标、假定、限制等。</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165080" cy="470789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2.3条件、假定和限制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说明对这项开发中给出的条件、假定和所受到的限制，如：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所建议系统的运行寿命的最小值；</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进行系统方案选择比较的时间；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经费、投资方面的来源和限制；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法律和政策方面的限制；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e</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硬件、软件、运行环境和开发环境方面的条件和限制；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f</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可利用的信息和资源；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g</a:t>
            </a:r>
            <a:r>
              <a:rPr lang="en-US" altLang="zh-CN"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系统投入使用的最晚时间。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2.4进行可行性研究的方法</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说明这项可行性研究将是如何进行的，所建议的系统将是如何评价的。摘要说明所使用的基本方法 和策略，如调查、加权、确定模型、建立基准点或仿真等。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2.5评价尺度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说明对系统进行评价时所使用的主要尺度，如费用的多少、各项功能的优先次序、开发时间的长短 及使用中的难易程度。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2计划</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93915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2.1软件说明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提供一份图表，并逐项说明被测软件的功能、输入和输出等质量指标，作为叙述测试计划的提纲。</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2.2测试内容</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组装测试和确认测试中的每一项测试内容的名称标识符、这些测试的进度安排以及这些测试的内容和目的，例如模块功能测试、接口正确性测试、数据文卷存取的测试、运行时间的测试、设计约束和极限的测试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2.3测试1（标识符）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给出这项测试内容的参与单位及被测试的部位。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2.3.1进度安排</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给出对这项测试的进度安排，包括进行测试的日期和工作内容（如熟悉环境。培训、准备输入数据等）。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2.3.2条件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陈述本项测试工作对资源的要求，包括：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  设备所用到的设备类型、数量和预定使用时间；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b．b．  软件列出将被用来支持本项测试过程而本身又并不是被测软件的组成部分的软件，如测试驱动程序、测试监控程序、仿真程序、桩模块等等；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c．c．  人员列出在测试工作期间预期可由用户和开发任务组提供的工作人员的人数。技术水平及有关的预备知识，包括一些特殊要求，如倒班操作和数据键入人员。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2计划</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47662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2.3.3测试资料</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列出本项测试所需的资料，如：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  有关本项任务的文件；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b．b．  被测试程序及其所在的媒体；</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c．c．  测试的输入和输出举例；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d．d．  有关控制此项测试的方法、过程的图表。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2.3.4测试培训</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说明或引用资料说明为被测软件的使用提供培训的计划。规定培训的内容、受训的人员及从事培训的工作人员。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2.4测试2（标识符）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用与本测试计划2.3条相类似的方式说明用于另一项及其后各项测试内容的测试工作计划。</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3测试设计说明</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39991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3.1测试1（标识符）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说明对第一项测试内容的测试设计考虑。</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3.1.1控制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说明本测试的控制方式，如输入是人工、半自动或自动引入、控制操作的顺序以及结果的记录方法。</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3.1.2输入</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说明本项测试中所使用的输入数据及选择这些输入数据的策略。</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3.1.3输出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说明预期的输出数据，如测试结果及可能产生的中间结果或运行信息。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3.1.4过程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说明完成此项测试的一个个步骤和控制命令，包括测试的准备、初始化、中间步聚和运行结束方式。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3.2测试2（标识符）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用与本测试计划3.l条相类似的方式说明第2项及其后各项测试工作的设计考虑。</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4评价准则</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286131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4.1范围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说明所选择的测试用例能够接查的范围及其局限性。</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4.2数据整理</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陈述为了把测试数据加工成便于评价的适当形式，使得测试结果可以同，已知结果进行比较而要用到的转换处理技术，如手工方式或自动方式；如果是用自动方式整理数据，还要说明为进行处理而要用到的硬件、软件资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4.3尺度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说明用来判断测试工作是否能通过的评价尺度，如合理的输出结果的类型、测试输出结果与预期输出之间的容许偏离范围、允许中断或停机的最大次数。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1"/>
          <p:cNvSpPr>
            <a:spLocks noGrp="1"/>
          </p:cNvSpPr>
          <p:nvPr/>
        </p:nvSpPr>
        <p:spPr>
          <a:xfrm>
            <a:off x="2877185" y="1790065"/>
            <a:ext cx="4636770" cy="1393825"/>
          </a:xfrm>
          <a:prstGeom prst="rect">
            <a:avLst/>
          </a:prstGeom>
        </p:spPr>
        <p:txBody>
          <a:bodyPr/>
          <a:lstStyle>
            <a:lvl1pPr marL="0" indent="0" algn="r" defTabSz="914400" rtl="0" eaLnBrk="1" latinLnBrk="0" hangingPunct="1">
              <a:lnSpc>
                <a:spcPct val="150000"/>
              </a:lnSpc>
              <a:spcBef>
                <a:spcPts val="1000"/>
              </a:spcBef>
              <a:buFont typeface="Arial" panose="020B0604020202020204" pitchFamily="34" charset="0"/>
              <a:buNone/>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11.</a:t>
            </a:r>
            <a:r>
              <a:rPr>
                <a:ln w="10160">
                  <a:solidFill>
                    <a:schemeClr val="accent5"/>
                  </a:solidFill>
                  <a:prstDash val="solid"/>
                </a:ln>
                <a:solidFill>
                  <a:srgbClr val="FFFFFF"/>
                </a:solidFill>
                <a:effectLst>
                  <a:outerShdw blurRad="38100" dist="22860" dir="5400000" algn="tl" rotWithShape="0">
                    <a:srgbClr val="000000">
                      <a:alpha val="30000"/>
                    </a:srgbClr>
                  </a:outerShdw>
                </a:effectLst>
              </a:rPr>
              <a:t>测试分析报告</a:t>
            </a:r>
            <a:endParaRPr>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1引言</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70789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1.1编写目的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说明这份测试分析报告的具体编写目的，指出预期的阅读范围。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1.2背景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       被测试软件系统的名称；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b.b.       该软件的任务提出者、开发者、用户及安装此软件的计算中心，指出测试环境与实际运行环境 之间可能存在的差异以及这些差异对测试结果的影响。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1.3定义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列出本文件中用到的专问术语的定义和外文首字母组词的原词组。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1.4参考资料</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列出要用到的参考资料，如：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  本项目的经核准的计划任务书或合同、上级机关的批文；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b．b．  属于本项目的其他已发表的文件；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c．c．  本文件中各处引用的文件、资料，包括所要用到的软件开发标准。列出这些文件的标题、文件编号、发表日期和出版单位，说明能够得到这些文件资料的来源。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2测试概要</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70675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用表格的形式列出每一项测试的标识符及其测试内容，并指明实际进行的测试工作内容与测试计划中预先设计的内容之间的差别，说明作出这种改变的原因。</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3测试结果及发现</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163004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3.1测试1（标识符）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把本项测试中实际得到的动态输出（包括内部生成数据输出）结果同对于动态输出的要求进行比较，陈述其中的各项发现。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3.2测试2（标识符）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用类似本报告3.1条的方式给出第 2项及其后各项测试内容的测试结果和发现。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4对软件功能的结论</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16928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4.1功能1（标识符）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4.1.1能力</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简述该项功能，说明为满足此项功能而设计的软件能力以及经过一项或多项测试已证实的能力。</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4.1.2限制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说明测试数据值的范围（包括动态数据和静态数据），列出就这项功能而言，测试期间在该软件中查出的缺陷、局限性。</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4.2功能2（标识符）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用类似本报告4.l的方式给出第2项及其后各项功能的测试结论。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5分析摘要</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70789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5.1能力</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陈述经测试证实了的本软件的能力。如果所进行的测试是为了验证一项或几项特定性能要求的实现，应提供这方面的测试结果与要求之间的比较，并确定测试环境与实际运行环境之间可能存在的差异 对能力的测试所带来的影响。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5.2缺陷和限制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陈述经测试证实的软件缺陷和限制，说明每项缺陷和限制对软件性能的影响，并说明全部测得的性能缺陷的累积影响和总影响。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5.3建议</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对每项缺陷提出改进建议，如：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  各项修改可采用的修改方法；</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b．b．  各项修改的紧迫程度；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c．c．  各项修改预计的工作量；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d．d．  各项修改的负责人。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5.4评价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说明该项软件的开发是否已达到预定目标，能否交付使用。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3对现有系统的分析</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563118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这里的现有系统是指当前实际使用的系统，这个系统可能是计算机系统，也可能是一个机械系统甚 至是一个人工系统。</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分析现有系统的目的是为了进一步阐明建议中的开发新系统或修改现有系统的必要性。</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3.1处理流程和数据流程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说明现有系统的基本的处理流程和数据流程。此流程可用图表即流程图的形式表示，并加以叙述。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3.2工作负荷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列出现有系统所承担的工作及工作量。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3.3费用开支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列出由于运行现有系统所引起的费用开支，如人力、设备、空间、支持性服务、材料等项开支以及开 支总额。</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3.4人员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列出为了现有系统的运行和维护所需要的人员的专业技术类别和数量。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3.5设备 </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列出现有系统所使用的各种设备。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3.6局限性</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列出本系统的主要的局限性，例如处理时间赶不上需要，响应不及时，数据存储能力不足，处理功能 不够等。并且要说明，为什么对现有系统的改进性维护已经不能解决问题。</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6测试资源消耗</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9878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总结测试工作的资源消耗数据，如工作人员的水平级别数量、机时消耗等。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1"/>
          <p:cNvSpPr>
            <a:spLocks noGrp="1"/>
          </p:cNvSpPr>
          <p:nvPr/>
        </p:nvSpPr>
        <p:spPr>
          <a:xfrm>
            <a:off x="1985645" y="1790065"/>
            <a:ext cx="6229985" cy="1393825"/>
          </a:xfrm>
          <a:prstGeom prst="rect">
            <a:avLst/>
          </a:prstGeom>
        </p:spPr>
        <p:txBody>
          <a:bodyPr/>
          <a:lstStyle>
            <a:lvl1pPr marL="0" indent="0" algn="r" defTabSz="914400" rtl="0" eaLnBrk="1" latinLnBrk="0" hangingPunct="1">
              <a:lnSpc>
                <a:spcPct val="150000"/>
              </a:lnSpc>
              <a:spcBef>
                <a:spcPts val="1000"/>
              </a:spcBef>
              <a:buFont typeface="Arial" panose="020B0604020202020204" pitchFamily="34" charset="0"/>
              <a:buNone/>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12.</a:t>
            </a:r>
            <a:r>
              <a:rPr>
                <a:ln w="10160">
                  <a:solidFill>
                    <a:schemeClr val="accent5"/>
                  </a:solidFill>
                  <a:prstDash val="solid"/>
                </a:ln>
                <a:solidFill>
                  <a:srgbClr val="FFFFFF"/>
                </a:solidFill>
                <a:effectLst>
                  <a:outerShdw blurRad="38100" dist="22860" dir="5400000" algn="tl" rotWithShape="0">
                    <a:srgbClr val="000000">
                      <a:alpha val="30000"/>
                    </a:srgbClr>
                  </a:outerShdw>
                </a:effectLst>
              </a:rPr>
              <a:t>项目开发总结报告</a:t>
            </a:r>
            <a:endParaRPr>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1引言</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39991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1.1编写目的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说明编写这份项目开发总结报告的目的，指出预期的阅读范围。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1.2背景</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  本项目的名称和所开发出来的软件系统的名称；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b．b．  此软件的任务提出者、开发者、用户及安装此软件的计算中心。</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1.3定义</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列出本文件中用到的专门术语的定义和外文首字母组词的原词组。</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1.4参考资料</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列出要用到的参考资料，如：</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  本项目的已核准的计划任务书或合同、上级机关的批文；</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b．b．  属于本项目的其他已发表的文件；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c．c．  本文件中各处所引用的文件、资料，包括所要用到的软件开发标准。列出这些文件的标题、文件编号、发表日期和出版单位，说明能够得到这些文件资料的来源。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2实际开发结果</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655447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2.1产品</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说明最终制成的产品，包括：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  程序系统中各个程序的名字，它们之间的层次关系，以千字节为单位的各个程序的程序量、存储媒体的形式和数量；</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b．b．  程序系统共有哪几个版本，各自的版本号及它们之间的区别；</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c．c．  每个文件的名称；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d．d．  所建立的每个数据库。 如果开发中制订过配置管理计划，要同这个计划相比较。</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2.2主要功能和性能</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逐项列出本软件产品所实际具有的主要功能和性能，对照可行性研究报告、项目开发计划、功能需求说明书的有关内容，说明原定的开发目标是达到了、未完全达到、或超过了。</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2.3基本流程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用图给出本程序系统的实际的基本的处理流程。</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2.4进度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列出原定计划进度与实际进度的对比，明确说明，实际进度是提前了、还是延迟了，分析主要原因。</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2.5费用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列出原定计划费用与实际支出费用的对比，包括：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       工时，以人月为单位，并按不同级别统计；</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b.b.       计算机的使用时间，区别CPU时间及其他设备时间；</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c.c.       物料消耗、出差费等其他支出。</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明确说明，经费是超出了、还是节余了，分析其主要原因。</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3开发工作评价</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78460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3.1对生产效率的评价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给出实际生产效率，包括：</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  程序的平均生产效率，即每人月生产的行数；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b．b．  文件的平均生产效率，即每人月生产的千字数；</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并列出原订计划数作为对比。</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3.2对产品质量的评价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说明在测试中检查出来的程序编制中的错误发生率，即每干条指令（或语句）中的错误指令数（或语句数）。如果开发中制订过质量保证计划或配置管理计划，要同这些计划相比较。</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3.3对技术方法的评价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给出对在开发中所使用的技术、方法、工具、手段的评价。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3.4出错原因的分析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给出对于开发中出现的错误的原因分析。</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4经验与教训</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39878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列出从这项开发工作中所得到的最主要的经验与教训及对今后的项目开发工作的建议。</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1"/>
          <p:cNvSpPr>
            <a:spLocks noGrp="1"/>
          </p:cNvSpPr>
          <p:nvPr/>
        </p:nvSpPr>
        <p:spPr>
          <a:xfrm>
            <a:off x="1985645" y="1790065"/>
            <a:ext cx="6229985" cy="1393825"/>
          </a:xfrm>
          <a:prstGeom prst="rect">
            <a:avLst/>
          </a:prstGeom>
        </p:spPr>
        <p:txBody>
          <a:bodyPr/>
          <a:lstStyle>
            <a:lvl1pPr marL="0" indent="0" algn="r" defTabSz="914400" rtl="0" eaLnBrk="1" latinLnBrk="0" hangingPunct="1">
              <a:lnSpc>
                <a:spcPct val="150000"/>
              </a:lnSpc>
              <a:spcBef>
                <a:spcPts val="1000"/>
              </a:spcBef>
              <a:buFont typeface="Arial" panose="020B0604020202020204" pitchFamily="34" charset="0"/>
              <a:buNone/>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13.</a:t>
            </a:r>
            <a:r>
              <a:rPr>
                <a:ln w="10160">
                  <a:solidFill>
                    <a:schemeClr val="accent5"/>
                  </a:solidFill>
                  <a:prstDash val="solid"/>
                </a:ln>
                <a:solidFill>
                  <a:srgbClr val="FFFFFF"/>
                </a:solidFill>
                <a:effectLst>
                  <a:outerShdw blurRad="38100" dist="22860" dir="5400000" algn="tl" rotWithShape="0">
                    <a:srgbClr val="000000">
                      <a:alpha val="30000"/>
                    </a:srgbClr>
                  </a:outerShdw>
                </a:effectLst>
              </a:rPr>
              <a:t>开发进度月报</a:t>
            </a:r>
            <a:endParaRPr>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l标题</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163004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开发中的软件系统的名称和标识符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分项目名称和标识符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分项目负责人签名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本期月报编写人签名</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本期月报的编号及所报告的年月</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2工程进度与状态</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2245360"/>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2.1进度</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列出本月内进行的各项主要活动，并且说明本月内遇到的重要事件，这里所说的重要事件是指一个开发阶段（即软件生存周期内各个阶段中的某一个，例如需求分析阶段）的开始或结束，要说明阶段名称及开始（或结束）的日期。</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2.2状态</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说明本月的实际工作进度与计划相比，是提前了、按期完成了、或是推迟了？如果与计划不一致，说 明原因及准备采取的措施。</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p:nvPr>
            <p:ph type="body" sz="quarter" idx="13"/>
          </p:nvPr>
        </p:nvSpPr>
        <p:spPr>
          <a:xfrm>
            <a:off x="1044575" y="101600"/>
            <a:ext cx="10335895" cy="348615"/>
          </a:xfrm>
        </p:spPr>
        <p:txBody>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3资额耗用与状态</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文本框 6"/>
          <p:cNvSpPr txBox="1"/>
          <p:nvPr/>
        </p:nvSpPr>
        <p:spPr>
          <a:xfrm>
            <a:off x="960120" y="838200"/>
            <a:ext cx="10419715" cy="4092575"/>
          </a:xfrm>
          <a:prstGeom prst="rect">
            <a:avLst/>
          </a:prstGeom>
          <a:noFill/>
        </p:spPr>
        <p:txBody>
          <a:bodyPr wrap="square" rtlCol="0">
            <a:spAutoFit/>
          </a:bodyPr>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3.1资额耗用</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主要说明本月份内耗用的工时与机时。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3.1.1工时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分为三类：</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a．a．  管理用工时包括在项目管理（制订计划、布置工作、收集数据、检查汇报工作等）方面耗用的工时；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b．b．  服务工时包括为支持项目开发所必须的服务工作及非直接的开发工作所耗用的工时；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c．c．  开发用工时要分各个开发阶段填写。</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3.1.2机时</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说明本月内耗用的机时，以小时为单位，说明计算机系统的型号。</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3.2状态</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r>
              <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说明本月内实际耗用的资源与计划相比，是超出了、相一致、还是不到计划数？如果与计划不一致，说明原因及准备采取的措施。</a:t>
            </a:r>
            <a:endParaRPr lang="zh-CN" altLang="en-US" sz="2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3600" dirty="0" smtClean="0">
            <a:solidFill>
              <a:schemeClr val="tx1"/>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3600" dirty="0" smtClean="0">
            <a:solidFill>
              <a:schemeClr val="tx1"/>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19869</Words>
  <Application>WPS 演示</Application>
  <PresentationFormat>宽屏</PresentationFormat>
  <Paragraphs>1151</Paragraphs>
  <Slides>103</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103</vt:i4>
      </vt:variant>
    </vt:vector>
  </HeadingPairs>
  <TitlesOfParts>
    <vt:vector size="118" baseType="lpstr">
      <vt:lpstr>Arial</vt:lpstr>
      <vt:lpstr>宋体</vt:lpstr>
      <vt:lpstr>Wingdings</vt:lpstr>
      <vt:lpstr>微软雅黑</vt:lpstr>
      <vt:lpstr>方正圆体</vt:lpstr>
      <vt:lpstr>方正粗活意简体</vt:lpstr>
      <vt:lpstr>Segoe UI Light</vt:lpstr>
      <vt:lpstr>Century Gothic</vt:lpstr>
      <vt:lpstr>等线</vt:lpstr>
      <vt:lpstr>Arial Unicode MS</vt:lpstr>
      <vt:lpstr>Calibri</vt:lpstr>
      <vt:lpstr>Times New Roman</vt:lpstr>
      <vt:lpstr>Century</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时雨森</dc:creator>
  <cp:lastModifiedBy>星宇</cp:lastModifiedBy>
  <cp:revision>27</cp:revision>
  <dcterms:created xsi:type="dcterms:W3CDTF">2017-05-06T08:31:00Z</dcterms:created>
  <dcterms:modified xsi:type="dcterms:W3CDTF">2017-10-12T04:25:34Z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