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58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F15F39A-F61F-470F-941F-064C828F640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C30F2E-32D8-4D76-A1EE-6A166337EA0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CDB497-2D93-4146-A215-D5D857B0A1A0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04.11.2020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82EDE1-4378-4A25-BCC9-5D6CDA603E7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03C7C0-D129-44BE-A44D-22017CADFD5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401656-20D5-4AC8-B99F-A05B76830A03}" type="slidenum">
              <a:t>‹Nr.›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641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EF5E843-34AC-4145-B699-C2ADEDCD584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755A94-B65F-46B3-A17F-CE53072D68A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8854540-2462-4D29-BBF2-666BC54F0BE6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92BD22F-FC82-4988-B22A-63D108A0D6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703C90B5-FEA1-4CFD-8A68-8CD15EC657D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Textmasterformate durch Klicken bearbeiten</a:t>
            </a:r>
            <a:endParaRPr lang="en-US"/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218DF0-FB89-41C4-AEBF-61D8F467EB1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BAEA90-F3E2-4892-9EA2-4B262D3732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DBA25F3-FAC4-4277-8E10-32DAA1DAAAF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2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1E354-8040-4161-AB00-0CE0F4734F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0694" y="1769537"/>
            <a:ext cx="9440037" cy="1828800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AD74A5-4EB2-452D-88C0-ACFCD73869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0694" y="3773491"/>
            <a:ext cx="9440037" cy="1049868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D20996-F386-4D12-BE75-2C201A06E7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F9EC9F-7CDE-4B02-A15A-1032715F1720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0EB73-2591-4DE0-956C-D5C3D789C1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4E7A4-6658-426F-80D1-D200014369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FDB615-9796-4934-BA4E-74435B4527A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5" descr="Slate-V2-HD-panoPhotoInset.png">
            <a:extLst>
              <a:ext uri="{FF2B5EF4-FFF2-40B4-BE49-F238E27FC236}">
                <a16:creationId xmlns:a16="http://schemas.microsoft.com/office/drawing/2014/main" id="{06DB400A-FD2F-45DB-B087-153BFDDD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86" y="547807"/>
            <a:ext cx="10141802" cy="381680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04F81BEF-CEB6-45AC-9A51-29150EC63A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805" y="4565251"/>
            <a:ext cx="10355323" cy="543473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CD9C5B8B-8C8A-4459-BB2F-C7D724C471B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69353" y="695008"/>
            <a:ext cx="9845344" cy="3525670"/>
          </a:xfrm>
          <a:effectLst>
            <a:outerShdw dist="25399" dir="4439558" algn="tl">
              <a:srgbClr val="000000">
                <a:alpha val="36000"/>
              </a:srgbClr>
            </a:outerShdw>
          </a:effectLst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56D7F46A-F08E-42AA-88BC-9A0804CB71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5247732"/>
            <a:ext cx="10353760" cy="543473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4">
            <a:extLst>
              <a:ext uri="{FF2B5EF4-FFF2-40B4-BE49-F238E27FC236}">
                <a16:creationId xmlns:a16="http://schemas.microsoft.com/office/drawing/2014/main" id="{AF73EA6C-0718-480F-B2F9-8B71F9E892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C3F5EF-49B7-456F-BA07-D118CE6494A9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6C214A89-F387-40D3-AD46-1FA965FC75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3CC335C-2D5F-4D4D-9B79-AD3A5683FC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64F4D2-9B5E-4615-BECB-CE09C7E2694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49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C92C1-E46F-4FF0-AD33-D2F1C8F329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8432"/>
            <a:ext cx="10353760" cy="353434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5A978DB4-FD16-46CE-A273-D363E571CC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4295183"/>
            <a:ext cx="10353760" cy="1501828"/>
          </a:xfrm>
        </p:spPr>
        <p:txBody>
          <a:bodyPr anchor="ctr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4">
            <a:extLst>
              <a:ext uri="{FF2B5EF4-FFF2-40B4-BE49-F238E27FC236}">
                <a16:creationId xmlns:a16="http://schemas.microsoft.com/office/drawing/2014/main" id="{2898CEEA-9AA8-48F2-889E-6AB61E73D7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56CF5-0326-4082-9DF5-635B510B8F2B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5" name="Fußzeilenplatzhalter 5">
            <a:extLst>
              <a:ext uri="{FF2B5EF4-FFF2-40B4-BE49-F238E27FC236}">
                <a16:creationId xmlns:a16="http://schemas.microsoft.com/office/drawing/2014/main" id="{010F8444-5274-4CA6-A028-B88C50807B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6">
            <a:extLst>
              <a:ext uri="{FF2B5EF4-FFF2-40B4-BE49-F238E27FC236}">
                <a16:creationId xmlns:a16="http://schemas.microsoft.com/office/drawing/2014/main" id="{A706FB3A-9D13-4AE3-88E2-3683AFDD59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C09AE5-BE6C-473F-BECD-7AA78A092AF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2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81398-954F-4D45-A804-EBFD3125BE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992904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AEB861C8-7DBA-4961-A94B-EDADA043F7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20644" y="3610032"/>
            <a:ext cx="8752298" cy="532747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190E65-C4D2-4B16-9C61-3809253F9C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4304355"/>
            <a:ext cx="10353760" cy="1489493"/>
          </a:xfrm>
        </p:spPr>
        <p:txBody>
          <a:bodyPr anchor="ctr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3BABDE-6037-4B86-B6B2-BB4232C68A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0071A7-0616-4E5B-8F9E-22FCDF3DA010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5E54B5-09B2-4842-B45B-3DF14832FE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C435C1-86E1-4EFD-AE6E-4FD0C0FBD8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930076-58E5-40EC-936A-B9DEEBC28AF1}" type="slidenum">
              <a:t>‹Nr.›</a:t>
            </a:fld>
            <a:endParaRPr lang="en-US"/>
          </a:p>
        </p:txBody>
      </p:sp>
      <p:sp>
        <p:nvSpPr>
          <p:cNvPr id="8" name="Textfeld 10">
            <a:extLst>
              <a:ext uri="{FF2B5EF4-FFF2-40B4-BE49-F238E27FC236}">
                <a16:creationId xmlns:a16="http://schemas.microsoft.com/office/drawing/2014/main" id="{EFA0B7D2-4B18-477A-937B-3774C285E5ED}"/>
              </a:ext>
            </a:extLst>
          </p:cNvPr>
          <p:cNvSpPr txBox="1"/>
          <p:nvPr/>
        </p:nvSpPr>
        <p:spPr>
          <a:xfrm>
            <a:off x="990596" y="88479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all" spc="0" baseline="0">
                <a:solidFill>
                  <a:srgbClr val="FFFFFF"/>
                </a:solidFill>
                <a:uFillTx/>
                <a:latin typeface="Goudy Old Style"/>
              </a:rPr>
              <a:t>“</a:t>
            </a:r>
          </a:p>
        </p:txBody>
      </p:sp>
      <p:sp>
        <p:nvSpPr>
          <p:cNvPr id="9" name="Textfeld 12">
            <a:extLst>
              <a:ext uri="{FF2B5EF4-FFF2-40B4-BE49-F238E27FC236}">
                <a16:creationId xmlns:a16="http://schemas.microsoft.com/office/drawing/2014/main" id="{651879BF-61A4-4B22-BC0F-24A584D2B63C}"/>
              </a:ext>
            </a:extLst>
          </p:cNvPr>
          <p:cNvSpPr txBox="1"/>
          <p:nvPr/>
        </p:nvSpPr>
        <p:spPr>
          <a:xfrm>
            <a:off x="10504718" y="2928256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all" spc="0" baseline="0">
                <a:solidFill>
                  <a:srgbClr val="FFFFFF"/>
                </a:solidFill>
                <a:uFillTx/>
                <a:latin typeface="Goudy Old Style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7467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645DF-9F2E-421A-B359-596BAA7A2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2126940"/>
            <a:ext cx="10353760" cy="251183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F66C4DE2-E7F3-42DE-ABBA-D225C24952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87" y="4650556"/>
            <a:ext cx="10352196" cy="114064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4">
            <a:extLst>
              <a:ext uri="{FF2B5EF4-FFF2-40B4-BE49-F238E27FC236}">
                <a16:creationId xmlns:a16="http://schemas.microsoft.com/office/drawing/2014/main" id="{D344AF88-3696-45E6-AD6E-B4CE17EE21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718079-6FD9-41A8-8EA5-56B913606221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5" name="Fußzeilenplatzhalter 5">
            <a:extLst>
              <a:ext uri="{FF2B5EF4-FFF2-40B4-BE49-F238E27FC236}">
                <a16:creationId xmlns:a16="http://schemas.microsoft.com/office/drawing/2014/main" id="{6B7BB321-D265-4465-ADFB-7F758F070D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6">
            <a:extLst>
              <a:ext uri="{FF2B5EF4-FFF2-40B4-BE49-F238E27FC236}">
                <a16:creationId xmlns:a16="http://schemas.microsoft.com/office/drawing/2014/main" id="{EE7B2C77-B8C9-4EC5-ADAC-5B9FFF1DE4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6FB2F9-242D-4B9A-B408-3CA7F31392B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97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44094-8FD1-44DA-ACD5-DF3DA0A61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9603"/>
            <a:ext cx="10353760" cy="9704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27B33-7094-4BE4-8683-86CFA3AA02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1885950"/>
            <a:ext cx="3300984" cy="764785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B619D5-698E-498A-BC18-1511C78020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2768108"/>
            <a:ext cx="3300984" cy="3023088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2B0BD-63A5-4F93-B1AF-EDB04F332F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6708" y="1885950"/>
            <a:ext cx="3300984" cy="764785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3228C778-5308-415E-B6BB-A44724BE62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1432" y="2768108"/>
            <a:ext cx="3300984" cy="3023088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B7886DD-C7F7-437E-B3B4-403F9247F3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6572" y="1885950"/>
            <a:ext cx="3300984" cy="764785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204A2091-7298-4A74-B154-BB14AF043C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6572" y="2768108"/>
            <a:ext cx="3300984" cy="3023088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2">
            <a:extLst>
              <a:ext uri="{FF2B5EF4-FFF2-40B4-BE49-F238E27FC236}">
                <a16:creationId xmlns:a16="http://schemas.microsoft.com/office/drawing/2014/main" id="{6814540B-1385-474D-9ACC-8E039C3CE7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BC03BF-B9A5-4127-AFA0-8F5B119C3D3F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587DE4F8-8A07-4622-B3A3-6EDCC1F4BE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Foliennummernplatzhalter 4">
            <a:extLst>
              <a:ext uri="{FF2B5EF4-FFF2-40B4-BE49-F238E27FC236}">
                <a16:creationId xmlns:a16="http://schemas.microsoft.com/office/drawing/2014/main" id="{E6F9059D-FA6D-4449-A33E-C8591C8BB8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927DA5-A96A-4D71-A361-A4B439F982C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003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BD955970-54D0-4EB7-BC8D-939D813F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59" y="1818211"/>
            <a:ext cx="3339974" cy="18478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Bild 35" descr="Slate-V2-HD-3colPhotoInset.png">
            <a:extLst>
              <a:ext uri="{FF2B5EF4-FFF2-40B4-BE49-F238E27FC236}">
                <a16:creationId xmlns:a16="http://schemas.microsoft.com/office/drawing/2014/main" id="{2D5BDBCD-AE6E-4398-8902-14FBBC9F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96" y="1818211"/>
            <a:ext cx="3339974" cy="18478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Bild 36" descr="Slate-V2-HD-3colPhotoInset.png">
            <a:extLst>
              <a:ext uri="{FF2B5EF4-FFF2-40B4-BE49-F238E27FC236}">
                <a16:creationId xmlns:a16="http://schemas.microsoft.com/office/drawing/2014/main" id="{B5711876-115D-4A96-8405-814A598F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050" y="1818211"/>
            <a:ext cx="3339974" cy="18478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6B3A4886-8608-4DB1-9B96-1804F2AE17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9603"/>
            <a:ext cx="10353760" cy="9704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ED7CF0D-100F-4616-A506-08EE2D7F6B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3786941"/>
            <a:ext cx="3300984" cy="693426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 2">
            <a:extLst>
              <a:ext uri="{FF2B5EF4-FFF2-40B4-BE49-F238E27FC236}">
                <a16:creationId xmlns:a16="http://schemas.microsoft.com/office/drawing/2014/main" id="{DEAF9DAA-4F8F-4716-8266-3ECD795A21C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18102" y="1938921"/>
            <a:ext cx="3092363" cy="1602952"/>
          </a:xfrm>
          <a:effectLst>
            <a:outerShdw dist="25399" dir="4439558" algn="tl">
              <a:srgbClr val="000000">
                <a:alpha val="36000"/>
              </a:srgbClr>
            </a:outerShdw>
          </a:effectLst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5F9EE261-4CBD-4E43-BDB7-0867BD2DDB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4572438"/>
            <a:ext cx="3300984" cy="1218758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9EA15218-5B74-41FC-B1A0-C227AFA05A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2786" y="3786941"/>
            <a:ext cx="3300984" cy="693426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C5F48475-7693-4F2D-B772-CCA7635BD70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545738" y="1939094"/>
            <a:ext cx="3092363" cy="1608164"/>
          </a:xfrm>
          <a:effectLst>
            <a:outerShdw dist="25399" dir="4439558" algn="tl">
              <a:srgbClr val="000000">
                <a:alpha val="36000"/>
              </a:srgbClr>
            </a:outerShdw>
          </a:effectLst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9D35BE42-11CD-4DD1-A9BF-E92324A08C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1432" y="4572438"/>
            <a:ext cx="3300984" cy="1218758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656BE244-E3E8-4C0E-96AA-FEA6E407E8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6700" y="3786941"/>
            <a:ext cx="3300984" cy="693426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AF423644-0DD8-4CD6-B457-2189C9178F0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5697" y="1934431"/>
            <a:ext cx="3092363" cy="1607295"/>
          </a:xfrm>
          <a:effectLst>
            <a:outerShdw dist="25399" dir="4439558" algn="tl">
              <a:srgbClr val="000000">
                <a:alpha val="36000"/>
              </a:srgbClr>
            </a:outerShdw>
          </a:effectLst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AAB0925C-9430-40B2-926E-2B1E635DDD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6572" y="4572438"/>
            <a:ext cx="3300984" cy="1218758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Datumsplatzhalter 2">
            <a:extLst>
              <a:ext uri="{FF2B5EF4-FFF2-40B4-BE49-F238E27FC236}">
                <a16:creationId xmlns:a16="http://schemas.microsoft.com/office/drawing/2014/main" id="{C673FC1F-0A6A-49B9-B587-AAA9492AF2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8E7214-ED6A-4DFD-B4EB-B669798F3C1E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2B17BC4A-6342-4186-8996-28C6318837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D0601912-D8D8-4321-940B-6972E0E0B4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12511F-E1A4-47FF-916F-A57F9D736BA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86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C602A-3C52-4664-AA3C-BDABAF7E17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8ABCCA-856A-40A3-8471-157408A40CC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10F9B-C4ED-4908-A32B-2FC8513F84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7B3CF1-AB7A-4CE8-A246-2F807239A30A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41C4F-6482-4D20-BB5C-40F9E58859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C9964-8D0A-45FC-9ADE-4003BF2CE9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678BBF-6374-4429-ACA5-AAD593E41E7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968C9A-6C63-4962-9149-D169A31B260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983065" y="609603"/>
            <a:ext cx="2284491" cy="5181603"/>
          </a:xfrm>
        </p:spPr>
        <p:txBody>
          <a:bodyPr vert="eaVert" anchorCtr="0"/>
          <a:lstStyle>
            <a:lvl1pPr algn="l"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7BD2C7-F85A-4844-82A3-57E3CF94A88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913796" y="609603"/>
            <a:ext cx="7916875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8F176-1CA3-4DB2-93A1-91008101FD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ECF320-0ACC-4092-B5AA-0CA9DF0EAE77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2EA541-B77E-4A2A-8BA2-B3375D5945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FED44-4494-4B70-97C8-0A791E4DFA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525816-ADD5-42AD-A845-1834FCA6C2B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A8CE9-A295-42FD-B3FC-4E8C409C08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4B00D-438F-479A-921B-F1D909BD1DE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868A9-14D0-4F4D-B18A-FA1C75019C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0F41A8-CD78-48C0-AA10-2C708C648DEA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37E28C-98AB-4B01-A377-E6AC608B5B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63603-2EBE-42AC-900A-E3FD34AC4D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9D1E68-E650-4FB6-BD2E-E0CE662A083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62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E0C15-252A-4801-BED8-ED0E9A952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3" y="1761070"/>
            <a:ext cx="9590547" cy="1828809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B93AE7-9D0B-4B2D-AC46-F79EF115DB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5403" y="3763441"/>
            <a:ext cx="9590547" cy="13334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EBD75-C24D-40A4-854B-BA7D11FE0F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36C978-76BA-4AEE-8001-1AB68A801F25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34876-695E-43EB-BC34-48B7DCEA63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C2D47-4DA7-4B36-A22E-830A8CAA57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6FCF12-FA49-4838-83DF-8188FFBDDA8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1324E-57AA-4B03-9BC4-600985F812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9603"/>
            <a:ext cx="10353760" cy="126187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B7BF47-581B-4C6A-8540-BBFDE53467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3796" y="2076446"/>
            <a:ext cx="4856844" cy="362266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22647C-B1F6-482D-A613-313A73FDCD9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410712" y="2076446"/>
            <a:ext cx="4856844" cy="362266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0E41D-B327-472E-9DC0-37E748035C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B1F9EF-8946-4F5E-8410-0C775C46813E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AB53B2-5D1A-45F9-AA21-01E8415EEF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140207-A3CC-407F-848E-A079E010C4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5DCBC8-1C3D-49A6-8888-7F6A1D8D415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1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9" descr="Slate-V2-HD-compPhotoInset.png">
            <a:extLst>
              <a:ext uri="{FF2B5EF4-FFF2-40B4-BE49-F238E27FC236}">
                <a16:creationId xmlns:a16="http://schemas.microsoft.com/office/drawing/2014/main" id="{C70F4D3C-0045-409E-AA60-FFC58E71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6" y="1734507"/>
            <a:ext cx="5029200" cy="40999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Bild 20" descr="Slate-V2-HD-compPhotoInset.png">
            <a:extLst>
              <a:ext uri="{FF2B5EF4-FFF2-40B4-BE49-F238E27FC236}">
                <a16:creationId xmlns:a16="http://schemas.microsoft.com/office/drawing/2014/main" id="{7C2DD296-D728-484E-A9DC-4EE4629C5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356" y="1734507"/>
            <a:ext cx="5029200" cy="40999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AABE6EBE-3A0E-40DD-86F1-5BA0E4D454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9603"/>
            <a:ext cx="10353760" cy="9704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416C10A-CD62-42C1-B6B0-EAF5AFE3D3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6009" y="1855153"/>
            <a:ext cx="4764764" cy="692493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1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014235AC-F250-4819-B60C-93DFB6379CA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46009" y="2702106"/>
            <a:ext cx="4764764" cy="3043534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spcBef>
                <a:spcPts val="300"/>
              </a:spcBef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57864CB7-3146-4357-9F2C-FF356F49E28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63163" y="1855153"/>
            <a:ext cx="4779577" cy="692493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1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A87769C2-91AC-43A5-9624-2631D7F7246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363163" y="2702106"/>
            <a:ext cx="4779577" cy="3043534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spcBef>
                <a:spcPts val="300"/>
              </a:spcBef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8815513-AB67-4BC9-B5DF-35653AB3C6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AB2660-3387-4BBB-8DAF-B59153DB3277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E672AB41-56B3-4029-AEA4-A184BDC09C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7E2FDCF-F17C-445D-88E0-9CFAA31E85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E56CED-1DEF-47BE-9EE8-C776742F0E5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FF9F0-84BC-4565-8145-AA982482EC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D0FC6F-5FE5-45A9-BF86-D1306FB34F4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0B475D-C66E-4518-B0B4-B41315829AB0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2FD0F-93CD-4F50-8E69-181C8F0E6E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EAD209-11EE-4EAF-BDB0-FCA0AC7054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A78340-6092-429E-A00F-76CE0F989B5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291DCC-D01F-4AF8-BF85-9D3E94CAEE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129EB6-BC69-4D00-A0B5-E8538A1A38A3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F170EC-5A45-457E-8FFA-6E17AEBB7A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68AD26-6AB9-4C42-841A-E0B2EB09239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FC34E9-26C4-45D1-B7C2-18FF352E9D9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104E-9880-4CFF-8644-1812956931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9603"/>
            <a:ext cx="3706886" cy="1821914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D34265-B06B-43D1-8746-ED04ED2153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55628" y="609603"/>
            <a:ext cx="6411928" cy="50800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09BC4A-CEDB-41B3-B187-66DA445F77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3796" y="2673348"/>
            <a:ext cx="3706886" cy="3016248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18E09E-5C22-4C6D-ACF3-FC7DA55DAD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04A2CE-AAA7-4BDE-8E79-76840E358BB2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D7A21-CF44-4FE6-AB39-40414D0707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81715B-9416-452F-9786-8F05822B70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0770B9-C144-45C6-9F13-CD477CA9909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21" descr="Slate-V2-HD-vertPhotoInset.png">
            <a:extLst>
              <a:ext uri="{FF2B5EF4-FFF2-40B4-BE49-F238E27FC236}">
                <a16:creationId xmlns:a16="http://schemas.microsoft.com/office/drawing/2014/main" id="{98918B1F-E6FA-487B-8A0A-5416ACB92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65" y="609603"/>
            <a:ext cx="3584164" cy="52048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E56170C0-0D60-4E04-A4CD-C56A02D679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763697"/>
            <a:ext cx="5707895" cy="1675555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33B77929-AEEB-4DF7-8442-E0D88D80AE1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442548" y="763697"/>
            <a:ext cx="3275746" cy="4912824"/>
          </a:xfrm>
          <a:effectLst>
            <a:outerShdw dist="25399" dir="4439558" algn="tl">
              <a:srgbClr val="000000">
                <a:alpha val="36000"/>
              </a:srgbClr>
            </a:outerShdw>
          </a:effectLst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E9867CF4-ABC9-48FD-915F-8B223DD3AD9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3701" y="2679694"/>
            <a:ext cx="4588093" cy="3135697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4">
            <a:extLst>
              <a:ext uri="{FF2B5EF4-FFF2-40B4-BE49-F238E27FC236}">
                <a16:creationId xmlns:a16="http://schemas.microsoft.com/office/drawing/2014/main" id="{24240294-CD72-43E6-A483-19BCF7E82E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790F8D-A715-4297-B275-1D3E807DCFC9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E89AA746-AB89-4A8E-A9AA-E1F7E3CEC2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42CE5B8B-4559-4E2E-B460-B2666200D1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33D31C-52E6-45F9-9B0B-FE77CF167D5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5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CB6BCF-0D3F-46DC-B414-908F6743D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9603"/>
            <a:ext cx="10353760" cy="1257300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6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F3EBFB-815F-4D22-BDAC-1CD1A4E3DC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796" y="2076446"/>
            <a:ext cx="10353760" cy="3714749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6000"/>
              </a:srgbClr>
            </a:outerShdw>
          </a:effectLst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3D32CB-65D2-473C-BF5A-F895EC5D1C3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678738" y="6000749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1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Goudy Old Style"/>
              </a:defRPr>
            </a:lvl1pPr>
          </a:lstStyle>
          <a:p>
            <a:pPr lvl="0"/>
            <a:fld id="{AF54E1D8-EA22-4038-8383-C53952ACBD5F}" type="datetime1">
              <a:rPr lang="de-DE"/>
              <a:pPr lvl="0"/>
              <a:t>04.11.2020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B2DA8-F931-4427-A701-9340BE5CD76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913796" y="6000749"/>
            <a:ext cx="667286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Goudy Old Style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ADCE8-D572-4B44-9848-462A7E340FD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14008" y="6000749"/>
            <a:ext cx="75354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Goudy Old Style"/>
              </a:defRPr>
            </a:lvl1pPr>
          </a:lstStyle>
          <a:p>
            <a:pPr lvl="0"/>
            <a:fld id="{765D6AE9-689E-4D91-B2D3-AE899B16A499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ctr" defTabSz="4572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600" b="0" i="0" u="none" strike="noStrike" kern="1200" cap="none" spc="0" baseline="0">
          <a:solidFill>
            <a:srgbClr val="F4EEDC"/>
          </a:solidFill>
          <a:effectLst>
            <a:outerShdw dist="25403" dir="14639867">
              <a:srgbClr val="000000"/>
            </a:outerShdw>
          </a:effectLst>
          <a:uFillTx/>
          <a:latin typeface="Goudy Old Style"/>
          <a:cs typeface="Trebuchet MS"/>
        </a:defRPr>
      </a:lvl1pPr>
    </p:titleStyle>
    <p:bodyStyle>
      <a:lvl1pPr marL="342900" marR="0" lvl="0" indent="-306003" algn="l" defTabSz="457200" rtl="0" fontAlgn="auto" hangingPunct="1">
        <a:lnSpc>
          <a:spcPct val="110000"/>
        </a:lnSpc>
        <a:spcBef>
          <a:spcPts val="600"/>
        </a:spcBef>
        <a:spcAft>
          <a:spcPts val="600"/>
        </a:spcAft>
        <a:buClr>
          <a:srgbClr val="F4EEDC"/>
        </a:buClr>
        <a:buSzPct val="70000"/>
        <a:buFont typeface="Wingdings 2"/>
        <a:buChar char=""/>
        <a:tabLst/>
        <a:defRPr lang="de-DE" sz="2300" b="0" i="0" u="none" strike="noStrike" kern="1200" cap="none" spc="0" baseline="0">
          <a:solidFill>
            <a:srgbClr val="F4EEDC"/>
          </a:solidFill>
          <a:effectLst>
            <a:outerShdw dist="25403" dir="14639867">
              <a:srgbClr val="000000"/>
            </a:outerShdw>
          </a:effectLst>
          <a:uFillTx/>
          <a:latin typeface="Goudy Old Style"/>
        </a:defRPr>
      </a:lvl1pPr>
      <a:lvl2pPr marL="719998" marR="0" lvl="1" indent="-270004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F4EEDC"/>
        </a:buClr>
        <a:buSzPct val="70000"/>
        <a:buFont typeface="Wingdings 2"/>
        <a:buChar char=""/>
        <a:tabLst/>
        <a:defRPr lang="de-DE" sz="2100" b="0" i="0" u="none" strike="noStrike" kern="1200" cap="none" spc="0" baseline="0">
          <a:solidFill>
            <a:srgbClr val="F4EEDC"/>
          </a:solidFill>
          <a:effectLst>
            <a:outerShdw dist="25403" dir="14639867">
              <a:srgbClr val="000000"/>
            </a:outerShdw>
          </a:effectLst>
          <a:uFillTx/>
          <a:latin typeface="Goudy Old Style"/>
        </a:defRPr>
      </a:lvl2pPr>
      <a:lvl3pPr marL="1026002" marR="0" lvl="2" indent="-215999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4EEDC"/>
        </a:buClr>
        <a:buSzPct val="70000"/>
        <a:buFont typeface="Wingdings 2"/>
        <a:buChar char=""/>
        <a:tabLst/>
        <a:defRPr lang="de-DE" sz="1800" b="0" i="0" u="none" strike="noStrike" kern="1200" cap="none" spc="0" baseline="0">
          <a:solidFill>
            <a:srgbClr val="F4EEDC"/>
          </a:solidFill>
          <a:effectLst>
            <a:outerShdw dist="25403" dir="14639867">
              <a:srgbClr val="000000"/>
            </a:outerShdw>
          </a:effectLst>
          <a:uFillTx/>
          <a:latin typeface="Goudy Old Style"/>
        </a:defRPr>
      </a:lvl3pPr>
      <a:lvl4pPr marL="1386001" marR="0" lvl="3" indent="-215999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4EEDC"/>
        </a:buClr>
        <a:buSzPct val="70000"/>
        <a:buFont typeface="Wingdings 2"/>
        <a:buChar char=""/>
        <a:tabLst/>
        <a:defRPr lang="de-DE" sz="1600" b="0" i="0" u="none" strike="noStrike" kern="1200" cap="none" spc="0" baseline="0">
          <a:solidFill>
            <a:srgbClr val="F4EEDC"/>
          </a:solidFill>
          <a:effectLst>
            <a:outerShdw dist="25403" dir="14639867">
              <a:srgbClr val="000000"/>
            </a:outerShdw>
          </a:effectLst>
          <a:uFillTx/>
          <a:latin typeface="Goudy Old Style"/>
        </a:defRPr>
      </a:lvl4pPr>
      <a:lvl5pPr marL="1674001" marR="0" lvl="4" indent="-215999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4EEDC"/>
        </a:buClr>
        <a:buSzPct val="70000"/>
        <a:buFont typeface="Wingdings 2"/>
        <a:buChar char=""/>
        <a:tabLst/>
        <a:defRPr lang="de-DE" sz="1600" b="0" i="0" u="none" strike="noStrike" kern="1200" cap="none" spc="0" baseline="0">
          <a:solidFill>
            <a:srgbClr val="F4EEDC"/>
          </a:solidFill>
          <a:effectLst>
            <a:outerShdw dist="25403" dir="14639867">
              <a:srgbClr val="000000"/>
            </a:outerShdw>
          </a:effectLst>
          <a:uFillTx/>
          <a:latin typeface="Goudy Old Styl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ture.se/Downloads/Download-Capture" TargetMode="External"/><Relationship Id="rId2" Type="http://schemas.openxmlformats.org/officeDocument/2006/relationships/hyperlink" Target="https://support.obsidiancontrol.com/Content/Support/Downloads.htm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ypora.io/" TargetMode="External"/><Relationship Id="rId2" Type="http://schemas.openxmlformats.org/officeDocument/2006/relationships/hyperlink" Target="https://github.com/AnnoyedSandwich/Onyx-Tutorial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happenapp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2">
            <a:extLst>
              <a:ext uri="{FF2B5EF4-FFF2-40B4-BE49-F238E27FC236}">
                <a16:creationId xmlns:a16="http://schemas.microsoft.com/office/drawing/2014/main" id="{98B1262F-7E8F-4B8E-BA19-95AEBD03E8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Lichttechnik Workshop</a:t>
            </a:r>
          </a:p>
        </p:txBody>
      </p:sp>
      <p:pic>
        <p:nvPicPr>
          <p:cNvPr id="3" name="Grafik 28" descr="Ein Bild, das Text enthält.&#10;&#10;Automatisch generierte Beschreibung">
            <a:extLst>
              <a:ext uri="{FF2B5EF4-FFF2-40B4-BE49-F238E27FC236}">
                <a16:creationId xmlns:a16="http://schemas.microsoft.com/office/drawing/2014/main" id="{CB0DADEA-B61B-499D-823D-AAE51180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30" y="695008"/>
            <a:ext cx="4563971" cy="3525670"/>
          </a:xfrm>
          <a:prstGeom prst="rect">
            <a:avLst/>
          </a:prstGeom>
          <a:noFill/>
          <a:ln cap="flat">
            <a:noFill/>
          </a:ln>
          <a:effectLst>
            <a:outerShdw dist="25399" dir="4439558" algn="tl">
              <a:srgbClr val="000000">
                <a:alpha val="36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6CBC3-95B8-4D1B-85EA-2E7CD2966E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5247732"/>
            <a:ext cx="10353760" cy="543473"/>
          </a:xfrm>
        </p:spPr>
        <p:txBody>
          <a:bodyPr anchorCtr="1"/>
          <a:lstStyle/>
          <a:p>
            <a:pPr marL="0" lvl="0" indent="0" algn="ctr">
              <a:spcBef>
                <a:spcPts val="400"/>
              </a:spcBef>
              <a:buNone/>
            </a:pPr>
            <a:r>
              <a:rPr lang="en-US" sz="1600"/>
              <a:t>Einleitung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nhaltsplatzhalter 2">
            <a:extLst>
              <a:ext uri="{FF2B5EF4-FFF2-40B4-BE49-F238E27FC236}">
                <a16:creationId xmlns:a16="http://schemas.microsoft.com/office/drawing/2014/main" id="{B022F90B-8836-40EC-B6C4-2E94FB2BE329}"/>
              </a:ext>
            </a:extLst>
          </p:cNvPr>
          <p:cNvGrpSpPr/>
          <p:nvPr/>
        </p:nvGrpSpPr>
        <p:grpSpPr>
          <a:xfrm>
            <a:off x="915204" y="2076446"/>
            <a:ext cx="10352060" cy="3714749"/>
            <a:chOff x="915204" y="2076446"/>
            <a:chExt cx="10352060" cy="3714749"/>
          </a:xfrm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C1ADC69B-DD05-4FA0-992B-094E00FDA90E}"/>
                </a:ext>
              </a:extLst>
            </p:cNvPr>
            <p:cNvSpPr/>
            <p:nvPr/>
          </p:nvSpPr>
          <p:spPr>
            <a:xfrm>
              <a:off x="915204" y="2076446"/>
              <a:ext cx="3275966" cy="3714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75967"/>
                <a:gd name="f7" fmla="val 3714750"/>
                <a:gd name="f8" fmla="+- 0 0 -90"/>
                <a:gd name="f9" fmla="*/ f3 1 3275967"/>
                <a:gd name="f10" fmla="*/ f4 1 3714750"/>
                <a:gd name="f11" fmla="+- f7 0 f5"/>
                <a:gd name="f12" fmla="+- f6 0 f5"/>
                <a:gd name="f13" fmla="*/ f8 f0 1"/>
                <a:gd name="f14" fmla="*/ f12 1 3275967"/>
                <a:gd name="f15" fmla="*/ f11 1 3714750"/>
                <a:gd name="f16" fmla="*/ 0 f12 1"/>
                <a:gd name="f17" fmla="*/ 0 f11 1"/>
                <a:gd name="f18" fmla="*/ 3275967 f12 1"/>
                <a:gd name="f19" fmla="*/ 3714750 f11 1"/>
                <a:gd name="f20" fmla="*/ f13 1 f2"/>
                <a:gd name="f21" fmla="*/ f16 1 3275967"/>
                <a:gd name="f22" fmla="*/ f17 1 3714750"/>
                <a:gd name="f23" fmla="*/ f18 1 3275967"/>
                <a:gd name="f24" fmla="*/ f19 1 371475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3275967" h="371475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B54C2D"/>
            </a:solidFill>
            <a:ln w="15873" cap="rnd">
              <a:solidFill>
                <a:srgbClr val="B54C2D"/>
              </a:solidFill>
              <a:prstDash val="solid"/>
              <a:miter/>
            </a:ln>
          </p:spPr>
          <p:txBody>
            <a:bodyPr vert="horz" wrap="square" lIns="323597" tIns="1485900" rIns="323597" bIns="330198" anchor="t" anchorCtr="0" compatLnSpc="1">
              <a:noAutofit/>
            </a:bodyPr>
            <a:lstStyle/>
            <a:p>
              <a:pPr marL="0" marR="0" lvl="0" indent="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all" spc="0" baseline="0">
                  <a:solidFill>
                    <a:srgbClr val="000000"/>
                  </a:solidFill>
                  <a:uFillTx/>
                </a:defRPr>
              </a:pPr>
              <a:r>
                <a:rPr lang="de-DE" sz="2500" b="0" i="0" u="none" strike="noStrike" kern="1200" cap="all" spc="0" baseline="0">
                  <a:solidFill>
                    <a:srgbClr val="FFFFFF"/>
                  </a:solidFill>
                  <a:uFillTx/>
                  <a:latin typeface="Goudy Old Style"/>
                </a:rPr>
                <a:t>Benötigte Software / INternetseiten</a:t>
              </a:r>
            </a:p>
          </p:txBody>
        </p:sp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CA2CE01D-C2E3-4ED7-A361-F0794709E40A}"/>
                </a:ext>
              </a:extLst>
            </p:cNvPr>
            <p:cNvSpPr/>
            <p:nvPr/>
          </p:nvSpPr>
          <p:spPr>
            <a:xfrm>
              <a:off x="915204" y="2076446"/>
              <a:ext cx="3275966" cy="14859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75967"/>
                <a:gd name="f7" fmla="val 1485900"/>
                <a:gd name="f8" fmla="+- 0 0 -90"/>
                <a:gd name="f9" fmla="*/ f3 1 3275967"/>
                <a:gd name="f10" fmla="*/ f4 1 1485900"/>
                <a:gd name="f11" fmla="+- f7 0 f5"/>
                <a:gd name="f12" fmla="+- f6 0 f5"/>
                <a:gd name="f13" fmla="*/ f8 f0 1"/>
                <a:gd name="f14" fmla="*/ f12 1 3275967"/>
                <a:gd name="f15" fmla="*/ f11 1 1485900"/>
                <a:gd name="f16" fmla="*/ 0 f12 1"/>
                <a:gd name="f17" fmla="*/ 0 f11 1"/>
                <a:gd name="f18" fmla="*/ 3275967 f12 1"/>
                <a:gd name="f19" fmla="*/ 1485900 f11 1"/>
                <a:gd name="f20" fmla="*/ f13 1 f2"/>
                <a:gd name="f21" fmla="*/ f16 1 3275967"/>
                <a:gd name="f22" fmla="*/ f17 1 1485900"/>
                <a:gd name="f23" fmla="*/ f18 1 3275967"/>
                <a:gd name="f24" fmla="*/ f19 1 148590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3275967" h="14859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323597" tIns="165104" rIns="323597" bIns="165104" anchor="ctr" anchorCtr="0" compatLnSpc="1">
              <a:noAutofit/>
            </a:bodyPr>
            <a:lstStyle/>
            <a:p>
              <a:pPr marL="0" marR="0" lvl="0" indent="0" algn="l" defTabSz="29336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6600" b="0" i="0" u="none" strike="noStrike" kern="1200" cap="none" spc="0" baseline="0">
                  <a:solidFill>
                    <a:srgbClr val="FFFFFF"/>
                  </a:solidFill>
                  <a:uFillTx/>
                  <a:latin typeface="Goudy Old Style"/>
                </a:rPr>
                <a:t>01</a:t>
              </a:r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0E465300-85D9-4297-9FB4-B5DE8B219419}"/>
                </a:ext>
              </a:extLst>
            </p:cNvPr>
            <p:cNvSpPr/>
            <p:nvPr/>
          </p:nvSpPr>
          <p:spPr>
            <a:xfrm>
              <a:off x="4453256" y="2076446"/>
              <a:ext cx="3275966" cy="3714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75967"/>
                <a:gd name="f7" fmla="val 3714750"/>
                <a:gd name="f8" fmla="+- 0 0 -90"/>
                <a:gd name="f9" fmla="*/ f3 1 3275967"/>
                <a:gd name="f10" fmla="*/ f4 1 3714750"/>
                <a:gd name="f11" fmla="+- f7 0 f5"/>
                <a:gd name="f12" fmla="+- f6 0 f5"/>
                <a:gd name="f13" fmla="*/ f8 f0 1"/>
                <a:gd name="f14" fmla="*/ f12 1 3275967"/>
                <a:gd name="f15" fmla="*/ f11 1 3714750"/>
                <a:gd name="f16" fmla="*/ 0 f12 1"/>
                <a:gd name="f17" fmla="*/ 0 f11 1"/>
                <a:gd name="f18" fmla="*/ 3275967 f12 1"/>
                <a:gd name="f19" fmla="*/ 3714750 f11 1"/>
                <a:gd name="f20" fmla="*/ f13 1 f2"/>
                <a:gd name="f21" fmla="*/ f16 1 3275967"/>
                <a:gd name="f22" fmla="*/ f17 1 3714750"/>
                <a:gd name="f23" fmla="*/ f18 1 3275967"/>
                <a:gd name="f24" fmla="*/ f19 1 371475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3275967" h="371475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99570C"/>
            </a:solidFill>
            <a:ln w="15873" cap="rnd">
              <a:solidFill>
                <a:srgbClr val="99570C"/>
              </a:solidFill>
              <a:prstDash val="solid"/>
              <a:miter/>
            </a:ln>
          </p:spPr>
          <p:txBody>
            <a:bodyPr vert="horz" wrap="square" lIns="323597" tIns="1485900" rIns="323597" bIns="330198" anchor="t" anchorCtr="0" compatLnSpc="1">
              <a:noAutofit/>
            </a:bodyPr>
            <a:lstStyle/>
            <a:p>
              <a:pPr marL="0" marR="0" lvl="0" indent="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all" spc="0" baseline="0">
                  <a:solidFill>
                    <a:srgbClr val="000000"/>
                  </a:solidFill>
                  <a:uFillTx/>
                </a:defRPr>
              </a:pPr>
              <a:r>
                <a:rPr lang="de-DE" sz="2500" b="0" i="0" u="none" strike="noStrike" kern="1200" cap="all" spc="0" baseline="0">
                  <a:solidFill>
                    <a:srgbClr val="FFFFFF"/>
                  </a:solidFill>
                  <a:uFillTx/>
                  <a:latin typeface="Goudy Old Style"/>
                </a:rPr>
                <a:t>Hausaufgaben</a:t>
              </a:r>
            </a:p>
            <a:p>
              <a:pPr marL="0" marR="0" lvl="0" indent="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all" spc="0" baseline="0">
                  <a:solidFill>
                    <a:srgbClr val="000000"/>
                  </a:solidFill>
                  <a:uFillTx/>
                </a:defRPr>
              </a:pPr>
              <a:r>
                <a:rPr lang="de-DE" sz="2500" b="0" i="0" u="none" strike="noStrike" kern="1200" cap="all" spc="0" baseline="0">
                  <a:solidFill>
                    <a:srgbClr val="FFFFFF"/>
                  </a:solidFill>
                  <a:uFillTx/>
                  <a:latin typeface="Goudy Old Style"/>
                </a:rPr>
                <a:t>Noten</a:t>
              </a:r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386E4F04-C28F-4DA7-8F4D-3EA09F9AE133}"/>
                </a:ext>
              </a:extLst>
            </p:cNvPr>
            <p:cNvSpPr/>
            <p:nvPr/>
          </p:nvSpPr>
          <p:spPr>
            <a:xfrm>
              <a:off x="4453256" y="2076446"/>
              <a:ext cx="3275966" cy="14859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75967"/>
                <a:gd name="f7" fmla="val 1485900"/>
                <a:gd name="f8" fmla="+- 0 0 -90"/>
                <a:gd name="f9" fmla="*/ f3 1 3275967"/>
                <a:gd name="f10" fmla="*/ f4 1 1485900"/>
                <a:gd name="f11" fmla="+- f7 0 f5"/>
                <a:gd name="f12" fmla="+- f6 0 f5"/>
                <a:gd name="f13" fmla="*/ f8 f0 1"/>
                <a:gd name="f14" fmla="*/ f12 1 3275967"/>
                <a:gd name="f15" fmla="*/ f11 1 1485900"/>
                <a:gd name="f16" fmla="*/ 0 f12 1"/>
                <a:gd name="f17" fmla="*/ 0 f11 1"/>
                <a:gd name="f18" fmla="*/ 3275967 f12 1"/>
                <a:gd name="f19" fmla="*/ 1485900 f11 1"/>
                <a:gd name="f20" fmla="*/ f13 1 f2"/>
                <a:gd name="f21" fmla="*/ f16 1 3275967"/>
                <a:gd name="f22" fmla="*/ f17 1 1485900"/>
                <a:gd name="f23" fmla="*/ f18 1 3275967"/>
                <a:gd name="f24" fmla="*/ f19 1 148590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3275967" h="14859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323597" tIns="165104" rIns="323597" bIns="165104" anchor="ctr" anchorCtr="0" compatLnSpc="1">
              <a:noAutofit/>
            </a:bodyPr>
            <a:lstStyle/>
            <a:p>
              <a:pPr marL="0" marR="0" lvl="0" indent="0" algn="l" defTabSz="29336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6600" b="0" i="0" u="none" strike="noStrike" kern="1200" cap="none" spc="0" baseline="0">
                  <a:solidFill>
                    <a:srgbClr val="FFFFFF"/>
                  </a:solidFill>
                  <a:uFillTx/>
                  <a:latin typeface="Goudy Old Style"/>
                </a:rPr>
                <a:t>02</a:t>
              </a:r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533591F-27D7-4C24-AC0F-AB5693299C2D}"/>
                </a:ext>
              </a:extLst>
            </p:cNvPr>
            <p:cNvSpPr/>
            <p:nvPr/>
          </p:nvSpPr>
          <p:spPr>
            <a:xfrm>
              <a:off x="7991298" y="2076446"/>
              <a:ext cx="3275966" cy="37147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75967"/>
                <a:gd name="f7" fmla="val 3714750"/>
                <a:gd name="f8" fmla="+- 0 0 -90"/>
                <a:gd name="f9" fmla="*/ f3 1 3275967"/>
                <a:gd name="f10" fmla="*/ f4 1 3714750"/>
                <a:gd name="f11" fmla="+- f7 0 f5"/>
                <a:gd name="f12" fmla="+- f6 0 f5"/>
                <a:gd name="f13" fmla="*/ f8 f0 1"/>
                <a:gd name="f14" fmla="*/ f12 1 3275967"/>
                <a:gd name="f15" fmla="*/ f11 1 3714750"/>
                <a:gd name="f16" fmla="*/ 0 f12 1"/>
                <a:gd name="f17" fmla="*/ 0 f11 1"/>
                <a:gd name="f18" fmla="*/ 3275967 f12 1"/>
                <a:gd name="f19" fmla="*/ 3714750 f11 1"/>
                <a:gd name="f20" fmla="*/ f13 1 f2"/>
                <a:gd name="f21" fmla="*/ f16 1 3275967"/>
                <a:gd name="f22" fmla="*/ f17 1 3714750"/>
                <a:gd name="f23" fmla="*/ f18 1 3275967"/>
                <a:gd name="f24" fmla="*/ f19 1 371475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3275967" h="371475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17529"/>
            </a:solidFill>
            <a:ln w="15873" cap="rnd">
              <a:solidFill>
                <a:srgbClr val="C17529"/>
              </a:solidFill>
              <a:prstDash val="solid"/>
              <a:miter/>
            </a:ln>
          </p:spPr>
          <p:txBody>
            <a:bodyPr vert="horz" wrap="square" lIns="323597" tIns="1485900" rIns="323597" bIns="330198" anchor="t" anchorCtr="0" compatLnSpc="1">
              <a:noAutofit/>
            </a:bodyPr>
            <a:lstStyle/>
            <a:p>
              <a:pPr marL="0" marR="0" lvl="0" indent="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all" spc="0" baseline="0">
                  <a:solidFill>
                    <a:srgbClr val="000000"/>
                  </a:solidFill>
                  <a:uFillTx/>
                </a:defRPr>
              </a:pPr>
              <a:r>
                <a:rPr lang="de-DE" sz="2500" b="0" i="0" u="none" strike="noStrike" kern="1200" cap="all" spc="0" baseline="0">
                  <a:solidFill>
                    <a:srgbClr val="FFFFFF"/>
                  </a:solidFill>
                  <a:uFillTx/>
                  <a:latin typeface="Goudy Old Style"/>
                </a:rPr>
                <a:t>Kursmaterial</a:t>
              </a:r>
            </a:p>
            <a:p>
              <a:pPr marL="0" marR="0" lvl="0" indent="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all" spc="0" baseline="0">
                  <a:solidFill>
                    <a:srgbClr val="000000"/>
                  </a:solidFill>
                  <a:uFillTx/>
                </a:defRPr>
              </a:pPr>
              <a:r>
                <a:rPr lang="de-DE" sz="2500" b="0" i="0" u="none" strike="noStrike" kern="1200" cap="all" spc="0" baseline="0">
                  <a:solidFill>
                    <a:srgbClr val="FFFFFF"/>
                  </a:solidFill>
                  <a:uFillTx/>
                  <a:latin typeface="Goudy Old Style"/>
                </a:rPr>
                <a:t>Etc.</a:t>
              </a:r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6D4AC90-634A-4D08-AA21-D67A5C3ABA59}"/>
                </a:ext>
              </a:extLst>
            </p:cNvPr>
            <p:cNvSpPr/>
            <p:nvPr/>
          </p:nvSpPr>
          <p:spPr>
            <a:xfrm>
              <a:off x="7991298" y="2076446"/>
              <a:ext cx="3275966" cy="14859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75967"/>
                <a:gd name="f7" fmla="val 1485900"/>
                <a:gd name="f8" fmla="+- 0 0 -90"/>
                <a:gd name="f9" fmla="*/ f3 1 3275967"/>
                <a:gd name="f10" fmla="*/ f4 1 1485900"/>
                <a:gd name="f11" fmla="+- f7 0 f5"/>
                <a:gd name="f12" fmla="+- f6 0 f5"/>
                <a:gd name="f13" fmla="*/ f8 f0 1"/>
                <a:gd name="f14" fmla="*/ f12 1 3275967"/>
                <a:gd name="f15" fmla="*/ f11 1 1485900"/>
                <a:gd name="f16" fmla="*/ 0 f12 1"/>
                <a:gd name="f17" fmla="*/ 0 f11 1"/>
                <a:gd name="f18" fmla="*/ 3275967 f12 1"/>
                <a:gd name="f19" fmla="*/ 1485900 f11 1"/>
                <a:gd name="f20" fmla="*/ f13 1 f2"/>
                <a:gd name="f21" fmla="*/ f16 1 3275967"/>
                <a:gd name="f22" fmla="*/ f17 1 1485900"/>
                <a:gd name="f23" fmla="*/ f18 1 3275967"/>
                <a:gd name="f24" fmla="*/ f19 1 148590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3275967" h="14859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323597" tIns="165104" rIns="323597" bIns="165104" anchor="ctr" anchorCtr="0" compatLnSpc="1">
              <a:noAutofit/>
            </a:bodyPr>
            <a:lstStyle/>
            <a:p>
              <a:pPr marL="0" marR="0" lvl="0" indent="0" algn="l" defTabSz="29336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6600" b="0" i="0" u="none" strike="noStrike" kern="1200" cap="none" spc="0" baseline="0">
                  <a:solidFill>
                    <a:srgbClr val="FFFFFF"/>
                  </a:solidFill>
                  <a:uFillTx/>
                  <a:latin typeface="Goudy Old Style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F2E2-50FA-42C6-8E7C-127E777E56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412248"/>
            <a:ext cx="10353760" cy="970452"/>
          </a:xfrm>
        </p:spPr>
        <p:txBody>
          <a:bodyPr/>
          <a:lstStyle/>
          <a:p>
            <a:pPr lvl="0"/>
            <a:r>
              <a:rPr lang="en-US">
                <a:solidFill>
                  <a:srgbClr val="F2F2F2"/>
                </a:solidFill>
                <a:highlight>
                  <a:srgbClr val="B54C2D"/>
                </a:highlight>
              </a:rPr>
              <a:t>01_Software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AD1C2-0C44-4895-B13D-7E1B173363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74932" y="2003331"/>
            <a:ext cx="3300984" cy="764785"/>
          </a:xfrm>
        </p:spPr>
        <p:txBody>
          <a:bodyPr anchor="b" anchorCtr="1">
            <a:noAutofit/>
          </a:bodyPr>
          <a:lstStyle/>
          <a:p>
            <a:pPr marL="0" lvl="0" indent="0" algn="ctr">
              <a:spcBef>
                <a:spcPts val="500"/>
              </a:spcBef>
              <a:buNone/>
            </a:pPr>
            <a:r>
              <a:rPr lang="en-US" sz="2200">
                <a:solidFill>
                  <a:srgbClr val="FFFFFF"/>
                </a:solidFill>
              </a:rPr>
              <a:t>Onyx 4.4</a:t>
            </a:r>
          </a:p>
          <a:p>
            <a:pPr marL="0" lvl="0" indent="0" algn="ctr">
              <a:spcBef>
                <a:spcPts val="500"/>
              </a:spcBef>
              <a:buNone/>
            </a:pPr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ED79E-7422-41B1-8C2B-46618CC7FF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74932" y="2885489"/>
            <a:ext cx="3300984" cy="3023088"/>
          </a:xfrm>
        </p:spPr>
        <p:txBody>
          <a:bodyPr/>
          <a:lstStyle/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Executable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>
                <a:hlinkClick r:id="rId2"/>
              </a:rPr>
              <a:t>https://support.obsidiancontrol.com/Content/Support/Downloads.htm</a:t>
            </a:r>
            <a:endParaRPr lang="en-US" sz="1400"/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(DyLOS Factory Content)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8A6A6-42C3-4C45-96AC-36C9BD52CF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16080" y="1926805"/>
            <a:ext cx="3300984" cy="764785"/>
          </a:xfrm>
        </p:spPr>
        <p:txBody>
          <a:bodyPr anchor="b" anchorCtr="1">
            <a:noAutofit/>
          </a:bodyPr>
          <a:lstStyle/>
          <a:p>
            <a:pPr marL="0" lvl="0" indent="0" algn="ctr">
              <a:spcBef>
                <a:spcPts val="500"/>
              </a:spcBef>
              <a:buNone/>
            </a:pPr>
            <a:r>
              <a:rPr lang="en-US" sz="2200">
                <a:solidFill>
                  <a:srgbClr val="FFFFFF"/>
                </a:solidFill>
              </a:rPr>
              <a:t>Demo Capture /</a:t>
            </a:r>
          </a:p>
          <a:p>
            <a:pPr marL="0" lvl="0" indent="0" algn="ctr">
              <a:spcBef>
                <a:spcPts val="500"/>
              </a:spcBef>
              <a:buNone/>
            </a:pPr>
            <a:r>
              <a:rPr lang="en-US" sz="2200">
                <a:solidFill>
                  <a:srgbClr val="FFFFFF"/>
                </a:solidFill>
              </a:rPr>
              <a:t>Capture SE2020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E0A084-C012-4D38-BA9E-4EB9D66DDA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16080" y="2885489"/>
            <a:ext cx="3300984" cy="3023088"/>
          </a:xfrm>
        </p:spPr>
        <p:txBody>
          <a:bodyPr/>
          <a:lstStyle/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Capture Presentation File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>
                <a:hlinkClick r:id="rId2"/>
              </a:rPr>
              <a:t>https://support.obsidiancontrol.com/Content/Support/Downloads.htm</a:t>
            </a:r>
            <a:endParaRPr lang="en-US" sz="1400"/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Capture 2020SE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>
                <a:hlinkClick r:id="rId3"/>
              </a:rPr>
              <a:t>https://www.capture.se/Downloads/Download-Capture</a:t>
            </a:r>
            <a:endParaRPr lang="en-US" sz="140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248C956-D827-45E6-9132-93E1D49D7F13}"/>
              </a:ext>
            </a:extLst>
          </p:cNvPr>
          <p:cNvSpPr txBox="1"/>
          <p:nvPr/>
        </p:nvSpPr>
        <p:spPr>
          <a:xfrm>
            <a:off x="7678738" y="6000749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CAAA77-D029-4069-BC07-3603BDC56B50}" type="datetime1">
              <a:rPr lang="de-DE" sz="11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Goudy Old Style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04.11.2020</a:t>
            </a:fld>
            <a:endParaRPr lang="en-US" sz="1100" b="0" i="0" u="none" strike="noStrike" kern="1200" cap="none" spc="0" baseline="0">
              <a:solidFill>
                <a:srgbClr val="F2F2F2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Goudy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76D8-62CA-4BF0-9FDC-72D7D96F26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412248"/>
            <a:ext cx="10353760" cy="970452"/>
          </a:xfrm>
        </p:spPr>
        <p:txBody>
          <a:bodyPr/>
          <a:lstStyle/>
          <a:p>
            <a:pPr lvl="0"/>
            <a:r>
              <a:rPr lang="en-US">
                <a:solidFill>
                  <a:srgbClr val="F2F2F2"/>
                </a:solidFill>
                <a:highlight>
                  <a:srgbClr val="B54C2D"/>
                </a:highlight>
              </a:rPr>
              <a:t>01_Software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A97CB-0607-4F20-AEA7-2D7F8158FA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74932" y="2003331"/>
            <a:ext cx="3300984" cy="764785"/>
          </a:xfrm>
        </p:spPr>
        <p:txBody>
          <a:bodyPr anchor="b" anchorCtr="1">
            <a:noAutofit/>
          </a:bodyPr>
          <a:lstStyle/>
          <a:p>
            <a:pPr marL="0" lvl="0" indent="0" algn="ctr">
              <a:spcBef>
                <a:spcPts val="500"/>
              </a:spcBef>
              <a:buNone/>
            </a:pPr>
            <a:r>
              <a:rPr lang="en-US" sz="2200">
                <a:solidFill>
                  <a:srgbClr val="FFFFFF"/>
                </a:solidFill>
              </a:rPr>
              <a:t>Recommended PC Specifications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1E069-24DC-4917-AF77-3D28DDCB60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74932" y="2885489"/>
            <a:ext cx="3300984" cy="3023088"/>
          </a:xfrm>
        </p:spPr>
        <p:txBody>
          <a:bodyPr/>
          <a:lstStyle/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Windows 10 64bit (Home/Pro/Enterprise)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Intel Core i3 processor 6th Generation+ (or other comparable multi-core processor)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8 GB RAM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SSD storage drive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40 GB available disk space for software, DYLOS factory content and storage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Widescreen monitor, minimum 1280 wide, 768 high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F898A-759B-45B2-BD1C-FE6CE4EB75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16080" y="1926805"/>
            <a:ext cx="3300984" cy="764785"/>
          </a:xfrm>
        </p:spPr>
        <p:txBody>
          <a:bodyPr anchor="b" anchorCtr="1">
            <a:noAutofit/>
          </a:bodyPr>
          <a:lstStyle/>
          <a:p>
            <a:pPr marL="0" lvl="0" indent="0" algn="ctr">
              <a:spcBef>
                <a:spcPts val="500"/>
              </a:spcBef>
              <a:buNone/>
            </a:pPr>
            <a:r>
              <a:rPr lang="en-US" sz="2200">
                <a:solidFill>
                  <a:srgbClr val="FFFFFF"/>
                </a:solidFill>
              </a:rPr>
              <a:t>Wenn nicht…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8D1908-9562-48C0-8C02-EA1B31A7FC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16080" y="2885489"/>
            <a:ext cx="3300984" cy="3023088"/>
          </a:xfrm>
        </p:spPr>
        <p:txBody>
          <a:bodyPr/>
          <a:lstStyle/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Ggf. 2er Gruppen bilden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Ggf. hausaufgaben zsm machen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Abgaben wenns geht trotzdem jeder für sich</a:t>
            </a:r>
          </a:p>
          <a:p>
            <a:pPr marL="0" lvl="0" indent="0">
              <a:spcBef>
                <a:spcPts val="300"/>
              </a:spcBef>
              <a:buNone/>
            </a:pPr>
            <a:endParaRPr lang="en-US" sz="1400"/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Wenn keine Gruppen dann pech gehabt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Benotung wird anders ablaufen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A6EBE142-67B8-4E29-AADD-7589255E4842}"/>
              </a:ext>
            </a:extLst>
          </p:cNvPr>
          <p:cNvSpPr txBox="1"/>
          <p:nvPr/>
        </p:nvSpPr>
        <p:spPr>
          <a:xfrm>
            <a:off x="7678738" y="6000749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EC0B80-3617-46FD-AB19-A7DF5E3421AA}" type="datetime1">
              <a:rPr lang="de-DE" sz="11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Goudy Old Style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04.11.2020</a:t>
            </a:fld>
            <a:endParaRPr lang="en-US" sz="1100" b="0" i="0" u="none" strike="noStrike" kern="1200" cap="none" spc="0" baseline="0">
              <a:solidFill>
                <a:srgbClr val="F2F2F2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Goudy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D711-54F9-4009-917A-8ED7DAAE16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412248"/>
            <a:ext cx="10353760" cy="970452"/>
          </a:xfrm>
        </p:spPr>
        <p:txBody>
          <a:bodyPr/>
          <a:lstStyle/>
          <a:p>
            <a:pPr lvl="0"/>
            <a:r>
              <a:rPr lang="en-US">
                <a:solidFill>
                  <a:srgbClr val="F2F2F2"/>
                </a:solidFill>
                <a:highlight>
                  <a:srgbClr val="99570C"/>
                </a:highlight>
              </a:rPr>
              <a:t>02_Noten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7900-D684-45DA-A2E7-13749A2C64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74932" y="2003331"/>
            <a:ext cx="3300984" cy="764785"/>
          </a:xfrm>
        </p:spPr>
        <p:txBody>
          <a:bodyPr anchor="b" anchorCtr="1">
            <a:noAutofit/>
          </a:bodyPr>
          <a:lstStyle/>
          <a:p>
            <a:pPr marL="0" lvl="0" indent="0" algn="ctr">
              <a:spcBef>
                <a:spcPts val="500"/>
              </a:spcBef>
              <a:buNone/>
            </a:pPr>
            <a:r>
              <a:rPr lang="en-US" sz="2200">
                <a:solidFill>
                  <a:srgbClr val="FFFFFF"/>
                </a:solidFill>
              </a:rPr>
              <a:t>Hausaufgaben</a:t>
            </a:r>
          </a:p>
          <a:p>
            <a:pPr marL="0" lvl="0" indent="0" algn="ctr">
              <a:spcBef>
                <a:spcPts val="500"/>
              </a:spcBef>
              <a:buNone/>
            </a:pPr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2E13D-A202-4A99-891F-9E0C421255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74932" y="2885489"/>
            <a:ext cx="3300984" cy="3023088"/>
          </a:xfrm>
        </p:spPr>
        <p:txBody>
          <a:bodyPr/>
          <a:lstStyle/>
          <a:p>
            <a:pPr marL="0" lvl="0" indent="0">
              <a:spcBef>
                <a:spcPts val="500"/>
              </a:spcBef>
              <a:buNone/>
            </a:pPr>
            <a:r>
              <a:rPr lang="en-US" sz="2000"/>
              <a:t>Freiwillig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	Empfehlenswert, da Erfahrung und 	Routine wichtig ist </a:t>
            </a:r>
          </a:p>
          <a:p>
            <a:pPr marL="0" lvl="0" indent="0">
              <a:spcBef>
                <a:spcPts val="500"/>
              </a:spcBef>
              <a:buNone/>
            </a:pPr>
            <a:r>
              <a:rPr lang="en-US" sz="2000"/>
              <a:t>Gelegentlich Quizzes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	Verpflichtend aber unbenotet</a:t>
            </a:r>
          </a:p>
          <a:p>
            <a:pPr marL="0" lvl="0" indent="0">
              <a:spcBef>
                <a:spcPts val="500"/>
              </a:spcBef>
              <a:buNone/>
            </a:pPr>
            <a:r>
              <a:rPr lang="en-US" sz="2000"/>
              <a:t>Abgaben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	eine oder mehrere Lichtshows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06C89-6615-49CC-8E16-7A6FFA2D51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16080" y="1926805"/>
            <a:ext cx="3300984" cy="764785"/>
          </a:xfrm>
        </p:spPr>
        <p:txBody>
          <a:bodyPr anchor="b" anchorCtr="1">
            <a:noAutofit/>
          </a:bodyPr>
          <a:lstStyle/>
          <a:p>
            <a:pPr marL="0" lvl="0" indent="0" algn="ctr">
              <a:spcBef>
                <a:spcPts val="500"/>
              </a:spcBef>
              <a:buNone/>
            </a:pPr>
            <a:r>
              <a:rPr lang="en-US" sz="2200">
                <a:solidFill>
                  <a:srgbClr val="FFFFFF"/>
                </a:solidFill>
              </a:rPr>
              <a:t>Noten</a:t>
            </a:r>
          </a:p>
          <a:p>
            <a:pPr marL="0" lvl="0" indent="0" algn="ctr">
              <a:spcBef>
                <a:spcPts val="500"/>
              </a:spcBef>
              <a:buNone/>
            </a:pPr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D6C65A-7428-4A23-8C4D-E9508C6F76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16080" y="2885489"/>
            <a:ext cx="3300984" cy="3023088"/>
          </a:xfrm>
        </p:spPr>
        <p:txBody>
          <a:bodyPr/>
          <a:lstStyle/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Bilden sich zum größten Teil aus den Praxisaufgaben und ggf der Veranstaltung.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Mitarbeit ist obv. erwünscht aber nicht zwingend.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Quasi wie Uni.</a:t>
            </a:r>
          </a:p>
          <a:p>
            <a:pPr marL="0" lvl="0" indent="0">
              <a:spcBef>
                <a:spcPts val="300"/>
              </a:spcBef>
              <a:buNone/>
            </a:pPr>
            <a:endParaRPr lang="en-US" sz="1400"/>
          </a:p>
          <a:p>
            <a:pPr marL="0" lvl="0" indent="0">
              <a:spcBef>
                <a:spcPts val="300"/>
              </a:spcBef>
              <a:buNone/>
            </a:pPr>
            <a:r>
              <a:rPr lang="en-US" sz="1400"/>
              <a:t>Webcam “““ erforderlich”””</a:t>
            </a:r>
          </a:p>
          <a:p>
            <a:pPr marL="0" lvl="0" indent="0">
              <a:spcBef>
                <a:spcPts val="300"/>
              </a:spcBef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B7E34-4B5D-4E86-8775-792BDAC206A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>
                <a:highlight>
                  <a:srgbClr val="C17529"/>
                </a:highlight>
              </a:rPr>
              <a:t>03_Kursmaterial</a:t>
            </a: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841954BB-5422-4773-BD63-2FB86F860B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6708" y="1885950"/>
            <a:ext cx="3300984" cy="764785"/>
          </a:xfrm>
        </p:spPr>
        <p:txBody>
          <a:bodyPr anchor="b" anchorCtr="1">
            <a:noAutofit/>
          </a:bodyPr>
          <a:lstStyle/>
          <a:p>
            <a:pPr marL="0" lvl="0" indent="0" algn="ctr">
              <a:spcBef>
                <a:spcPts val="500"/>
              </a:spcBef>
              <a:buNone/>
            </a:pPr>
            <a:r>
              <a:rPr lang="de-DE" sz="2200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BBED392-C186-434E-88E3-C11C398C43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40873" y="2814194"/>
            <a:ext cx="4512655" cy="3023088"/>
          </a:xfrm>
        </p:spPr>
        <p:txBody>
          <a:bodyPr/>
          <a:lstStyle/>
          <a:p>
            <a:pPr marL="0" lvl="0" indent="0">
              <a:spcBef>
                <a:spcPts val="300"/>
              </a:spcBef>
              <a:buNone/>
            </a:pPr>
            <a:r>
              <a:rPr lang="de-DE" sz="1400">
                <a:hlinkClick r:id="rId2"/>
              </a:rPr>
              <a:t>https://github.com/AnnoyedSandwich/Onyx-Tutorial</a:t>
            </a:r>
            <a:endParaRPr lang="de-DE" sz="1400"/>
          </a:p>
          <a:p>
            <a:pPr marL="0" lvl="0" indent="0">
              <a:spcBef>
                <a:spcPts val="300"/>
              </a:spcBef>
              <a:buNone/>
            </a:pPr>
            <a:r>
              <a:rPr lang="de-DE" sz="1400"/>
              <a:t>Wöchentlich Link zu den Kapiteln und wird semi-regelmäßig geupdated</a:t>
            </a:r>
          </a:p>
          <a:p>
            <a:pPr marL="0" lvl="0" indent="0">
              <a:spcBef>
                <a:spcPts val="300"/>
              </a:spcBef>
              <a:buNone/>
            </a:pPr>
            <a:endParaRPr lang="de-DE" sz="1400"/>
          </a:p>
          <a:p>
            <a:pPr marL="0" lvl="0" indent="0">
              <a:spcBef>
                <a:spcPts val="300"/>
              </a:spcBef>
              <a:buNone/>
            </a:pPr>
            <a:r>
              <a:rPr lang="de-DE" sz="1400"/>
              <a:t>Für Downloadversion: &gt;&gt;Releases&gt;&gt;aktuellen Release auswählen&gt;&gt;.zip Ordner entpacken</a:t>
            </a:r>
          </a:p>
          <a:p>
            <a:pPr marL="0" lvl="0" indent="0">
              <a:spcBef>
                <a:spcPts val="300"/>
              </a:spcBef>
              <a:buNone/>
            </a:pPr>
            <a:endParaRPr lang="de-DE" sz="1400"/>
          </a:p>
          <a:p>
            <a:pPr marL="0" lvl="0" indent="0">
              <a:spcBef>
                <a:spcPts val="300"/>
              </a:spcBef>
              <a:buNone/>
            </a:pPr>
            <a:r>
              <a:rPr lang="de-DE" sz="1400"/>
              <a:t>Markdown Editoren: </a:t>
            </a:r>
            <a:r>
              <a:rPr lang="de-DE" sz="1400">
                <a:solidFill>
                  <a:srgbClr val="24292E"/>
                </a:solidFill>
                <a:latin typeface="-apple-system"/>
                <a:hlinkClick r:id="rId3"/>
              </a:rPr>
              <a:t>Link zu Typora</a:t>
            </a:r>
            <a:r>
              <a:rPr lang="de-DE" sz="140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>
                <a:solidFill>
                  <a:srgbClr val="24292E"/>
                </a:solidFill>
                <a:latin typeface="-apple-system"/>
                <a:hlinkClick r:id="rId4"/>
              </a:rPr>
              <a:t>Link zu Quiver</a:t>
            </a:r>
            <a:endParaRPr lang="de-DE" sz="1400">
              <a:solidFill>
                <a:srgbClr val="24292E"/>
              </a:solidFill>
              <a:latin typeface="-apple-system"/>
            </a:endParaRPr>
          </a:p>
          <a:p>
            <a:pPr marL="0" lvl="0" indent="0">
              <a:spcBef>
                <a:spcPts val="300"/>
              </a:spcBef>
              <a:buNone/>
            </a:pPr>
            <a:endParaRPr lang="de-DE" sz="1400"/>
          </a:p>
          <a:p>
            <a:pPr marL="0" lvl="0" indent="0">
              <a:spcBef>
                <a:spcPts val="300"/>
              </a:spcBef>
              <a:buNone/>
            </a:pPr>
            <a:endParaRPr lang="de-DE" sz="1400"/>
          </a:p>
          <a:p>
            <a:pPr marL="0" lvl="0" indent="0">
              <a:spcBef>
                <a:spcPts val="300"/>
              </a:spcBef>
              <a:buNone/>
            </a:pPr>
            <a:endParaRPr lang="de-DE" sz="1400"/>
          </a:p>
          <a:p>
            <a:pPr marL="0" lvl="0" indent="0" algn="ctr">
              <a:spcBef>
                <a:spcPts val="300"/>
              </a:spcBef>
              <a:buNone/>
            </a:pPr>
            <a:endParaRPr lang="de-DE" sz="1400"/>
          </a:p>
        </p:txBody>
      </p:sp>
      <p:sp>
        <p:nvSpPr>
          <p:cNvPr id="5" name="Datumsplatzhalter 8">
            <a:extLst>
              <a:ext uri="{FF2B5EF4-FFF2-40B4-BE49-F238E27FC236}">
                <a16:creationId xmlns:a16="http://schemas.microsoft.com/office/drawing/2014/main" id="{B39EC7D2-6E3A-4A0D-8306-08F490021423}"/>
              </a:ext>
            </a:extLst>
          </p:cNvPr>
          <p:cNvSpPr txBox="1"/>
          <p:nvPr/>
        </p:nvSpPr>
        <p:spPr>
          <a:xfrm>
            <a:off x="7678738" y="6000749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2693CC-1069-49B3-B382-7AD0C9FD6474}" type="datetime1">
              <a:rPr lang="de-DE" sz="11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Goudy Old Style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04.11.2020</a:t>
            </a:fld>
            <a:endParaRPr lang="en-US" sz="1100" b="0" i="0" u="none" strike="noStrike" kern="1200" cap="none" spc="0" baseline="0">
              <a:solidFill>
                <a:srgbClr val="F2F2F2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Goudy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Breitbild</PresentationFormat>
  <Paragraphs>63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Goudy Old Style</vt:lpstr>
      <vt:lpstr>Wingdings 2</vt:lpstr>
      <vt:lpstr>SlateVTI</vt:lpstr>
      <vt:lpstr>Lichttechnik Workshop</vt:lpstr>
      <vt:lpstr>PowerPoint-Präsentation</vt:lpstr>
      <vt:lpstr>01_Software</vt:lpstr>
      <vt:lpstr>01_Software</vt:lpstr>
      <vt:lpstr>02_Noten</vt:lpstr>
      <vt:lpstr>03_Kursmaterial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Lichttechnik Workshop</dc:title>
  <dc:creator>Benedict Naebers</dc:creator>
  <cp:lastModifiedBy>Benedict Naebers</cp:lastModifiedBy>
  <cp:revision>5</cp:revision>
  <dcterms:created xsi:type="dcterms:W3CDTF">2020-11-04T11:09:04Z</dcterms:created>
  <dcterms:modified xsi:type="dcterms:W3CDTF">2020-11-04T16:23:17Z</dcterms:modified>
</cp:coreProperties>
</file>