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6" r:id="rId2"/>
    <p:sldId id="262" r:id="rId3"/>
    <p:sldId id="260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7000B"/>
    <a:srgbClr val="0041B6"/>
    <a:srgbClr val="F9D600"/>
    <a:srgbClr val="324057"/>
    <a:srgbClr val="007CCE"/>
    <a:srgbClr val="2A1255"/>
    <a:srgbClr val="A58C51"/>
    <a:srgbClr val="213969"/>
    <a:srgbClr val="3323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90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42048" y="2169459"/>
            <a:ext cx="8901952" cy="23666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9600" b="1" dirty="0" smtClean="0">
                <a:ln/>
                <a:solidFill>
                  <a:schemeClr val="accent3"/>
                </a:solidFill>
                <a:latin typeface="+mn-lt"/>
              </a:rPr>
              <a:t>Развивающие игры для детей</a:t>
            </a:r>
            <a:endParaRPr lang="en-US" sz="9600" b="1" dirty="0">
              <a:ln/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196788" y="4650909"/>
            <a:ext cx="6858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Литвякова Анна Павловна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создано для развития у ребенка внимательности, общих знаний </a:t>
            </a:r>
            <a:r>
              <a:rPr lang="ru-RU" dirty="0" smtClean="0"/>
              <a:t>предметов со школы</a:t>
            </a:r>
          </a:p>
          <a:p>
            <a:r>
              <a:rPr lang="ru-RU" dirty="0" smtClean="0"/>
              <a:t>Проверка уже имеющихся </a:t>
            </a:r>
            <a:r>
              <a:rPr lang="ru-RU" dirty="0" smtClean="0"/>
              <a:t>способностей или приобретение новой информации</a:t>
            </a: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31977" y="1305017"/>
            <a:ext cx="3000652" cy="52322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Стартовое меню</a:t>
            </a:r>
            <a:endParaRPr lang="ru-RU" sz="2800" dirty="0"/>
          </a:p>
        </p:txBody>
      </p:sp>
      <p:cxnSp>
        <p:nvCxnSpPr>
          <p:cNvPr id="7" name="Прямая со стрелкой 6"/>
          <p:cNvCxnSpPr>
            <a:stCxn id="5" idx="1"/>
            <a:endCxn id="10" idx="0"/>
          </p:cNvCxnSpPr>
          <p:nvPr/>
        </p:nvCxnSpPr>
        <p:spPr>
          <a:xfrm flipH="1">
            <a:off x="2157273" y="1566627"/>
            <a:ext cx="674704" cy="58176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9809" y="2148396"/>
            <a:ext cx="2254928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Рекордов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5" idx="2"/>
            <a:endCxn id="14" idx="0"/>
          </p:cNvCxnSpPr>
          <p:nvPr/>
        </p:nvCxnSpPr>
        <p:spPr>
          <a:xfrm>
            <a:off x="4332303" y="1828237"/>
            <a:ext cx="17755" cy="8794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5860" y="2707690"/>
            <a:ext cx="2148396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 персонажа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14" idx="2"/>
            <a:endCxn id="17" idx="0"/>
          </p:cNvCxnSpPr>
          <p:nvPr/>
        </p:nvCxnSpPr>
        <p:spPr>
          <a:xfrm>
            <a:off x="4350058" y="3077022"/>
            <a:ext cx="4439" cy="55394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00147" y="3630966"/>
            <a:ext cx="19086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Карта уровней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660125" y="4376691"/>
            <a:ext cx="1393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1 уровень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641325" y="4768788"/>
            <a:ext cx="1393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r>
              <a:rPr lang="ru-RU" dirty="0" smtClean="0"/>
              <a:t> уровень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5594412" y="4466947"/>
            <a:ext cx="13937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3 уровень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17" idx="1"/>
            <a:endCxn id="26" idx="0"/>
          </p:cNvCxnSpPr>
          <p:nvPr/>
        </p:nvCxnSpPr>
        <p:spPr>
          <a:xfrm flipH="1">
            <a:off x="2357022" y="3815632"/>
            <a:ext cx="1043125" cy="5610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7" idx="2"/>
            <a:endCxn id="27" idx="0"/>
          </p:cNvCxnSpPr>
          <p:nvPr/>
        </p:nvCxnSpPr>
        <p:spPr>
          <a:xfrm flipH="1">
            <a:off x="4338222" y="4000298"/>
            <a:ext cx="16275" cy="76849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7" idx="3"/>
            <a:endCxn id="28" idx="0"/>
          </p:cNvCxnSpPr>
          <p:nvPr/>
        </p:nvCxnSpPr>
        <p:spPr>
          <a:xfrm>
            <a:off x="5308846" y="3815632"/>
            <a:ext cx="982463" cy="65131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61102" y="2698810"/>
            <a:ext cx="1642370" cy="37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Конец игры</a:t>
            </a:r>
            <a:endParaRPr lang="ru-RU" dirty="0"/>
          </a:p>
        </p:txBody>
      </p:sp>
      <p:cxnSp>
        <p:nvCxnSpPr>
          <p:cNvPr id="37" name="Прямая со стрелкой 36"/>
          <p:cNvCxnSpPr>
            <a:stCxn id="5" idx="3"/>
            <a:endCxn id="35" idx="0"/>
          </p:cNvCxnSpPr>
          <p:nvPr/>
        </p:nvCxnSpPr>
        <p:spPr>
          <a:xfrm>
            <a:off x="5832629" y="1566627"/>
            <a:ext cx="1149658" cy="113218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7" idx="3"/>
            <a:endCxn id="35" idx="2"/>
          </p:cNvCxnSpPr>
          <p:nvPr/>
        </p:nvCxnSpPr>
        <p:spPr>
          <a:xfrm flipV="1">
            <a:off x="5308846" y="3071673"/>
            <a:ext cx="1673441" cy="7439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835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Pygame</a:t>
            </a:r>
            <a:endParaRPr lang="ru-RU" b="1" dirty="0" smtClean="0"/>
          </a:p>
          <a:p>
            <a:r>
              <a:rPr lang="en-US" b="1" dirty="0" err="1" smtClean="0"/>
              <a:t>Csv</a:t>
            </a:r>
            <a:endParaRPr lang="ru-RU" b="1" dirty="0" smtClean="0"/>
          </a:p>
          <a:p>
            <a:r>
              <a:rPr lang="en-US" b="1" dirty="0" smtClean="0"/>
              <a:t>Random</a:t>
            </a:r>
            <a:endParaRPr lang="ru-RU" b="1" dirty="0" smtClean="0"/>
          </a:p>
          <a:p>
            <a:r>
              <a:rPr lang="en-US" b="1" dirty="0" err="1" smtClean="0"/>
              <a:t>moviepy.editor</a:t>
            </a:r>
            <a:endParaRPr lang="ru-RU" b="1" dirty="0" smtClean="0"/>
          </a:p>
          <a:p>
            <a:endParaRPr lang="ru-RU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Созданы 3 уровня различной сложности</a:t>
            </a:r>
          </a:p>
          <a:p>
            <a:r>
              <a:rPr lang="ru-RU" dirty="0" smtClean="0"/>
              <a:t>Удобный для пользователя интерфейс</a:t>
            </a:r>
          </a:p>
          <a:p>
            <a:r>
              <a:rPr lang="ru-RU" dirty="0" smtClean="0"/>
              <a:t>Подсчет количества набранных очков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Возможные добавления:</a:t>
            </a:r>
          </a:p>
          <a:p>
            <a:r>
              <a:rPr lang="ru-RU" dirty="0" smtClean="0"/>
              <a:t>Дополнительные уровни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71</Words>
  <Application>Microsoft Office PowerPoint</Application>
  <PresentationFormat>Экран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Слайд 1</vt:lpstr>
      <vt:lpstr>Идея проекта</vt:lpstr>
      <vt:lpstr>Структура</vt:lpstr>
      <vt:lpstr>Библиотеки</vt:lpstr>
      <vt:lpstr>Итог</vt:lpstr>
    </vt:vector>
  </TitlesOfParts>
  <Company>PJSC "New Engineering Technologies"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hhh</cp:lastModifiedBy>
  <cp:revision>182</cp:revision>
  <dcterms:created xsi:type="dcterms:W3CDTF">2016-11-18T14:12:19Z</dcterms:created>
  <dcterms:modified xsi:type="dcterms:W3CDTF">2020-01-15T12:26:58Z</dcterms:modified>
</cp:coreProperties>
</file>