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7000B"/>
    <a:srgbClr val="0041B6"/>
    <a:srgbClr val="F9D600"/>
    <a:srgbClr val="324057"/>
    <a:srgbClr val="007CCE"/>
    <a:srgbClr val="2A1255"/>
    <a:srgbClr val="A58C51"/>
    <a:srgbClr val="213969"/>
    <a:srgbClr val="3323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28801" y="3676166"/>
            <a:ext cx="5405718" cy="1012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Проект «Бот в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Вконтакте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 –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‘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Репетитор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’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»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97000B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Литвякова Анна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Цель – работа с </a:t>
            </a:r>
            <a:r>
              <a:rPr lang="en-US" dirty="0" smtClean="0"/>
              <a:t>API, flask</a:t>
            </a:r>
            <a:r>
              <a:rPr lang="ru-RU" dirty="0" smtClean="0"/>
              <a:t>, а также создание собственного бота</a:t>
            </a:r>
          </a:p>
          <a:p>
            <a:pPr>
              <a:buNone/>
            </a:pPr>
            <a:r>
              <a:rPr lang="ru-RU" dirty="0" smtClean="0"/>
              <a:t>Задачи:</a:t>
            </a:r>
            <a:endParaRPr lang="ru-RU" dirty="0" smtClean="0"/>
          </a:p>
          <a:p>
            <a:r>
              <a:rPr lang="ru-RU" dirty="0" smtClean="0"/>
              <a:t>Подготовка </a:t>
            </a:r>
            <a:r>
              <a:rPr lang="ru-RU" dirty="0" smtClean="0"/>
              <a:t>к Единому Государственному Экзамену с помощью бота</a:t>
            </a:r>
          </a:p>
          <a:p>
            <a:r>
              <a:rPr lang="ru-RU" dirty="0" smtClean="0"/>
              <a:t>Тренировка для школьников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библиотеки:</a:t>
            </a:r>
            <a:br>
              <a:rPr lang="ru-RU" dirty="0" smtClean="0"/>
            </a:br>
            <a:r>
              <a:rPr lang="en-US" dirty="0" err="1" smtClean="0"/>
              <a:t>vk_api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random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</a:t>
            </a:r>
            <a:br>
              <a:rPr lang="en-US" dirty="0" smtClean="0"/>
            </a:br>
            <a:r>
              <a:rPr lang="en-US" dirty="0" smtClean="0"/>
              <a:t>requests</a:t>
            </a:r>
            <a:br>
              <a:rPr lang="en-US" dirty="0" smtClean="0"/>
            </a:br>
            <a:r>
              <a:rPr lang="en-US" dirty="0" smtClean="0"/>
              <a:t>peewee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Содержимое 10" descr="ScreenShot_20200506142911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33668" y="517004"/>
            <a:ext cx="3887788" cy="2945294"/>
          </a:xfrm>
        </p:spPr>
      </p:pic>
      <p:pic>
        <p:nvPicPr>
          <p:cNvPr id="1026" name="Picture 2" descr="https://sun1-90.userapi.com/dlFYwIHUtGJXWnn5U7MxSZd2s9qnORNiJ98bmA/ZiXF3xLP7x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0060" y="806823"/>
            <a:ext cx="3548259" cy="524229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870" y="3781988"/>
            <a:ext cx="3856223" cy="24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44</Words>
  <Application>Microsoft Office PowerPoint</Application>
  <PresentationFormat>Экран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Слайд 1</vt:lpstr>
      <vt:lpstr>Идея проекта</vt:lpstr>
      <vt:lpstr>Структура</vt:lpstr>
      <vt:lpstr>Слайд 4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hhh</cp:lastModifiedBy>
  <cp:revision>162</cp:revision>
  <dcterms:created xsi:type="dcterms:W3CDTF">2016-11-18T14:12:19Z</dcterms:created>
  <dcterms:modified xsi:type="dcterms:W3CDTF">2020-05-06T13:45:27Z</dcterms:modified>
</cp:coreProperties>
</file>