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2"/>
  </p:notesMasterIdLst>
  <p:sldIdLst>
    <p:sldId id="256" r:id="rId5"/>
    <p:sldId id="2147469280" r:id="rId6"/>
    <p:sldId id="2147469256" r:id="rId7"/>
    <p:sldId id="2147469444" r:id="rId8"/>
    <p:sldId id="2147469394" r:id="rId9"/>
    <p:sldId id="2147469395" r:id="rId10"/>
    <p:sldId id="2147469396" r:id="rId11"/>
    <p:sldId id="2147469397" r:id="rId12"/>
    <p:sldId id="2147469398" r:id="rId13"/>
    <p:sldId id="2147469399" r:id="rId14"/>
    <p:sldId id="2147469400" r:id="rId15"/>
    <p:sldId id="2147469445" r:id="rId16"/>
    <p:sldId id="2147469401" r:id="rId17"/>
    <p:sldId id="2147469402" r:id="rId18"/>
    <p:sldId id="2147469403" r:id="rId19"/>
    <p:sldId id="2147469404" r:id="rId20"/>
    <p:sldId id="2147469405" r:id="rId21"/>
    <p:sldId id="2147469406" r:id="rId22"/>
    <p:sldId id="2147469446" r:id="rId23"/>
    <p:sldId id="2147469419" r:id="rId24"/>
    <p:sldId id="2147469420" r:id="rId25"/>
    <p:sldId id="2147469421" r:id="rId26"/>
    <p:sldId id="2147469422" r:id="rId27"/>
    <p:sldId id="2147469423" r:id="rId28"/>
    <p:sldId id="2147469447" r:id="rId29"/>
    <p:sldId id="2147469439" r:id="rId30"/>
    <p:sldId id="2147469438" r:id="rId31"/>
    <p:sldId id="2147469409" r:id="rId32"/>
    <p:sldId id="2147469412" r:id="rId33"/>
    <p:sldId id="2147469448" r:id="rId34"/>
    <p:sldId id="2147469437" r:id="rId35"/>
    <p:sldId id="2147469431" r:id="rId36"/>
    <p:sldId id="2147469433" r:id="rId37"/>
    <p:sldId id="2147469434" r:id="rId38"/>
    <p:sldId id="2147469435" r:id="rId39"/>
    <p:sldId id="2147469436" r:id="rId40"/>
    <p:sldId id="214253464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2A7D32B-9449-4E4A-A9BC-3834CDE94858}">
          <p14:sldIdLst>
            <p14:sldId id="256"/>
          </p14:sldIdLst>
        </p14:section>
        <p14:section name="overview" id="{31625357-9BFA-6345-A8C2-09FCB4405248}">
          <p14:sldIdLst>
            <p14:sldId id="2147469280"/>
            <p14:sldId id="2147469256"/>
          </p14:sldIdLst>
        </p14:section>
        <p14:section name="Introduction" id="{3E557C62-92F3-7044-8658-66AC9C7372FE}">
          <p14:sldIdLst>
            <p14:sldId id="2147469444"/>
            <p14:sldId id="2147469394"/>
            <p14:sldId id="2147469395"/>
            <p14:sldId id="2147469396"/>
            <p14:sldId id="2147469397"/>
            <p14:sldId id="2147469398"/>
            <p14:sldId id="2147469399"/>
            <p14:sldId id="2147469400"/>
          </p14:sldIdLst>
        </p14:section>
        <p14:section name="What to test" id="{6B70C93A-BD47-A24F-937C-14A70D7AE4B3}">
          <p14:sldIdLst>
            <p14:sldId id="2147469445"/>
            <p14:sldId id="2147469401"/>
            <p14:sldId id="2147469402"/>
            <p14:sldId id="2147469403"/>
            <p14:sldId id="2147469404"/>
            <p14:sldId id="2147469405"/>
            <p14:sldId id="2147469406"/>
          </p14:sldIdLst>
        </p14:section>
        <p14:section name="When to Run Test" id="{70FADFDC-AE34-4649-907F-01A2C298EF9D}">
          <p14:sldIdLst>
            <p14:sldId id="2147469446"/>
            <p14:sldId id="2147469419"/>
            <p14:sldId id="2147469420"/>
            <p14:sldId id="2147469421"/>
            <p14:sldId id="2147469422"/>
            <p14:sldId id="2147469423"/>
          </p14:sldIdLst>
        </p14:section>
        <p14:section name="Test Coverage" id="{FA4D9C36-1CCC-7244-A6F3-7BD6566F246B}">
          <p14:sldIdLst>
            <p14:sldId id="2147469447"/>
            <p14:sldId id="2147469439"/>
            <p14:sldId id="2147469438"/>
            <p14:sldId id="2147469409"/>
            <p14:sldId id="2147469412"/>
          </p14:sldIdLst>
        </p14:section>
        <p14:section name="Type of Tests" id="{FA5917B5-B831-BA47-AE86-0F1B141C566B}">
          <p14:sldIdLst>
            <p14:sldId id="2147469448"/>
            <p14:sldId id="2147469437"/>
            <p14:sldId id="2147469431"/>
            <p14:sldId id="2147469433"/>
            <p14:sldId id="2147469434"/>
            <p14:sldId id="2147469435"/>
            <p14:sldId id="2147469436"/>
          </p14:sldIdLst>
        </p14:section>
        <p14:section name="Q&amp;A" id="{C841C086-5944-244A-9349-E4C733B45A03}">
          <p14:sldIdLst>
            <p14:sldId id="2142534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3732A-0A8B-444C-B062-F4AAFB28457D}" v="7" dt="2023-01-29T08:26:38.016"/>
    <p1510:client id="{1878BF07-862A-4D73-8E84-98AAFF7D4257}" v="181" dt="2023-01-27T15:32:28.699"/>
    <p1510:client id="{2012D68E-97CD-4EA5-9C40-E23FA14AB019}" v="406" dt="2023-01-21T20:31:59.116"/>
    <p1510:client id="{21DCA736-7DB3-4DF4-AD1C-5FB594876019}" v="135" dt="2023-01-24T23:36:10.902"/>
    <p1510:client id="{496A7943-703D-4587-A5A7-FF3F58124149}" v="87" dt="2023-01-26T04:08:09.396"/>
    <p1510:client id="{8659DE8E-20F6-4479-9240-3DF3B110B893}" v="447" dt="2023-01-20T18:27:27.878"/>
    <p1510:client id="{86A16F44-B3A1-4F59-A96D-872237DC6C41}" v="365" dt="2023-01-21T03:36:47.052"/>
    <p1510:client id="{C7D6F23F-6AC5-43B8-BBF0-7CD6FB6C6F6F}" v="820" dt="2023-01-20T04:47:12.120"/>
    <p1510:client id="{E08B38AF-3BCF-4506-B04D-FFB43DEAB78E}" v="1086" dt="2023-01-29T07:08:36.364"/>
    <p1510:client id="{E36A7BDA-27D0-4EC5-AF3D-7C0F5B827236}" v="23" dt="2023-01-26T04:25:47.740"/>
    <p1510:client id="{FA96F87A-ED3C-4FBF-92FF-9A7E5366466B}" v="75" dt="2023-01-25T00:16:42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7" autoAdjust="0"/>
    <p:restoredTop sz="78702" autoAdjust="0"/>
  </p:normalViewPr>
  <p:slideViewPr>
    <p:cSldViewPr snapToGrid="0">
      <p:cViewPr varScale="1">
        <p:scale>
          <a:sx n="64" d="100"/>
          <a:sy n="64" d="100"/>
        </p:scale>
        <p:origin x="1392" y="176"/>
      </p:cViewPr>
      <p:guideLst/>
    </p:cSldViewPr>
  </p:slideViewPr>
  <p:outlineViewPr>
    <p:cViewPr>
      <p:scale>
        <a:sx n="33" d="100"/>
        <a:sy n="33" d="100"/>
      </p:scale>
      <p:origin x="0" y="-962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WEI" userId="ZsbFzB+TSibvNS2+ULs3UTiP4Kv803rkvLybqEWVs+0=" providerId="None" clId="Web-{C7D6F23F-6AC5-43B8-BBF0-7CD6FB6C6F6F}"/>
    <pc:docChg chg="addSld modSld sldOrd addMainMaster modMainMaster">
      <pc:chgData name="JESSE WEI" userId="ZsbFzB+TSibvNS2+ULs3UTiP4Kv803rkvLybqEWVs+0=" providerId="None" clId="Web-{C7D6F23F-6AC5-43B8-BBF0-7CD6FB6C6F6F}" dt="2023-01-20T04:47:12.120" v="808"/>
      <pc:docMkLst>
        <pc:docMk/>
      </pc:docMkLst>
      <pc:sldChg chg="modSp ord modNotes">
        <pc:chgData name="JESSE WEI" userId="ZsbFzB+TSibvNS2+ULs3UTiP4Kv803rkvLybqEWVs+0=" providerId="None" clId="Web-{C7D6F23F-6AC5-43B8-BBF0-7CD6FB6C6F6F}" dt="2023-01-20T04:40:23.210" v="789" actId="20577"/>
        <pc:sldMkLst>
          <pc:docMk/>
          <pc:sldMk cId="3689523225" sldId="263"/>
        </pc:sldMkLst>
        <pc:spChg chg="mod">
          <ac:chgData name="JESSE WEI" userId="ZsbFzB+TSibvNS2+ULs3UTiP4Kv803rkvLybqEWVs+0=" providerId="None" clId="Web-{C7D6F23F-6AC5-43B8-BBF0-7CD6FB6C6F6F}" dt="2023-01-20T04:40:23.210" v="789" actId="20577"/>
          <ac:spMkLst>
            <pc:docMk/>
            <pc:sldMk cId="3689523225" sldId="263"/>
            <ac:spMk id="4" creationId="{E067893A-0C71-0DCC-4D83-15AEDDDA3DD4}"/>
          </ac:spMkLst>
        </pc:spChg>
      </pc:sldChg>
      <pc:sldChg chg="addSp delSp modSp modNotes">
        <pc:chgData name="JESSE WEI" userId="ZsbFzB+TSibvNS2+ULs3UTiP4Kv803rkvLybqEWVs+0=" providerId="None" clId="Web-{C7D6F23F-6AC5-43B8-BBF0-7CD6FB6C6F6F}" dt="2023-01-19T07:34:42.732" v="128" actId="14100"/>
        <pc:sldMkLst>
          <pc:docMk/>
          <pc:sldMk cId="0" sldId="469"/>
        </pc:sldMkLst>
        <pc:spChg chg="mod">
          <ac:chgData name="JESSE WEI" userId="ZsbFzB+TSibvNS2+ULs3UTiP4Kv803rkvLybqEWVs+0=" providerId="None" clId="Web-{C7D6F23F-6AC5-43B8-BBF0-7CD6FB6C6F6F}" dt="2023-01-19T07:34:28.028" v="111" actId="1076"/>
          <ac:spMkLst>
            <pc:docMk/>
            <pc:sldMk cId="0" sldId="469"/>
            <ac:spMk id="332802" creationId="{7EE1009A-6210-F3BE-D19C-85AEABEA01F9}"/>
          </ac:spMkLst>
        </pc:spChg>
        <pc:spChg chg="del">
          <ac:chgData name="JESSE WEI" userId="ZsbFzB+TSibvNS2+ULs3UTiP4Kv803rkvLybqEWVs+0=" providerId="None" clId="Web-{C7D6F23F-6AC5-43B8-BBF0-7CD6FB6C6F6F}" dt="2023-01-19T07:34:32.184" v="125"/>
          <ac:spMkLst>
            <pc:docMk/>
            <pc:sldMk cId="0" sldId="469"/>
            <ac:spMk id="332803" creationId="{63AD243C-4A97-BE15-E3CD-BCCEBB2B20C2}"/>
          </ac:spMkLst>
        </pc:spChg>
        <pc:spChg chg="del">
          <ac:chgData name="JESSE WEI" userId="ZsbFzB+TSibvNS2+ULs3UTiP4Kv803rkvLybqEWVs+0=" providerId="None" clId="Web-{C7D6F23F-6AC5-43B8-BBF0-7CD6FB6C6F6F}" dt="2023-01-19T07:34:32.184" v="124"/>
          <ac:spMkLst>
            <pc:docMk/>
            <pc:sldMk cId="0" sldId="469"/>
            <ac:spMk id="332804" creationId="{483063E1-002E-40F7-1E63-16986EE5E305}"/>
          </ac:spMkLst>
        </pc:spChg>
        <pc:spChg chg="del">
          <ac:chgData name="JESSE WEI" userId="ZsbFzB+TSibvNS2+ULs3UTiP4Kv803rkvLybqEWVs+0=" providerId="None" clId="Web-{C7D6F23F-6AC5-43B8-BBF0-7CD6FB6C6F6F}" dt="2023-01-19T07:34:32.184" v="123"/>
          <ac:spMkLst>
            <pc:docMk/>
            <pc:sldMk cId="0" sldId="469"/>
            <ac:spMk id="332805" creationId="{D62A73ED-8017-496D-8743-20C79A972196}"/>
          </ac:spMkLst>
        </pc:spChg>
        <pc:spChg chg="del">
          <ac:chgData name="JESSE WEI" userId="ZsbFzB+TSibvNS2+ULs3UTiP4Kv803rkvLybqEWVs+0=" providerId="None" clId="Web-{C7D6F23F-6AC5-43B8-BBF0-7CD6FB6C6F6F}" dt="2023-01-19T07:34:32.184" v="122"/>
          <ac:spMkLst>
            <pc:docMk/>
            <pc:sldMk cId="0" sldId="469"/>
            <ac:spMk id="332806" creationId="{F1CA35B6-479E-1821-939B-C259A47B8F5E}"/>
          </ac:spMkLst>
        </pc:spChg>
        <pc:spChg chg="del">
          <ac:chgData name="JESSE WEI" userId="ZsbFzB+TSibvNS2+ULs3UTiP4Kv803rkvLybqEWVs+0=" providerId="None" clId="Web-{C7D6F23F-6AC5-43B8-BBF0-7CD6FB6C6F6F}" dt="2023-01-19T07:34:32.184" v="121"/>
          <ac:spMkLst>
            <pc:docMk/>
            <pc:sldMk cId="0" sldId="469"/>
            <ac:spMk id="332807" creationId="{841C3D73-FD75-3FD8-7897-79A4745B2046}"/>
          </ac:spMkLst>
        </pc:spChg>
        <pc:spChg chg="del">
          <ac:chgData name="JESSE WEI" userId="ZsbFzB+TSibvNS2+ULs3UTiP4Kv803rkvLybqEWVs+0=" providerId="None" clId="Web-{C7D6F23F-6AC5-43B8-BBF0-7CD6FB6C6F6F}" dt="2023-01-19T07:34:32.184" v="120"/>
          <ac:spMkLst>
            <pc:docMk/>
            <pc:sldMk cId="0" sldId="469"/>
            <ac:spMk id="332808" creationId="{8B09AA38-0768-902C-0DCD-5C02B28F4AB7}"/>
          </ac:spMkLst>
        </pc:spChg>
        <pc:spChg chg="del">
          <ac:chgData name="JESSE WEI" userId="ZsbFzB+TSibvNS2+ULs3UTiP4Kv803rkvLybqEWVs+0=" providerId="None" clId="Web-{C7D6F23F-6AC5-43B8-BBF0-7CD6FB6C6F6F}" dt="2023-01-19T07:34:32.184" v="119"/>
          <ac:spMkLst>
            <pc:docMk/>
            <pc:sldMk cId="0" sldId="469"/>
            <ac:spMk id="332809" creationId="{892C98EC-C000-EA22-7281-891A40607DE7}"/>
          </ac:spMkLst>
        </pc:spChg>
        <pc:spChg chg="del">
          <ac:chgData name="JESSE WEI" userId="ZsbFzB+TSibvNS2+ULs3UTiP4Kv803rkvLybqEWVs+0=" providerId="None" clId="Web-{C7D6F23F-6AC5-43B8-BBF0-7CD6FB6C6F6F}" dt="2023-01-19T07:34:32.184" v="118"/>
          <ac:spMkLst>
            <pc:docMk/>
            <pc:sldMk cId="0" sldId="469"/>
            <ac:spMk id="332810" creationId="{99E27B99-8BA7-DBD1-B13F-0637172B7D32}"/>
          </ac:spMkLst>
        </pc:spChg>
        <pc:spChg chg="del">
          <ac:chgData name="JESSE WEI" userId="ZsbFzB+TSibvNS2+ULs3UTiP4Kv803rkvLybqEWVs+0=" providerId="None" clId="Web-{C7D6F23F-6AC5-43B8-BBF0-7CD6FB6C6F6F}" dt="2023-01-19T07:34:32.184" v="117"/>
          <ac:spMkLst>
            <pc:docMk/>
            <pc:sldMk cId="0" sldId="469"/>
            <ac:spMk id="332811" creationId="{A29ACCE6-2650-5615-066D-FCB542D103A7}"/>
          </ac:spMkLst>
        </pc:spChg>
        <pc:spChg chg="del">
          <ac:chgData name="JESSE WEI" userId="ZsbFzB+TSibvNS2+ULs3UTiP4Kv803rkvLybqEWVs+0=" providerId="None" clId="Web-{C7D6F23F-6AC5-43B8-BBF0-7CD6FB6C6F6F}" dt="2023-01-19T07:34:32.184" v="116"/>
          <ac:spMkLst>
            <pc:docMk/>
            <pc:sldMk cId="0" sldId="469"/>
            <ac:spMk id="332812" creationId="{9A874655-E5B2-0C4B-90E6-B375F42AE15B}"/>
          </ac:spMkLst>
        </pc:spChg>
        <pc:spChg chg="del">
          <ac:chgData name="JESSE WEI" userId="ZsbFzB+TSibvNS2+ULs3UTiP4Kv803rkvLybqEWVs+0=" providerId="None" clId="Web-{C7D6F23F-6AC5-43B8-BBF0-7CD6FB6C6F6F}" dt="2023-01-19T07:34:32.184" v="115"/>
          <ac:spMkLst>
            <pc:docMk/>
            <pc:sldMk cId="0" sldId="469"/>
            <ac:spMk id="332813" creationId="{B7E96768-A205-054C-3C10-4CC2122522B7}"/>
          </ac:spMkLst>
        </pc:spChg>
        <pc:spChg chg="del">
          <ac:chgData name="JESSE WEI" userId="ZsbFzB+TSibvNS2+ULs3UTiP4Kv803rkvLybqEWVs+0=" providerId="None" clId="Web-{C7D6F23F-6AC5-43B8-BBF0-7CD6FB6C6F6F}" dt="2023-01-19T07:34:32.184" v="114"/>
          <ac:spMkLst>
            <pc:docMk/>
            <pc:sldMk cId="0" sldId="469"/>
            <ac:spMk id="332814" creationId="{B9D65008-13F5-ADF4-88B3-9945125995A0}"/>
          </ac:spMkLst>
        </pc:spChg>
        <pc:spChg chg="del">
          <ac:chgData name="JESSE WEI" userId="ZsbFzB+TSibvNS2+ULs3UTiP4Kv803rkvLybqEWVs+0=" providerId="None" clId="Web-{C7D6F23F-6AC5-43B8-BBF0-7CD6FB6C6F6F}" dt="2023-01-19T07:34:32.184" v="113"/>
          <ac:spMkLst>
            <pc:docMk/>
            <pc:sldMk cId="0" sldId="469"/>
            <ac:spMk id="332815" creationId="{7BD66C0D-93FD-65CF-0B44-53546C234580}"/>
          </ac:spMkLst>
        </pc:spChg>
        <pc:spChg chg="del">
          <ac:chgData name="JESSE WEI" userId="ZsbFzB+TSibvNS2+ULs3UTiP4Kv803rkvLybqEWVs+0=" providerId="None" clId="Web-{C7D6F23F-6AC5-43B8-BBF0-7CD6FB6C6F6F}" dt="2023-01-19T07:34:32.184" v="112"/>
          <ac:spMkLst>
            <pc:docMk/>
            <pc:sldMk cId="0" sldId="469"/>
            <ac:spMk id="332816" creationId="{56CD3E5A-6B8B-E9BE-1506-6867D5B7B9AF}"/>
          </ac:spMkLst>
        </pc:spChg>
        <pc:picChg chg="add mod">
          <ac:chgData name="JESSE WEI" userId="ZsbFzB+TSibvNS2+ULs3UTiP4Kv803rkvLybqEWVs+0=" providerId="None" clId="Web-{C7D6F23F-6AC5-43B8-BBF0-7CD6FB6C6F6F}" dt="2023-01-19T07:34:42.732" v="128" actId="14100"/>
          <ac:picMkLst>
            <pc:docMk/>
            <pc:sldMk cId="0" sldId="469"/>
            <ac:picMk id="2" creationId="{A1A27A6D-6BA4-5184-4C93-9F585418D743}"/>
          </ac:picMkLst>
        </pc:picChg>
      </pc:sldChg>
      <pc:sldChg chg="ord">
        <pc:chgData name="JESSE WEI" userId="ZsbFzB+TSibvNS2+ULs3UTiP4Kv803rkvLybqEWVs+0=" providerId="None" clId="Web-{C7D6F23F-6AC5-43B8-BBF0-7CD6FB6C6F6F}" dt="2023-01-19T16:10:26.598" v="399"/>
        <pc:sldMkLst>
          <pc:docMk/>
          <pc:sldMk cId="0" sldId="526"/>
        </pc:sldMkLst>
      </pc:sldChg>
      <pc:sldChg chg="addSp delSp modSp">
        <pc:chgData name="JESSE WEI" userId="ZsbFzB+TSibvNS2+ULs3UTiP4Kv803rkvLybqEWVs+0=" providerId="None" clId="Web-{C7D6F23F-6AC5-43B8-BBF0-7CD6FB6C6F6F}" dt="2023-01-19T07:30:38.993" v="108"/>
        <pc:sldMkLst>
          <pc:docMk/>
          <pc:sldMk cId="0" sldId="541"/>
        </pc:sldMkLst>
        <pc:spChg chg="add del mod">
          <ac:chgData name="JESSE WEI" userId="ZsbFzB+TSibvNS2+ULs3UTiP4Kv803rkvLybqEWVs+0=" providerId="None" clId="Web-{C7D6F23F-6AC5-43B8-BBF0-7CD6FB6C6F6F}" dt="2023-01-19T07:26:40.692" v="99"/>
          <ac:spMkLst>
            <pc:docMk/>
            <pc:sldMk cId="0" sldId="541"/>
            <ac:spMk id="19" creationId="{2F5E09D3-D7FE-C403-391A-D1579DCAC1D6}"/>
          </ac:spMkLst>
        </pc:spChg>
        <pc:spChg chg="add del mod">
          <ac:chgData name="JESSE WEI" userId="ZsbFzB+TSibvNS2+ULs3UTiP4Kv803rkvLybqEWVs+0=" providerId="None" clId="Web-{C7D6F23F-6AC5-43B8-BBF0-7CD6FB6C6F6F}" dt="2023-01-19T07:30:27.493" v="107"/>
          <ac:spMkLst>
            <pc:docMk/>
            <pc:sldMk cId="0" sldId="541"/>
            <ac:spMk id="23" creationId="{50514540-4A01-BD5E-480F-25E58D88F154}"/>
          </ac:spMkLst>
        </pc:spChg>
        <pc:picChg chg="del">
          <ac:chgData name="JESSE WEI" userId="ZsbFzB+TSibvNS2+ULs3UTiP4Kv803rkvLybqEWVs+0=" providerId="None" clId="Web-{C7D6F23F-6AC5-43B8-BBF0-7CD6FB6C6F6F}" dt="2023-01-19T07:26:37.817" v="98"/>
          <ac:picMkLst>
            <pc:docMk/>
            <pc:sldMk cId="0" sldId="541"/>
            <ac:picMk id="4" creationId="{E66D8003-5118-7701-5871-78DA265B015D}"/>
          </ac:picMkLst>
        </pc:picChg>
        <pc:picChg chg="add del mod ord">
          <ac:chgData name="JESSE WEI" userId="ZsbFzB+TSibvNS2+ULs3UTiP4Kv803rkvLybqEWVs+0=" providerId="None" clId="Web-{C7D6F23F-6AC5-43B8-BBF0-7CD6FB6C6F6F}" dt="2023-01-19T07:30:15.149" v="106"/>
          <ac:picMkLst>
            <pc:docMk/>
            <pc:sldMk cId="0" sldId="541"/>
            <ac:picMk id="21" creationId="{DB58306D-CBE7-9E6A-B823-4FA5CE0B6213}"/>
          </ac:picMkLst>
        </pc:picChg>
        <pc:picChg chg="add mod ord">
          <ac:chgData name="JESSE WEI" userId="ZsbFzB+TSibvNS2+ULs3UTiP4Kv803rkvLybqEWVs+0=" providerId="None" clId="Web-{C7D6F23F-6AC5-43B8-BBF0-7CD6FB6C6F6F}" dt="2023-01-19T07:30:38.993" v="108"/>
          <ac:picMkLst>
            <pc:docMk/>
            <pc:sldMk cId="0" sldId="541"/>
            <ac:picMk id="24" creationId="{101DC8F5-49B8-FE0C-C0C3-92BB09DFE286}"/>
          </ac:picMkLst>
        </pc:picChg>
      </pc:sldChg>
      <pc:sldChg chg="addSp delSp modSp">
        <pc:chgData name="JESSE WEI" userId="ZsbFzB+TSibvNS2+ULs3UTiP4Kv803rkvLybqEWVs+0=" providerId="None" clId="Web-{C7D6F23F-6AC5-43B8-BBF0-7CD6FB6C6F6F}" dt="2023-01-19T07:28:22.647" v="104"/>
        <pc:sldMkLst>
          <pc:docMk/>
          <pc:sldMk cId="0" sldId="543"/>
        </pc:sldMkLst>
        <pc:spChg chg="add mod">
          <ac:chgData name="JESSE WEI" userId="ZsbFzB+TSibvNS2+ULs3UTiP4Kv803rkvLybqEWVs+0=" providerId="None" clId="Web-{C7D6F23F-6AC5-43B8-BBF0-7CD6FB6C6F6F}" dt="2023-01-19T07:24:13.534" v="85" actId="20577"/>
          <ac:spMkLst>
            <pc:docMk/>
            <pc:sldMk cId="0" sldId="543"/>
            <ac:spMk id="4" creationId="{C00EBEC7-187C-BB88-C377-5155DE44FA50}"/>
          </ac:spMkLst>
        </pc:spChg>
        <pc:spChg chg="mod">
          <ac:chgData name="JESSE WEI" userId="ZsbFzB+TSibvNS2+ULs3UTiP4Kv803rkvLybqEWVs+0=" providerId="None" clId="Web-{C7D6F23F-6AC5-43B8-BBF0-7CD6FB6C6F6F}" dt="2023-01-19T07:23:39.517" v="74" actId="20577"/>
          <ac:spMkLst>
            <pc:docMk/>
            <pc:sldMk cId="0" sldId="543"/>
            <ac:spMk id="6" creationId="{1063B5C8-E28D-2B96-2F24-248FA4CF3FD8}"/>
          </ac:spMkLst>
        </pc:spChg>
        <pc:picChg chg="add mod">
          <ac:chgData name="JESSE WEI" userId="ZsbFzB+TSibvNS2+ULs3UTiP4Kv803rkvLybqEWVs+0=" providerId="None" clId="Web-{C7D6F23F-6AC5-43B8-BBF0-7CD6FB6C6F6F}" dt="2023-01-19T07:28:22.647" v="104"/>
          <ac:picMkLst>
            <pc:docMk/>
            <pc:sldMk cId="0" sldId="543"/>
            <ac:picMk id="2" creationId="{6C7FE3B7-D9A6-C442-4E61-8FC0BACCF702}"/>
          </ac:picMkLst>
        </pc:picChg>
        <pc:picChg chg="add del mod">
          <ac:chgData name="JESSE WEI" userId="ZsbFzB+TSibvNS2+ULs3UTiP4Kv803rkvLybqEWVs+0=" providerId="None" clId="Web-{C7D6F23F-6AC5-43B8-BBF0-7CD6FB6C6F6F}" dt="2023-01-19T07:26:24.739" v="95"/>
          <ac:picMkLst>
            <pc:docMk/>
            <pc:sldMk cId="0" sldId="543"/>
            <ac:picMk id="5" creationId="{FD1433AD-D82A-0B3C-7089-B4872563B4C8}"/>
          </ac:picMkLst>
        </pc:picChg>
      </pc:sldChg>
      <pc:sldChg chg="ord">
        <pc:chgData name="JESSE WEI" userId="ZsbFzB+TSibvNS2+ULs3UTiP4Kv803rkvLybqEWVs+0=" providerId="None" clId="Web-{C7D6F23F-6AC5-43B8-BBF0-7CD6FB6C6F6F}" dt="2023-01-19T16:08:17.471" v="386"/>
        <pc:sldMkLst>
          <pc:docMk/>
          <pc:sldMk cId="3923135040" sldId="1520"/>
        </pc:sldMkLst>
      </pc:sldChg>
      <pc:sldChg chg="ord">
        <pc:chgData name="JESSE WEI" userId="ZsbFzB+TSibvNS2+ULs3UTiP4Kv803rkvLybqEWVs+0=" providerId="None" clId="Web-{C7D6F23F-6AC5-43B8-BBF0-7CD6FB6C6F6F}" dt="2023-01-19T16:08:17.471" v="385"/>
        <pc:sldMkLst>
          <pc:docMk/>
          <pc:sldMk cId="388217339" sldId="1538"/>
        </pc:sldMkLst>
      </pc:sldChg>
      <pc:sldChg chg="ord">
        <pc:chgData name="JESSE WEI" userId="ZsbFzB+TSibvNS2+ULs3UTiP4Kv803rkvLybqEWVs+0=" providerId="None" clId="Web-{C7D6F23F-6AC5-43B8-BBF0-7CD6FB6C6F6F}" dt="2023-01-19T16:08:17.471" v="383"/>
        <pc:sldMkLst>
          <pc:docMk/>
          <pc:sldMk cId="2764575561" sldId="1544"/>
        </pc:sldMkLst>
      </pc:sldChg>
      <pc:sldChg chg="ord">
        <pc:chgData name="JESSE WEI" userId="ZsbFzB+TSibvNS2+ULs3UTiP4Kv803rkvLybqEWVs+0=" providerId="None" clId="Web-{C7D6F23F-6AC5-43B8-BBF0-7CD6FB6C6F6F}" dt="2023-01-19T16:08:17.471" v="382"/>
        <pc:sldMkLst>
          <pc:docMk/>
          <pc:sldMk cId="3834416982" sldId="1545"/>
        </pc:sldMkLst>
      </pc:sldChg>
      <pc:sldChg chg="ord">
        <pc:chgData name="JESSE WEI" userId="ZsbFzB+TSibvNS2+ULs3UTiP4Kv803rkvLybqEWVs+0=" providerId="None" clId="Web-{C7D6F23F-6AC5-43B8-BBF0-7CD6FB6C6F6F}" dt="2023-01-19T16:08:17.471" v="381"/>
        <pc:sldMkLst>
          <pc:docMk/>
          <pc:sldMk cId="2503490065" sldId="1546"/>
        </pc:sldMkLst>
      </pc:sldChg>
      <pc:sldChg chg="ord">
        <pc:chgData name="JESSE WEI" userId="ZsbFzB+TSibvNS2+ULs3UTiP4Kv803rkvLybqEWVs+0=" providerId="None" clId="Web-{C7D6F23F-6AC5-43B8-BBF0-7CD6FB6C6F6F}" dt="2023-01-19T16:08:17.471" v="384"/>
        <pc:sldMkLst>
          <pc:docMk/>
          <pc:sldMk cId="1381843936" sldId="1551"/>
        </pc:sldMkLst>
      </pc:sldChg>
      <pc:sldChg chg="addSp modSp">
        <pc:chgData name="JESSE WEI" userId="ZsbFzB+TSibvNS2+ULs3UTiP4Kv803rkvLybqEWVs+0=" providerId="None" clId="Web-{C7D6F23F-6AC5-43B8-BBF0-7CD6FB6C6F6F}" dt="2023-01-19T17:11:47.132" v="534" actId="20577"/>
        <pc:sldMkLst>
          <pc:docMk/>
          <pc:sldMk cId="0" sldId="2142534533"/>
        </pc:sldMkLst>
        <pc:spChg chg="mod">
          <ac:chgData name="JESSE WEI" userId="ZsbFzB+TSibvNS2+ULs3UTiP4Kv803rkvLybqEWVs+0=" providerId="None" clId="Web-{C7D6F23F-6AC5-43B8-BBF0-7CD6FB6C6F6F}" dt="2023-01-19T17:11:47.132" v="534" actId="20577"/>
          <ac:spMkLst>
            <pc:docMk/>
            <pc:sldMk cId="0" sldId="2142534533"/>
            <ac:spMk id="3" creationId="{00000000-0000-0000-0000-000000000000}"/>
          </ac:spMkLst>
        </pc:spChg>
        <pc:spChg chg="add mod">
          <ac:chgData name="JESSE WEI" userId="ZsbFzB+TSibvNS2+ULs3UTiP4Kv803rkvLybqEWVs+0=" providerId="None" clId="Web-{C7D6F23F-6AC5-43B8-BBF0-7CD6FB6C6F6F}" dt="2023-01-19T16:57:35.229" v="512" actId="1076"/>
          <ac:spMkLst>
            <pc:docMk/>
            <pc:sldMk cId="0" sldId="2142534533"/>
            <ac:spMk id="6" creationId="{E94ABAB0-0998-F66A-F5FA-E235B4609531}"/>
          </ac:spMkLst>
        </pc:spChg>
      </pc:sldChg>
      <pc:sldChg chg="ord">
        <pc:chgData name="JESSE WEI" userId="ZsbFzB+TSibvNS2+ULs3UTiP4Kv803rkvLybqEWVs+0=" providerId="None" clId="Web-{C7D6F23F-6AC5-43B8-BBF0-7CD6FB6C6F6F}" dt="2023-01-19T16:08:17.471" v="380"/>
        <pc:sldMkLst>
          <pc:docMk/>
          <pc:sldMk cId="2934921124" sldId="2142534534"/>
        </pc:sldMkLst>
      </pc:sldChg>
      <pc:sldChg chg="modSp">
        <pc:chgData name="JESSE WEI" userId="ZsbFzB+TSibvNS2+ULs3UTiP4Kv803rkvLybqEWVs+0=" providerId="None" clId="Web-{C7D6F23F-6AC5-43B8-BBF0-7CD6FB6C6F6F}" dt="2023-01-19T11:44:44.107" v="239" actId="20577"/>
        <pc:sldMkLst>
          <pc:docMk/>
          <pc:sldMk cId="1176059926" sldId="2142534538"/>
        </pc:sldMkLst>
        <pc:spChg chg="mod">
          <ac:chgData name="JESSE WEI" userId="ZsbFzB+TSibvNS2+ULs3UTiP4Kv803rkvLybqEWVs+0=" providerId="None" clId="Web-{C7D6F23F-6AC5-43B8-BBF0-7CD6FB6C6F6F}" dt="2023-01-19T11:44:44.107" v="239" actId="20577"/>
          <ac:spMkLst>
            <pc:docMk/>
            <pc:sldMk cId="1176059926" sldId="2142534538"/>
            <ac:spMk id="5" creationId="{45A8D317-DBB5-32AE-3769-13A8389C85D8}"/>
          </ac:spMkLst>
        </pc:spChg>
      </pc:sldChg>
      <pc:sldChg chg="addSp delSp modSp">
        <pc:chgData name="JESSE WEI" userId="ZsbFzB+TSibvNS2+ULs3UTiP4Kv803rkvLybqEWVs+0=" providerId="None" clId="Web-{C7D6F23F-6AC5-43B8-BBF0-7CD6FB6C6F6F}" dt="2023-01-19T07:28:12.569" v="103"/>
        <pc:sldMkLst>
          <pc:docMk/>
          <pc:sldMk cId="3136767284" sldId="2142534539"/>
        </pc:sldMkLst>
        <pc:spChg chg="add mod">
          <ac:chgData name="JESSE WEI" userId="ZsbFzB+TSibvNS2+ULs3UTiP4Kv803rkvLybqEWVs+0=" providerId="None" clId="Web-{C7D6F23F-6AC5-43B8-BBF0-7CD6FB6C6F6F}" dt="2023-01-19T07:20:00.201" v="50" actId="1076"/>
          <ac:spMkLst>
            <pc:docMk/>
            <pc:sldMk cId="3136767284" sldId="2142534539"/>
            <ac:spMk id="2" creationId="{73FB1436-3FB3-6D3F-3AD8-8FD523682250}"/>
          </ac:spMkLst>
        </pc:spChg>
        <pc:spChg chg="add del mod">
          <ac:chgData name="JESSE WEI" userId="ZsbFzB+TSibvNS2+ULs3UTiP4Kv803rkvLybqEWVs+0=" providerId="None" clId="Web-{C7D6F23F-6AC5-43B8-BBF0-7CD6FB6C6F6F}" dt="2023-01-19T07:26:52.396" v="100"/>
          <ac:spMkLst>
            <pc:docMk/>
            <pc:sldMk cId="3136767284" sldId="2142534539"/>
            <ac:spMk id="6" creationId="{3EF49CEB-3D85-CD69-4C34-7DBE9AE857D1}"/>
          </ac:spMkLst>
        </pc:spChg>
        <pc:picChg chg="del">
          <ac:chgData name="JESSE WEI" userId="ZsbFzB+TSibvNS2+ULs3UTiP4Kv803rkvLybqEWVs+0=" providerId="None" clId="Web-{C7D6F23F-6AC5-43B8-BBF0-7CD6FB6C6F6F}" dt="2023-01-19T07:26:14.270" v="94"/>
          <ac:picMkLst>
            <pc:docMk/>
            <pc:sldMk cId="3136767284" sldId="2142534539"/>
            <ac:picMk id="5" creationId="{A924D383-1D85-D597-DEC1-6E9C6F201523}"/>
          </ac:picMkLst>
        </pc:picChg>
        <pc:picChg chg="add del mod ord">
          <ac:chgData name="JESSE WEI" userId="ZsbFzB+TSibvNS2+ULs3UTiP4Kv803rkvLybqEWVs+0=" providerId="None" clId="Web-{C7D6F23F-6AC5-43B8-BBF0-7CD6FB6C6F6F}" dt="2023-01-19T07:26:33.911" v="97"/>
          <ac:picMkLst>
            <pc:docMk/>
            <pc:sldMk cId="3136767284" sldId="2142534539"/>
            <ac:picMk id="7" creationId="{5AE4E1C8-5287-A5F5-C08A-B511208E5B92}"/>
          </ac:picMkLst>
        </pc:picChg>
        <pc:picChg chg="add mod ord">
          <ac:chgData name="JESSE WEI" userId="ZsbFzB+TSibvNS2+ULs3UTiP4Kv803rkvLybqEWVs+0=" providerId="None" clId="Web-{C7D6F23F-6AC5-43B8-BBF0-7CD6FB6C6F6F}" dt="2023-01-19T07:28:12.569" v="103"/>
          <ac:picMkLst>
            <pc:docMk/>
            <pc:sldMk cId="3136767284" sldId="2142534539"/>
            <ac:picMk id="8" creationId="{11432EE3-C99D-5299-16DB-401D8D55D4EE}"/>
          </ac:picMkLst>
        </pc:picChg>
      </pc:sldChg>
      <pc:sldChg chg="addSp delSp modSp ord modNotes">
        <pc:chgData name="JESSE WEI" userId="ZsbFzB+TSibvNS2+ULs3UTiP4Kv803rkvLybqEWVs+0=" providerId="None" clId="Web-{C7D6F23F-6AC5-43B8-BBF0-7CD6FB6C6F6F}" dt="2023-01-19T07:38:51.923" v="140"/>
        <pc:sldMkLst>
          <pc:docMk/>
          <pc:sldMk cId="1230038257" sldId="2142534540"/>
        </pc:sldMkLst>
        <pc:spChg chg="add del mod">
          <ac:chgData name="JESSE WEI" userId="ZsbFzB+TSibvNS2+ULs3UTiP4Kv803rkvLybqEWVs+0=" providerId="None" clId="Web-{C7D6F23F-6AC5-43B8-BBF0-7CD6FB6C6F6F}" dt="2023-01-19T07:08:34.034" v="26"/>
          <ac:spMkLst>
            <pc:docMk/>
            <pc:sldMk cId="1230038257" sldId="2142534540"/>
            <ac:spMk id="5" creationId="{83C8246D-5A9D-00E4-C32A-B30713F42EAB}"/>
          </ac:spMkLst>
        </pc:spChg>
        <pc:spChg chg="add del mod">
          <ac:chgData name="JESSE WEI" userId="ZsbFzB+TSibvNS2+ULs3UTiP4Kv803rkvLybqEWVs+0=" providerId="None" clId="Web-{C7D6F23F-6AC5-43B8-BBF0-7CD6FB6C6F6F}" dt="2023-01-19T07:36:49.374" v="136"/>
          <ac:spMkLst>
            <pc:docMk/>
            <pc:sldMk cId="1230038257" sldId="2142534540"/>
            <ac:spMk id="8" creationId="{C2CA14D6-BCBC-57B9-CCC2-1773C8F3B4FB}"/>
          </ac:spMkLst>
        </pc:spChg>
        <pc:spChg chg="add del mod">
          <ac:chgData name="JESSE WEI" userId="ZsbFzB+TSibvNS2+ULs3UTiP4Kv803rkvLybqEWVs+0=" providerId="None" clId="Web-{C7D6F23F-6AC5-43B8-BBF0-7CD6FB6C6F6F}" dt="2023-01-19T07:38:45.564" v="139"/>
          <ac:spMkLst>
            <pc:docMk/>
            <pc:sldMk cId="1230038257" sldId="2142534540"/>
            <ac:spMk id="11" creationId="{3F2A8807-A024-8C19-090F-F5E69176FFAC}"/>
          </ac:spMkLst>
        </pc:spChg>
        <pc:spChg chg="mod">
          <ac:chgData name="JESSE WEI" userId="ZsbFzB+TSibvNS2+ULs3UTiP4Kv803rkvLybqEWVs+0=" providerId="None" clId="Web-{C7D6F23F-6AC5-43B8-BBF0-7CD6FB6C6F6F}" dt="2023-01-19T07:36:09.999" v="135" actId="20577"/>
          <ac:spMkLst>
            <pc:docMk/>
            <pc:sldMk cId="1230038257" sldId="2142534540"/>
            <ac:spMk id="24" creationId="{D560A9A7-EB16-2B0F-73BD-044D0121F9F5}"/>
          </ac:spMkLst>
        </pc:spChg>
        <pc:picChg chg="del">
          <ac:chgData name="JESSE WEI" userId="ZsbFzB+TSibvNS2+ULs3UTiP4Kv803rkvLybqEWVs+0=" providerId="None" clId="Web-{C7D6F23F-6AC5-43B8-BBF0-7CD6FB6C6F6F}" dt="2023-01-19T07:08:29.159" v="25"/>
          <ac:picMkLst>
            <pc:docMk/>
            <pc:sldMk cId="1230038257" sldId="2142534540"/>
            <ac:picMk id="4" creationId="{E66D8003-5118-7701-5871-78DA265B015D}"/>
          </ac:picMkLst>
        </pc:picChg>
        <pc:picChg chg="add del mod ord">
          <ac:chgData name="JESSE WEI" userId="ZsbFzB+TSibvNS2+ULs3UTiP4Kv803rkvLybqEWVs+0=" providerId="None" clId="Web-{C7D6F23F-6AC5-43B8-BBF0-7CD6FB6C6F6F}" dt="2023-01-19T07:34:22.528" v="109"/>
          <ac:picMkLst>
            <pc:docMk/>
            <pc:sldMk cId="1230038257" sldId="2142534540"/>
            <ac:picMk id="6" creationId="{B444D5B7-2E3F-61B2-278A-4BD482FE85BC}"/>
          </ac:picMkLst>
        </pc:picChg>
        <pc:picChg chg="add del mod ord">
          <ac:chgData name="JESSE WEI" userId="ZsbFzB+TSibvNS2+ULs3UTiP4Kv803rkvLybqEWVs+0=" providerId="None" clId="Web-{C7D6F23F-6AC5-43B8-BBF0-7CD6FB6C6F6F}" dt="2023-01-19T07:38:28.235" v="138"/>
          <ac:picMkLst>
            <pc:docMk/>
            <pc:sldMk cId="1230038257" sldId="2142534540"/>
            <ac:picMk id="9" creationId="{E48755AB-34AE-D075-4739-A86EA9FAAA01}"/>
          </ac:picMkLst>
        </pc:picChg>
        <pc:picChg chg="add mod ord">
          <ac:chgData name="JESSE WEI" userId="ZsbFzB+TSibvNS2+ULs3UTiP4Kv803rkvLybqEWVs+0=" providerId="None" clId="Web-{C7D6F23F-6AC5-43B8-BBF0-7CD6FB6C6F6F}" dt="2023-01-19T07:38:51.923" v="140"/>
          <ac:picMkLst>
            <pc:docMk/>
            <pc:sldMk cId="1230038257" sldId="2142534540"/>
            <ac:picMk id="12" creationId="{764D14EE-843F-9D6A-55B1-F1C05FBFB6A1}"/>
          </ac:picMkLst>
        </pc:picChg>
      </pc:sldChg>
      <pc:sldChg chg="addSp delSp modSp new ord">
        <pc:chgData name="JESSE WEI" userId="ZsbFzB+TSibvNS2+ULs3UTiP4Kv803rkvLybqEWVs+0=" providerId="None" clId="Web-{C7D6F23F-6AC5-43B8-BBF0-7CD6FB6C6F6F}" dt="2023-01-19T07:49:45.158" v="165" actId="1076"/>
        <pc:sldMkLst>
          <pc:docMk/>
          <pc:sldMk cId="4058985340" sldId="2142534541"/>
        </pc:sldMkLst>
        <pc:spChg chg="mod">
          <ac:chgData name="JESSE WEI" userId="ZsbFzB+TSibvNS2+ULs3UTiP4Kv803rkvLybqEWVs+0=" providerId="None" clId="Web-{C7D6F23F-6AC5-43B8-BBF0-7CD6FB6C6F6F}" dt="2023-01-19T07:46:45.608" v="150" actId="20577"/>
          <ac:spMkLst>
            <pc:docMk/>
            <pc:sldMk cId="4058985340" sldId="2142534541"/>
            <ac:spMk id="2" creationId="{0013D419-5CCE-F3E5-2F42-C93AF06DF4CC}"/>
          </ac:spMkLst>
        </pc:spChg>
        <pc:spChg chg="del">
          <ac:chgData name="JESSE WEI" userId="ZsbFzB+TSibvNS2+ULs3UTiP4Kv803rkvLybqEWVs+0=" providerId="None" clId="Web-{C7D6F23F-6AC5-43B8-BBF0-7CD6FB6C6F6F}" dt="2023-01-19T07:46:50.718" v="151"/>
          <ac:spMkLst>
            <pc:docMk/>
            <pc:sldMk cId="4058985340" sldId="2142534541"/>
            <ac:spMk id="3" creationId="{1DC02A93-DC37-077D-4483-943FB8C58BEA}"/>
          </ac:spMkLst>
        </pc:spChg>
        <pc:spChg chg="del">
          <ac:chgData name="JESSE WEI" userId="ZsbFzB+TSibvNS2+ULs3UTiP4Kv803rkvLybqEWVs+0=" providerId="None" clId="Web-{C7D6F23F-6AC5-43B8-BBF0-7CD6FB6C6F6F}" dt="2023-01-19T07:44:03.819" v="142"/>
          <ac:spMkLst>
            <pc:docMk/>
            <pc:sldMk cId="4058985340" sldId="2142534541"/>
            <ac:spMk id="4" creationId="{0FB087FE-E2B1-42CA-DE58-D0A5D3573C07}"/>
          </ac:spMkLst>
        </pc:spChg>
        <pc:spChg chg="add mod">
          <ac:chgData name="JESSE WEI" userId="ZsbFzB+TSibvNS2+ULs3UTiP4Kv803rkvLybqEWVs+0=" providerId="None" clId="Web-{C7D6F23F-6AC5-43B8-BBF0-7CD6FB6C6F6F}" dt="2023-01-19T07:45:25.102" v="147" actId="1076"/>
          <ac:spMkLst>
            <pc:docMk/>
            <pc:sldMk cId="4058985340" sldId="2142534541"/>
            <ac:spMk id="6" creationId="{23935420-156C-C7D9-DF86-3E08C5F04C57}"/>
          </ac:spMkLst>
        </pc:spChg>
        <pc:spChg chg="add mod">
          <ac:chgData name="JESSE WEI" userId="ZsbFzB+TSibvNS2+ULs3UTiP4Kv803rkvLybqEWVs+0=" providerId="None" clId="Web-{C7D6F23F-6AC5-43B8-BBF0-7CD6FB6C6F6F}" dt="2023-01-19T07:49:45.158" v="165" actId="1076"/>
          <ac:spMkLst>
            <pc:docMk/>
            <pc:sldMk cId="4058985340" sldId="2142534541"/>
            <ac:spMk id="8" creationId="{AC4047E3-6E72-606E-8855-3BBCB7D75C63}"/>
          </ac:spMkLst>
        </pc:spChg>
        <pc:picChg chg="add mod ord">
          <ac:chgData name="JESSE WEI" userId="ZsbFzB+TSibvNS2+ULs3UTiP4Kv803rkvLybqEWVs+0=" providerId="None" clId="Web-{C7D6F23F-6AC5-43B8-BBF0-7CD6FB6C6F6F}" dt="2023-01-19T07:44:03.819" v="142"/>
          <ac:picMkLst>
            <pc:docMk/>
            <pc:sldMk cId="4058985340" sldId="2142534541"/>
            <ac:picMk id="5" creationId="{30E7F319-9E01-A07F-7B6F-028E028D2C1C}"/>
          </ac:picMkLst>
        </pc:picChg>
        <pc:picChg chg="add mod ord">
          <ac:chgData name="JESSE WEI" userId="ZsbFzB+TSibvNS2+ULs3UTiP4Kv803rkvLybqEWVs+0=" providerId="None" clId="Web-{C7D6F23F-6AC5-43B8-BBF0-7CD6FB6C6F6F}" dt="2023-01-19T07:46:50.718" v="151"/>
          <ac:picMkLst>
            <pc:docMk/>
            <pc:sldMk cId="4058985340" sldId="2142534541"/>
            <ac:picMk id="7" creationId="{CFF0D35B-AF61-7789-9AD6-66BE0795A5D6}"/>
          </ac:picMkLst>
        </pc:picChg>
      </pc:sldChg>
      <pc:sldChg chg="addSp delSp modSp new">
        <pc:chgData name="JESSE WEI" userId="ZsbFzB+TSibvNS2+ULs3UTiP4Kv803rkvLybqEWVs+0=" providerId="None" clId="Web-{C7D6F23F-6AC5-43B8-BBF0-7CD6FB6C6F6F}" dt="2023-01-19T14:11:40.618" v="324" actId="20577"/>
        <pc:sldMkLst>
          <pc:docMk/>
          <pc:sldMk cId="1970102801" sldId="2142534542"/>
        </pc:sldMkLst>
        <pc:spChg chg="mod">
          <ac:chgData name="JESSE WEI" userId="ZsbFzB+TSibvNS2+ULs3UTiP4Kv803rkvLybqEWVs+0=" providerId="None" clId="Web-{C7D6F23F-6AC5-43B8-BBF0-7CD6FB6C6F6F}" dt="2023-01-19T11:45:46.764" v="243" actId="20577"/>
          <ac:spMkLst>
            <pc:docMk/>
            <pc:sldMk cId="1970102801" sldId="2142534542"/>
            <ac:spMk id="2" creationId="{0913E4B8-9DFC-4D92-27D1-9485034AA2AF}"/>
          </ac:spMkLst>
        </pc:spChg>
        <pc:spChg chg="del mod">
          <ac:chgData name="JESSE WEI" userId="ZsbFzB+TSibvNS2+ULs3UTiP4Kv803rkvLybqEWVs+0=" providerId="None" clId="Web-{C7D6F23F-6AC5-43B8-BBF0-7CD6FB6C6F6F}" dt="2023-01-19T12:04:23.824" v="286"/>
          <ac:spMkLst>
            <pc:docMk/>
            <pc:sldMk cId="1970102801" sldId="2142534542"/>
            <ac:spMk id="3" creationId="{1D623290-E4C8-2D36-CF39-CF84D7D00817}"/>
          </ac:spMkLst>
        </pc:spChg>
        <pc:spChg chg="mod">
          <ac:chgData name="JESSE WEI" userId="ZsbFzB+TSibvNS2+ULs3UTiP4Kv803rkvLybqEWVs+0=" providerId="None" clId="Web-{C7D6F23F-6AC5-43B8-BBF0-7CD6FB6C6F6F}" dt="2023-01-19T14:11:40.618" v="324" actId="20577"/>
          <ac:spMkLst>
            <pc:docMk/>
            <pc:sldMk cId="1970102801" sldId="2142534542"/>
            <ac:spMk id="4" creationId="{709B135C-EC44-5608-2517-B94EAB53B676}"/>
          </ac:spMkLst>
        </pc:spChg>
        <pc:spChg chg="add del mod">
          <ac:chgData name="JESSE WEI" userId="ZsbFzB+TSibvNS2+ULs3UTiP4Kv803rkvLybqEWVs+0=" providerId="None" clId="Web-{C7D6F23F-6AC5-43B8-BBF0-7CD6FB6C6F6F}" dt="2023-01-19T11:57:38.538" v="256"/>
          <ac:spMkLst>
            <pc:docMk/>
            <pc:sldMk cId="1970102801" sldId="2142534542"/>
            <ac:spMk id="5" creationId="{6AB8F5A9-EBB1-0527-3909-82B46C9CEC6C}"/>
          </ac:spMkLst>
        </pc:spChg>
        <pc:picChg chg="add mod ord">
          <ac:chgData name="JESSE WEI" userId="ZsbFzB+TSibvNS2+ULs3UTiP4Kv803rkvLybqEWVs+0=" providerId="None" clId="Web-{C7D6F23F-6AC5-43B8-BBF0-7CD6FB6C6F6F}" dt="2023-01-19T12:04:23.824" v="286"/>
          <ac:picMkLst>
            <pc:docMk/>
            <pc:sldMk cId="1970102801" sldId="2142534542"/>
            <ac:picMk id="6" creationId="{A7C9DE71-1212-528C-8670-F69CFD8D9D05}"/>
          </ac:picMkLst>
        </pc:picChg>
      </pc:sldChg>
      <pc:sldChg chg="modSp add mod ord modClrScheme chgLayout">
        <pc:chgData name="JESSE WEI" userId="ZsbFzB+TSibvNS2+ULs3UTiP4Kv803rkvLybqEWVs+0=" providerId="None" clId="Web-{C7D6F23F-6AC5-43B8-BBF0-7CD6FB6C6F6F}" dt="2023-01-20T04:38:49.881" v="786" actId="1076"/>
        <pc:sldMkLst>
          <pc:docMk/>
          <pc:sldMk cId="1836111343" sldId="2142534543"/>
        </pc:sldMkLst>
        <pc:spChg chg="mod ord">
          <ac:chgData name="JESSE WEI" userId="ZsbFzB+TSibvNS2+ULs3UTiP4Kv803rkvLybqEWVs+0=" providerId="None" clId="Web-{C7D6F23F-6AC5-43B8-BBF0-7CD6FB6C6F6F}" dt="2023-01-20T04:38:31.802" v="605"/>
          <ac:spMkLst>
            <pc:docMk/>
            <pc:sldMk cId="1836111343" sldId="2142534543"/>
            <ac:spMk id="3" creationId="{659B7518-B211-4CBF-B245-174F0A23477F}"/>
          </ac:spMkLst>
        </pc:spChg>
        <pc:graphicFrameChg chg="mod ord modGraphic">
          <ac:chgData name="JESSE WEI" userId="ZsbFzB+TSibvNS2+ULs3UTiP4Kv803rkvLybqEWVs+0=" providerId="None" clId="Web-{C7D6F23F-6AC5-43B8-BBF0-7CD6FB6C6F6F}" dt="2023-01-20T04:38:49.881" v="786" actId="1076"/>
          <ac:graphicFrameMkLst>
            <pc:docMk/>
            <pc:sldMk cId="1836111343" sldId="2142534543"/>
            <ac:graphicFrameMk id="4" creationId="{4A70302C-EDD8-407D-8C78-C28DA4DEB739}"/>
          </ac:graphicFrameMkLst>
        </pc:graphicFrameChg>
      </pc:sldChg>
      <pc:sldChg chg="addSp delSp modSp add mod replId modClrScheme chgLayout">
        <pc:chgData name="JESSE WEI" userId="ZsbFzB+TSibvNS2+ULs3UTiP4Kv803rkvLybqEWVs+0=" providerId="None" clId="Web-{C7D6F23F-6AC5-43B8-BBF0-7CD6FB6C6F6F}" dt="2023-01-19T12:24:41.683" v="318" actId="20577"/>
        <pc:sldMkLst>
          <pc:docMk/>
          <pc:sldMk cId="1447091601" sldId="2142534544"/>
        </pc:sldMkLst>
        <pc:spChg chg="mod ord">
          <ac:chgData name="JESSE WEI" userId="ZsbFzB+TSibvNS2+ULs3UTiP4Kv803rkvLybqEWVs+0=" providerId="None" clId="Web-{C7D6F23F-6AC5-43B8-BBF0-7CD6FB6C6F6F}" dt="2023-01-19T12:11:13.970" v="312"/>
          <ac:spMkLst>
            <pc:docMk/>
            <pc:sldMk cId="1447091601" sldId="2142534544"/>
            <ac:spMk id="2" creationId="{0913E4B8-9DFC-4D92-27D1-9485034AA2AF}"/>
          </ac:spMkLst>
        </pc:spChg>
        <pc:spChg chg="del">
          <ac:chgData name="JESSE WEI" userId="ZsbFzB+TSibvNS2+ULs3UTiP4Kv803rkvLybqEWVs+0=" providerId="None" clId="Web-{C7D6F23F-6AC5-43B8-BBF0-7CD6FB6C6F6F}" dt="2023-01-19T12:06:29.295" v="289"/>
          <ac:spMkLst>
            <pc:docMk/>
            <pc:sldMk cId="1447091601" sldId="2142534544"/>
            <ac:spMk id="4" creationId="{709B135C-EC44-5608-2517-B94EAB53B676}"/>
          </ac:spMkLst>
        </pc:spChg>
        <pc:spChg chg="add del mod">
          <ac:chgData name="JESSE WEI" userId="ZsbFzB+TSibvNS2+ULs3UTiP4Kv803rkvLybqEWVs+0=" providerId="None" clId="Web-{C7D6F23F-6AC5-43B8-BBF0-7CD6FB6C6F6F}" dt="2023-01-19T12:06:53.732" v="290"/>
          <ac:spMkLst>
            <pc:docMk/>
            <pc:sldMk cId="1447091601" sldId="2142534544"/>
            <ac:spMk id="5" creationId="{8C5E57B8-A759-0D5C-076B-039F464E4048}"/>
          </ac:spMkLst>
        </pc:spChg>
        <pc:spChg chg="add del mod">
          <ac:chgData name="JESSE WEI" userId="ZsbFzB+TSibvNS2+ULs3UTiP4Kv803rkvLybqEWVs+0=" providerId="None" clId="Web-{C7D6F23F-6AC5-43B8-BBF0-7CD6FB6C6F6F}" dt="2023-01-19T12:07:03.701" v="291"/>
          <ac:spMkLst>
            <pc:docMk/>
            <pc:sldMk cId="1447091601" sldId="2142534544"/>
            <ac:spMk id="8" creationId="{8FD78823-E0EE-6AD0-9ED9-B9B295E59DA7}"/>
          </ac:spMkLst>
        </pc:spChg>
        <pc:spChg chg="add del mod">
          <ac:chgData name="JESSE WEI" userId="ZsbFzB+TSibvNS2+ULs3UTiP4Kv803rkvLybqEWVs+0=" providerId="None" clId="Web-{C7D6F23F-6AC5-43B8-BBF0-7CD6FB6C6F6F}" dt="2023-01-19T12:07:43.405" v="294"/>
          <ac:spMkLst>
            <pc:docMk/>
            <pc:sldMk cId="1447091601" sldId="2142534544"/>
            <ac:spMk id="12" creationId="{0C521DE6-5351-9A8C-4143-A617F4F80F81}"/>
          </ac:spMkLst>
        </pc:spChg>
        <pc:spChg chg="add del mod">
          <ac:chgData name="JESSE WEI" userId="ZsbFzB+TSibvNS2+ULs3UTiP4Kv803rkvLybqEWVs+0=" providerId="None" clId="Web-{C7D6F23F-6AC5-43B8-BBF0-7CD6FB6C6F6F}" dt="2023-01-19T12:07:55.124" v="296"/>
          <ac:spMkLst>
            <pc:docMk/>
            <pc:sldMk cId="1447091601" sldId="2142534544"/>
            <ac:spMk id="14" creationId="{2D8DA2BB-6780-FF19-84C3-E54338750CD5}"/>
          </ac:spMkLst>
        </pc:spChg>
        <pc:spChg chg="add mod">
          <ac:chgData name="JESSE WEI" userId="ZsbFzB+TSibvNS2+ULs3UTiP4Kv803rkvLybqEWVs+0=" providerId="None" clId="Web-{C7D6F23F-6AC5-43B8-BBF0-7CD6FB6C6F6F}" dt="2023-01-19T12:08:48.859" v="305" actId="1076"/>
          <ac:spMkLst>
            <pc:docMk/>
            <pc:sldMk cId="1447091601" sldId="2142534544"/>
            <ac:spMk id="16" creationId="{AEA538AF-11CB-28CE-DE69-9DAEE328AE28}"/>
          </ac:spMkLst>
        </pc:spChg>
        <pc:spChg chg="add mod">
          <ac:chgData name="JESSE WEI" userId="ZsbFzB+TSibvNS2+ULs3UTiP4Kv803rkvLybqEWVs+0=" providerId="None" clId="Web-{C7D6F23F-6AC5-43B8-BBF0-7CD6FB6C6F6F}" dt="2023-01-19T12:11:17.314" v="313" actId="20577"/>
          <ac:spMkLst>
            <pc:docMk/>
            <pc:sldMk cId="1447091601" sldId="2142534544"/>
            <ac:spMk id="17" creationId="{706EAAC6-FC37-A6EC-90BB-73F17A129E2F}"/>
          </ac:spMkLst>
        </pc:spChg>
        <pc:spChg chg="add mod ord">
          <ac:chgData name="JESSE WEI" userId="ZsbFzB+TSibvNS2+ULs3UTiP4Kv803rkvLybqEWVs+0=" providerId="None" clId="Web-{C7D6F23F-6AC5-43B8-BBF0-7CD6FB6C6F6F}" dt="2023-01-19T12:24:41.683" v="318" actId="20577"/>
          <ac:spMkLst>
            <pc:docMk/>
            <pc:sldMk cId="1447091601" sldId="2142534544"/>
            <ac:spMk id="18" creationId="{701F694C-8BFD-F9D2-7F87-A7BE4D8DF392}"/>
          </ac:spMkLst>
        </pc:spChg>
        <pc:spChg chg="add mod ord">
          <ac:chgData name="JESSE WEI" userId="ZsbFzB+TSibvNS2+ULs3UTiP4Kv803rkvLybqEWVs+0=" providerId="None" clId="Web-{C7D6F23F-6AC5-43B8-BBF0-7CD6FB6C6F6F}" dt="2023-01-19T12:11:20.658" v="315" actId="20577"/>
          <ac:spMkLst>
            <pc:docMk/>
            <pc:sldMk cId="1447091601" sldId="2142534544"/>
            <ac:spMk id="19" creationId="{F2377755-53FD-126B-448B-25CA6008D78A}"/>
          </ac:spMkLst>
        </pc:spChg>
        <pc:picChg chg="del">
          <ac:chgData name="JESSE WEI" userId="ZsbFzB+TSibvNS2+ULs3UTiP4Kv803rkvLybqEWVs+0=" providerId="None" clId="Web-{C7D6F23F-6AC5-43B8-BBF0-7CD6FB6C6F6F}" dt="2023-01-19T12:06:26.748" v="288"/>
          <ac:picMkLst>
            <pc:docMk/>
            <pc:sldMk cId="1447091601" sldId="2142534544"/>
            <ac:picMk id="6" creationId="{A7C9DE71-1212-528C-8670-F69CFD8D9D05}"/>
          </ac:picMkLst>
        </pc:picChg>
        <pc:picChg chg="add del mod ord">
          <ac:chgData name="JESSE WEI" userId="ZsbFzB+TSibvNS2+ULs3UTiP4Kv803rkvLybqEWVs+0=" providerId="None" clId="Web-{C7D6F23F-6AC5-43B8-BBF0-7CD6FB6C6F6F}" dt="2023-01-19T12:07:46.311" v="295"/>
          <ac:picMkLst>
            <pc:docMk/>
            <pc:sldMk cId="1447091601" sldId="2142534544"/>
            <ac:picMk id="9" creationId="{771486AD-F3EE-4600-2533-8C374FBF0F41}"/>
          </ac:picMkLst>
        </pc:picChg>
        <pc:picChg chg="add del mod ord">
          <ac:chgData name="JESSE WEI" userId="ZsbFzB+TSibvNS2+ULs3UTiP4Kv803rkvLybqEWVs+0=" providerId="None" clId="Web-{C7D6F23F-6AC5-43B8-BBF0-7CD6FB6C6F6F}" dt="2023-01-19T12:11:13.970" v="312"/>
          <ac:picMkLst>
            <pc:docMk/>
            <pc:sldMk cId="1447091601" sldId="2142534544"/>
            <ac:picMk id="10" creationId="{57C5BCB1-DE59-8C3D-29F2-E2D78E545946}"/>
          </ac:picMkLst>
        </pc:picChg>
        <pc:picChg chg="add mod ord">
          <ac:chgData name="JESSE WEI" userId="ZsbFzB+TSibvNS2+ULs3UTiP4Kv803rkvLybqEWVs+0=" providerId="None" clId="Web-{C7D6F23F-6AC5-43B8-BBF0-7CD6FB6C6F6F}" dt="2023-01-19T12:11:13.970" v="312"/>
          <ac:picMkLst>
            <pc:docMk/>
            <pc:sldMk cId="1447091601" sldId="2142534544"/>
            <ac:picMk id="15" creationId="{6D188726-6360-0509-D2E3-B29E275A9C62}"/>
          </ac:picMkLst>
        </pc:picChg>
      </pc:sldChg>
      <pc:sldChg chg="modSp new ord">
        <pc:chgData name="JESSE WEI" userId="ZsbFzB+TSibvNS2+ULs3UTiP4Kv803rkvLybqEWVs+0=" providerId="None" clId="Web-{C7D6F23F-6AC5-43B8-BBF0-7CD6FB6C6F6F}" dt="2023-01-19T16:04:13.248" v="359"/>
        <pc:sldMkLst>
          <pc:docMk/>
          <pc:sldMk cId="2093372892" sldId="2142534545"/>
        </pc:sldMkLst>
        <pc:spChg chg="mod">
          <ac:chgData name="JESSE WEI" userId="ZsbFzB+TSibvNS2+ULs3UTiP4Kv803rkvLybqEWVs+0=" providerId="None" clId="Web-{C7D6F23F-6AC5-43B8-BBF0-7CD6FB6C6F6F}" dt="2023-01-19T16:03:54.513" v="355" actId="20577"/>
          <ac:spMkLst>
            <pc:docMk/>
            <pc:sldMk cId="2093372892" sldId="2142534545"/>
            <ac:spMk id="2" creationId="{3CE383BB-A010-FA8C-1612-84C110C0B998}"/>
          </ac:spMkLst>
        </pc:spChg>
        <pc:spChg chg="mod">
          <ac:chgData name="JESSE WEI" userId="ZsbFzB+TSibvNS2+ULs3UTiP4Kv803rkvLybqEWVs+0=" providerId="None" clId="Web-{C7D6F23F-6AC5-43B8-BBF0-7CD6FB6C6F6F}" dt="2023-01-19T16:04:13.248" v="359"/>
          <ac:spMkLst>
            <pc:docMk/>
            <pc:sldMk cId="2093372892" sldId="2142534545"/>
            <ac:spMk id="3" creationId="{39DA3001-5DF5-9310-F08F-5C6AC21966CA}"/>
          </ac:spMkLst>
        </pc:spChg>
      </pc:sldChg>
      <pc:sldChg chg="modSp add ord replId">
        <pc:chgData name="JESSE WEI" userId="ZsbFzB+TSibvNS2+ULs3UTiP4Kv803rkvLybqEWVs+0=" providerId="None" clId="Web-{C7D6F23F-6AC5-43B8-BBF0-7CD6FB6C6F6F}" dt="2023-01-19T16:06:13.281" v="366" actId="20577"/>
        <pc:sldMkLst>
          <pc:docMk/>
          <pc:sldMk cId="4103092297" sldId="2142534546"/>
        </pc:sldMkLst>
        <pc:spChg chg="mod">
          <ac:chgData name="JESSE WEI" userId="ZsbFzB+TSibvNS2+ULs3UTiP4Kv803rkvLybqEWVs+0=" providerId="None" clId="Web-{C7D6F23F-6AC5-43B8-BBF0-7CD6FB6C6F6F}" dt="2023-01-19T16:06:13.281" v="366" actId="20577"/>
          <ac:spMkLst>
            <pc:docMk/>
            <pc:sldMk cId="4103092297" sldId="2142534546"/>
            <ac:spMk id="3" creationId="{332DA1E9-434C-FABB-2853-082EB787CE98}"/>
          </ac:spMkLst>
        </pc:spChg>
        <pc:spChg chg="mod">
          <ac:chgData name="JESSE WEI" userId="ZsbFzB+TSibvNS2+ULs3UTiP4Kv803rkvLybqEWVs+0=" providerId="None" clId="Web-{C7D6F23F-6AC5-43B8-BBF0-7CD6FB6C6F6F}" dt="2023-01-19T16:06:05.812" v="362" actId="20577"/>
          <ac:spMkLst>
            <pc:docMk/>
            <pc:sldMk cId="4103092297" sldId="2142534546"/>
            <ac:spMk id="4" creationId="{E067893A-0C71-0DCC-4D83-15AEDDDA3DD4}"/>
          </ac:spMkLst>
        </pc:spChg>
      </pc:sldChg>
      <pc:sldChg chg="addSp modSp add replId">
        <pc:chgData name="JESSE WEI" userId="ZsbFzB+TSibvNS2+ULs3UTiP4Kv803rkvLybqEWVs+0=" providerId="None" clId="Web-{C7D6F23F-6AC5-43B8-BBF0-7CD6FB6C6F6F}" dt="2023-01-19T16:07:12.266" v="371" actId="1076"/>
        <pc:sldMkLst>
          <pc:docMk/>
          <pc:sldMk cId="1695004631" sldId="2142534547"/>
        </pc:sldMkLst>
        <pc:spChg chg="add mod ord">
          <ac:chgData name="JESSE WEI" userId="ZsbFzB+TSibvNS2+ULs3UTiP4Kv803rkvLybqEWVs+0=" providerId="None" clId="Web-{C7D6F23F-6AC5-43B8-BBF0-7CD6FB6C6F6F}" dt="2023-01-19T16:07:12.266" v="371" actId="1076"/>
          <ac:spMkLst>
            <pc:docMk/>
            <pc:sldMk cId="1695004631" sldId="2142534547"/>
            <ac:spMk id="5" creationId="{F7B0E1CA-382D-A442-70FB-7CA344AA7EC7}"/>
          </ac:spMkLst>
        </pc:spChg>
      </pc:sldChg>
      <pc:sldChg chg="modSp add ord replId">
        <pc:chgData name="JESSE WEI" userId="ZsbFzB+TSibvNS2+ULs3UTiP4Kv803rkvLybqEWVs+0=" providerId="None" clId="Web-{C7D6F23F-6AC5-43B8-BBF0-7CD6FB6C6F6F}" dt="2023-01-20T04:34:35.316" v="576"/>
        <pc:sldMkLst>
          <pc:docMk/>
          <pc:sldMk cId="2004588029" sldId="2142534548"/>
        </pc:sldMkLst>
        <pc:spChg chg="mod">
          <ac:chgData name="JESSE WEI" userId="ZsbFzB+TSibvNS2+ULs3UTiP4Kv803rkvLybqEWVs+0=" providerId="None" clId="Web-{C7D6F23F-6AC5-43B8-BBF0-7CD6FB6C6F6F}" dt="2023-01-19T16:07:26.298" v="373" actId="1076"/>
          <ac:spMkLst>
            <pc:docMk/>
            <pc:sldMk cId="2004588029" sldId="2142534548"/>
            <ac:spMk id="5" creationId="{F7B0E1CA-382D-A442-70FB-7CA344AA7EC7}"/>
          </ac:spMkLst>
        </pc:spChg>
      </pc:sldChg>
      <pc:sldChg chg="modSp add ord replId">
        <pc:chgData name="JESSE WEI" userId="ZsbFzB+TSibvNS2+ULs3UTiP4Kv803rkvLybqEWVs+0=" providerId="None" clId="Web-{C7D6F23F-6AC5-43B8-BBF0-7CD6FB6C6F6F}" dt="2023-01-20T04:34:40.081" v="577"/>
        <pc:sldMkLst>
          <pc:docMk/>
          <pc:sldMk cId="1577127218" sldId="2142534549"/>
        </pc:sldMkLst>
        <pc:spChg chg="mod">
          <ac:chgData name="JESSE WEI" userId="ZsbFzB+TSibvNS2+ULs3UTiP4Kv803rkvLybqEWVs+0=" providerId="None" clId="Web-{C7D6F23F-6AC5-43B8-BBF0-7CD6FB6C6F6F}" dt="2023-01-19T16:07:37.189" v="375" actId="1076"/>
          <ac:spMkLst>
            <pc:docMk/>
            <pc:sldMk cId="1577127218" sldId="2142534549"/>
            <ac:spMk id="5" creationId="{F7B0E1CA-382D-A442-70FB-7CA344AA7EC7}"/>
          </ac:spMkLst>
        </pc:spChg>
      </pc:sldChg>
      <pc:sldChg chg="addSp modSp new mod modClrScheme chgLayout">
        <pc:chgData name="JESSE WEI" userId="ZsbFzB+TSibvNS2+ULs3UTiP4Kv803rkvLybqEWVs+0=" providerId="None" clId="Web-{C7D6F23F-6AC5-43B8-BBF0-7CD6FB6C6F6F}" dt="2023-01-19T16:09:04.659" v="398" actId="20577"/>
        <pc:sldMkLst>
          <pc:docMk/>
          <pc:sldMk cId="334023168" sldId="2142534550"/>
        </pc:sldMkLst>
        <pc:spChg chg="mod ord">
          <ac:chgData name="JESSE WEI" userId="ZsbFzB+TSibvNS2+ULs3UTiP4Kv803rkvLybqEWVs+0=" providerId="None" clId="Web-{C7D6F23F-6AC5-43B8-BBF0-7CD6FB6C6F6F}" dt="2023-01-19T16:09:04.659" v="398" actId="20577"/>
          <ac:spMkLst>
            <pc:docMk/>
            <pc:sldMk cId="334023168" sldId="2142534550"/>
            <ac:spMk id="2" creationId="{BAC04947-286D-A166-46F5-2E4097457A68}"/>
          </ac:spMkLst>
        </pc:spChg>
        <pc:spChg chg="mod ord">
          <ac:chgData name="JESSE WEI" userId="ZsbFzB+TSibvNS2+ULs3UTiP4Kv803rkvLybqEWVs+0=" providerId="None" clId="Web-{C7D6F23F-6AC5-43B8-BBF0-7CD6FB6C6F6F}" dt="2023-01-19T16:08:44.971" v="388"/>
          <ac:spMkLst>
            <pc:docMk/>
            <pc:sldMk cId="334023168" sldId="2142534550"/>
            <ac:spMk id="3" creationId="{1E9AD3DD-87E9-7364-4867-E30B75BFE2AE}"/>
          </ac:spMkLst>
        </pc:spChg>
        <pc:spChg chg="add mod ord">
          <ac:chgData name="JESSE WEI" userId="ZsbFzB+TSibvNS2+ULs3UTiP4Kv803rkvLybqEWVs+0=" providerId="None" clId="Web-{C7D6F23F-6AC5-43B8-BBF0-7CD6FB6C6F6F}" dt="2023-01-19T16:08:44.971" v="388"/>
          <ac:spMkLst>
            <pc:docMk/>
            <pc:sldMk cId="334023168" sldId="2142534550"/>
            <ac:spMk id="4" creationId="{D79D8135-AF98-78C7-2AB9-579EE63283DF}"/>
          </ac:spMkLst>
        </pc:spChg>
      </pc:sldChg>
      <pc:sldChg chg="addSp modSp new">
        <pc:chgData name="JESSE WEI" userId="ZsbFzB+TSibvNS2+ULs3UTiP4Kv803rkvLybqEWVs+0=" providerId="None" clId="Web-{C7D6F23F-6AC5-43B8-BBF0-7CD6FB6C6F6F}" dt="2023-01-19T16:47:10.173" v="442" actId="20577"/>
        <pc:sldMkLst>
          <pc:docMk/>
          <pc:sldMk cId="2491372573" sldId="2142534551"/>
        </pc:sldMkLst>
        <pc:spChg chg="mod">
          <ac:chgData name="JESSE WEI" userId="ZsbFzB+TSibvNS2+ULs3UTiP4Kv803rkvLybqEWVs+0=" providerId="None" clId="Web-{C7D6F23F-6AC5-43B8-BBF0-7CD6FB6C6F6F}" dt="2023-01-19T16:47:10.173" v="442" actId="20577"/>
          <ac:spMkLst>
            <pc:docMk/>
            <pc:sldMk cId="2491372573" sldId="2142534551"/>
            <ac:spMk id="2" creationId="{9C2E52AB-F5CC-67E7-44D3-2221E1802BF9}"/>
          </ac:spMkLst>
        </pc:spChg>
        <pc:spChg chg="mod">
          <ac:chgData name="JESSE WEI" userId="ZsbFzB+TSibvNS2+ULs3UTiP4Kv803rkvLybqEWVs+0=" providerId="None" clId="Web-{C7D6F23F-6AC5-43B8-BBF0-7CD6FB6C6F6F}" dt="2023-01-19T16:45:30.468" v="428" actId="20577"/>
          <ac:spMkLst>
            <pc:docMk/>
            <pc:sldMk cId="2491372573" sldId="2142534551"/>
            <ac:spMk id="3" creationId="{23CC299A-B8BA-90E3-F855-B198627EA250}"/>
          </ac:spMkLst>
        </pc:spChg>
        <pc:picChg chg="add mod">
          <ac:chgData name="JESSE WEI" userId="ZsbFzB+TSibvNS2+ULs3UTiP4Kv803rkvLybqEWVs+0=" providerId="None" clId="Web-{C7D6F23F-6AC5-43B8-BBF0-7CD6FB6C6F6F}" dt="2023-01-19T16:45:58.828" v="435" actId="14100"/>
          <ac:picMkLst>
            <pc:docMk/>
            <pc:sldMk cId="2491372573" sldId="2142534551"/>
            <ac:picMk id="4" creationId="{DC0A454B-83F3-C320-A5E9-D8447C2EA900}"/>
          </ac:picMkLst>
        </pc:picChg>
      </pc:sldChg>
      <pc:sldChg chg="modSp new">
        <pc:chgData name="JESSE WEI" userId="ZsbFzB+TSibvNS2+ULs3UTiP4Kv803rkvLybqEWVs+0=" providerId="None" clId="Web-{C7D6F23F-6AC5-43B8-BBF0-7CD6FB6C6F6F}" dt="2023-01-19T17:42:08.678" v="574" actId="20577"/>
        <pc:sldMkLst>
          <pc:docMk/>
          <pc:sldMk cId="430667111" sldId="2142534552"/>
        </pc:sldMkLst>
        <pc:spChg chg="mod">
          <ac:chgData name="JESSE WEI" userId="ZsbFzB+TSibvNS2+ULs3UTiP4Kv803rkvLybqEWVs+0=" providerId="None" clId="Web-{C7D6F23F-6AC5-43B8-BBF0-7CD6FB6C6F6F}" dt="2023-01-19T17:41:42.818" v="563" actId="20577"/>
          <ac:spMkLst>
            <pc:docMk/>
            <pc:sldMk cId="430667111" sldId="2142534552"/>
            <ac:spMk id="2" creationId="{97243EFA-4A3A-5641-899D-69180FB6CCEE}"/>
          </ac:spMkLst>
        </pc:spChg>
        <pc:spChg chg="mod">
          <ac:chgData name="JESSE WEI" userId="ZsbFzB+TSibvNS2+ULs3UTiP4Kv803rkvLybqEWVs+0=" providerId="None" clId="Web-{C7D6F23F-6AC5-43B8-BBF0-7CD6FB6C6F6F}" dt="2023-01-19T17:42:08.678" v="574" actId="20577"/>
          <ac:spMkLst>
            <pc:docMk/>
            <pc:sldMk cId="430667111" sldId="2142534552"/>
            <ac:spMk id="3" creationId="{F6637C18-9714-ABB8-9670-83DEA8BE6A4C}"/>
          </ac:spMkLst>
        </pc:spChg>
      </pc:sldChg>
      <pc:sldChg chg="add replId">
        <pc:chgData name="JESSE WEI" userId="ZsbFzB+TSibvNS2+ULs3UTiP4Kv803rkvLybqEWVs+0=" providerId="None" clId="Web-{C7D6F23F-6AC5-43B8-BBF0-7CD6FB6C6F6F}" dt="2023-01-19T16:46:06.188" v="437"/>
        <pc:sldMkLst>
          <pc:docMk/>
          <pc:sldMk cId="2768312877" sldId="2142534553"/>
        </pc:sldMkLst>
      </pc:sldChg>
      <pc:sldChg chg="add replId">
        <pc:chgData name="JESSE WEI" userId="ZsbFzB+TSibvNS2+ULs3UTiP4Kv803rkvLybqEWVs+0=" providerId="None" clId="Web-{C7D6F23F-6AC5-43B8-BBF0-7CD6FB6C6F6F}" dt="2023-01-19T16:46:07.406" v="438"/>
        <pc:sldMkLst>
          <pc:docMk/>
          <pc:sldMk cId="1421879335" sldId="2142534554"/>
        </pc:sldMkLst>
      </pc:sldChg>
      <pc:sldChg chg="add replId">
        <pc:chgData name="JESSE WEI" userId="ZsbFzB+TSibvNS2+ULs3UTiP4Kv803rkvLybqEWVs+0=" providerId="None" clId="Web-{C7D6F23F-6AC5-43B8-BBF0-7CD6FB6C6F6F}" dt="2023-01-19T16:46:16.532" v="439"/>
        <pc:sldMkLst>
          <pc:docMk/>
          <pc:sldMk cId="4239040257" sldId="2142534555"/>
        </pc:sldMkLst>
      </pc:sldChg>
      <pc:sldChg chg="add replId">
        <pc:chgData name="JESSE WEI" userId="ZsbFzB+TSibvNS2+ULs3UTiP4Kv803rkvLybqEWVs+0=" providerId="None" clId="Web-{C7D6F23F-6AC5-43B8-BBF0-7CD6FB6C6F6F}" dt="2023-01-19T16:46:17.766" v="440"/>
        <pc:sldMkLst>
          <pc:docMk/>
          <pc:sldMk cId="1832432747" sldId="2142534556"/>
        </pc:sldMkLst>
      </pc:sldChg>
      <pc:sldChg chg="modSp add replId">
        <pc:chgData name="JESSE WEI" userId="ZsbFzB+TSibvNS2+ULs3UTiP4Kv803rkvLybqEWVs+0=" providerId="None" clId="Web-{C7D6F23F-6AC5-43B8-BBF0-7CD6FB6C6F6F}" dt="2023-01-19T17:12:33.554" v="545" actId="20577"/>
        <pc:sldMkLst>
          <pc:docMk/>
          <pc:sldMk cId="3371992612" sldId="2142534557"/>
        </pc:sldMkLst>
        <pc:spChg chg="mod">
          <ac:chgData name="JESSE WEI" userId="ZsbFzB+TSibvNS2+ULs3UTiP4Kv803rkvLybqEWVs+0=" providerId="None" clId="Web-{C7D6F23F-6AC5-43B8-BBF0-7CD6FB6C6F6F}" dt="2023-01-19T17:12:33.554" v="545" actId="20577"/>
          <ac:spMkLst>
            <pc:docMk/>
            <pc:sldMk cId="3371992612" sldId="2142534557"/>
            <ac:spMk id="3" creationId="{00000000-0000-0000-0000-000000000000}"/>
          </ac:spMkLst>
        </pc:spChg>
      </pc:sldChg>
      <pc:sldChg chg="modSp new mod modClrScheme chgLayout">
        <pc:chgData name="JESSE WEI" userId="ZsbFzB+TSibvNS2+ULs3UTiP4Kv803rkvLybqEWVs+0=" providerId="None" clId="Web-{C7D6F23F-6AC5-43B8-BBF0-7CD6FB6C6F6F}" dt="2023-01-20T04:44:39.931" v="807" actId="20577"/>
        <pc:sldMkLst>
          <pc:docMk/>
          <pc:sldMk cId="511362362" sldId="2142534558"/>
        </pc:sldMkLst>
        <pc:spChg chg="mod ord">
          <ac:chgData name="JESSE WEI" userId="ZsbFzB+TSibvNS2+ULs3UTiP4Kv803rkvLybqEWVs+0=" providerId="None" clId="Web-{C7D6F23F-6AC5-43B8-BBF0-7CD6FB6C6F6F}" dt="2023-01-20T04:44:39.931" v="807" actId="20577"/>
          <ac:spMkLst>
            <pc:docMk/>
            <pc:sldMk cId="511362362" sldId="2142534558"/>
            <ac:spMk id="2" creationId="{50CD7CF2-A753-2A12-6DC5-21D0190D6BEB}"/>
          </ac:spMkLst>
        </pc:spChg>
        <pc:spChg chg="mod ord">
          <ac:chgData name="JESSE WEI" userId="ZsbFzB+TSibvNS2+ULs3UTiP4Kv803rkvLybqEWVs+0=" providerId="None" clId="Web-{C7D6F23F-6AC5-43B8-BBF0-7CD6FB6C6F6F}" dt="2023-01-20T04:39:03.865" v="787"/>
          <ac:spMkLst>
            <pc:docMk/>
            <pc:sldMk cId="511362362" sldId="2142534558"/>
            <ac:spMk id="3" creationId="{9AA9B82B-5758-7F2B-4AAD-8B3D1D9EDC5F}"/>
          </ac:spMkLst>
        </pc:spChg>
      </pc:sldChg>
      <pc:sldChg chg="new">
        <pc:chgData name="JESSE WEI" userId="ZsbFzB+TSibvNS2+ULs3UTiP4Kv803rkvLybqEWVs+0=" providerId="None" clId="Web-{C7D6F23F-6AC5-43B8-BBF0-7CD6FB6C6F6F}" dt="2023-01-20T04:47:12.120" v="808"/>
        <pc:sldMkLst>
          <pc:docMk/>
          <pc:sldMk cId="1401983125" sldId="2142534559"/>
        </pc:sldMkLst>
      </pc:sldChg>
      <pc:sldMasterChg chg="modSldLayout">
        <pc:chgData name="JESSE WEI" userId="ZsbFzB+TSibvNS2+ULs3UTiP4Kv803rkvLybqEWVs+0=" providerId="None" clId="Web-{C7D6F23F-6AC5-43B8-BBF0-7CD6FB6C6F6F}" dt="2023-01-19T11:58:20.523" v="257"/>
        <pc:sldMasterMkLst>
          <pc:docMk/>
          <pc:sldMasterMk cId="0" sldId="2147483648"/>
        </pc:sldMasterMkLst>
        <pc:sldLayoutChg chg="replI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0" sldId="2147483648"/>
            <pc:sldLayoutMk cId="0" sldId="2147483672"/>
          </pc:sldLayoutMkLst>
        </pc:sldLayoutChg>
        <pc:sldLayoutChg chg="replI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0" sldId="2147483648"/>
            <pc:sldLayoutMk cId="3803030271" sldId="2147483673"/>
          </pc:sldLayoutMkLst>
        </pc:sldLayoutChg>
        <pc:sldLayoutChg chg="replI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0" sldId="2147483648"/>
            <pc:sldLayoutMk cId="3088303877" sldId="2147483674"/>
          </pc:sldLayoutMkLst>
        </pc:sldLayoutChg>
        <pc:sldLayoutChg chg="replI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0" sldId="2147483648"/>
            <pc:sldLayoutMk cId="3301784807" sldId="2147483675"/>
          </pc:sldLayoutMkLst>
        </pc:sldLayoutChg>
        <pc:sldLayoutChg chg="replI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0" sldId="2147483648"/>
            <pc:sldLayoutMk cId="2307856610" sldId="2147483676"/>
          </pc:sldLayoutMkLst>
        </pc:sldLayoutChg>
        <pc:sldLayoutChg chg="replI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0" sldId="2147483648"/>
            <pc:sldLayoutMk cId="2315207308" sldId="2147483677"/>
          </pc:sldLayoutMkLst>
        </pc:sldLayoutChg>
      </pc:sldMasterChg>
      <pc:sldMasterChg chg="add addSldLayout">
        <pc:chgData name="JESSE WEI" userId="ZsbFzB+TSibvNS2+ULs3UTiP4Kv803rkvLybqEWVs+0=" providerId="None" clId="Web-{C7D6F23F-6AC5-43B8-BBF0-7CD6FB6C6F6F}" dt="2023-01-19T11:58:20.523" v="257"/>
        <pc:sldMasterMkLst>
          <pc:docMk/>
          <pc:sldMasterMk cId="3523124493" sldId="2147483660"/>
        </pc:sldMasterMkLst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1071139088" sldId="2147483661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1542853155" sldId="2147483662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2069498868" sldId="2147483663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2328474271" sldId="2147483664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1349298277" sldId="2147483665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210945249" sldId="2147483666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4235996277" sldId="2147483667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4035914019" sldId="2147483668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3147485481" sldId="2147483669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3141669125" sldId="2147483670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2440276232" sldId="2147483671"/>
          </pc:sldLayoutMkLst>
        </pc:sldLayoutChg>
      </pc:sldMasterChg>
    </pc:docChg>
  </pc:docChgLst>
  <pc:docChgLst>
    <pc:chgData name="JESSE WEI" userId="ZsbFzB+TSibvNS2+ULs3UTiP4Kv803rkvLybqEWVs+0=" providerId="None" clId="Web-{86A16F44-B3A1-4F59-A96D-872237DC6C41}"/>
    <pc:docChg chg="addSld delSld modSld">
      <pc:chgData name="JESSE WEI" userId="ZsbFzB+TSibvNS2+ULs3UTiP4Kv803rkvLybqEWVs+0=" providerId="None" clId="Web-{86A16F44-B3A1-4F59-A96D-872237DC6C41}" dt="2023-01-21T03:36:47.068" v="377" actId="20577"/>
      <pc:docMkLst>
        <pc:docMk/>
      </pc:docMkLst>
      <pc:sldChg chg="modSp">
        <pc:chgData name="JESSE WEI" userId="ZsbFzB+TSibvNS2+ULs3UTiP4Kv803rkvLybqEWVs+0=" providerId="None" clId="Web-{86A16F44-B3A1-4F59-A96D-872237DC6C41}" dt="2023-01-21T02:23:37.440" v="213" actId="14100"/>
        <pc:sldMkLst>
          <pc:docMk/>
          <pc:sldMk cId="3689523225" sldId="263"/>
        </pc:sldMkLst>
        <pc:spChg chg="mod">
          <ac:chgData name="JESSE WEI" userId="ZsbFzB+TSibvNS2+ULs3UTiP4Kv803rkvLybqEWVs+0=" providerId="None" clId="Web-{86A16F44-B3A1-4F59-A96D-872237DC6C41}" dt="2023-01-21T02:23:33.815" v="212"/>
          <ac:spMkLst>
            <pc:docMk/>
            <pc:sldMk cId="3689523225" sldId="263"/>
            <ac:spMk id="4" creationId="{E067893A-0C71-0DCC-4D83-15AEDDDA3DD4}"/>
          </ac:spMkLst>
        </pc:spChg>
        <pc:spChg chg="mod">
          <ac:chgData name="JESSE WEI" userId="ZsbFzB+TSibvNS2+ULs3UTiP4Kv803rkvLybqEWVs+0=" providerId="None" clId="Web-{86A16F44-B3A1-4F59-A96D-872237DC6C41}" dt="2023-01-21T02:23:37.440" v="213" actId="14100"/>
          <ac:spMkLst>
            <pc:docMk/>
            <pc:sldMk cId="3689523225" sldId="263"/>
            <ac:spMk id="5" creationId="{EAD55C40-D97F-4925-7E5B-0FF7107C19C1}"/>
          </ac:spMkLst>
        </pc:spChg>
      </pc:sldChg>
      <pc:sldChg chg="modSp">
        <pc:chgData name="JESSE WEI" userId="ZsbFzB+TSibvNS2+ULs3UTiP4Kv803rkvLybqEWVs+0=" providerId="None" clId="Web-{86A16F44-B3A1-4F59-A96D-872237DC6C41}" dt="2023-01-21T02:26:31.427" v="226" actId="20577"/>
        <pc:sldMkLst>
          <pc:docMk/>
          <pc:sldMk cId="1176059926" sldId="2142534538"/>
        </pc:sldMkLst>
        <pc:spChg chg="mod">
          <ac:chgData name="JESSE WEI" userId="ZsbFzB+TSibvNS2+ULs3UTiP4Kv803rkvLybqEWVs+0=" providerId="None" clId="Web-{86A16F44-B3A1-4F59-A96D-872237DC6C41}" dt="2023-01-21T02:26:20.083" v="221" actId="20577"/>
          <ac:spMkLst>
            <pc:docMk/>
            <pc:sldMk cId="1176059926" sldId="2142534538"/>
            <ac:spMk id="2" creationId="{F9FC3FA8-B829-33FB-9C07-67FAAB7AF6A8}"/>
          </ac:spMkLst>
        </pc:spChg>
        <pc:spChg chg="mod">
          <ac:chgData name="JESSE WEI" userId="ZsbFzB+TSibvNS2+ULs3UTiP4Kv803rkvLybqEWVs+0=" providerId="None" clId="Web-{86A16F44-B3A1-4F59-A96D-872237DC6C41}" dt="2023-01-21T02:26:31.427" v="226" actId="20577"/>
          <ac:spMkLst>
            <pc:docMk/>
            <pc:sldMk cId="1176059926" sldId="2142534538"/>
            <ac:spMk id="5" creationId="{45A8D317-DBB5-32AE-3769-13A8389C85D8}"/>
          </ac:spMkLst>
        </pc:spChg>
      </pc:sldChg>
      <pc:sldChg chg="addSp modSp">
        <pc:chgData name="JESSE WEI" userId="ZsbFzB+TSibvNS2+ULs3UTiP4Kv803rkvLybqEWVs+0=" providerId="None" clId="Web-{86A16F44-B3A1-4F59-A96D-872237DC6C41}" dt="2023-01-21T02:20:38.406" v="192"/>
        <pc:sldMkLst>
          <pc:docMk/>
          <pc:sldMk cId="2093372892" sldId="2142534545"/>
        </pc:sldMkLst>
        <pc:spChg chg="mod">
          <ac:chgData name="JESSE WEI" userId="ZsbFzB+TSibvNS2+ULs3UTiP4Kv803rkvLybqEWVs+0=" providerId="None" clId="Web-{86A16F44-B3A1-4F59-A96D-872237DC6C41}" dt="2023-01-21T02:20:38.406" v="192"/>
          <ac:spMkLst>
            <pc:docMk/>
            <pc:sldMk cId="2093372892" sldId="2142534545"/>
            <ac:spMk id="3" creationId="{39DA3001-5DF5-9310-F08F-5C6AC21966CA}"/>
          </ac:spMkLst>
        </pc:spChg>
        <pc:picChg chg="add mod">
          <ac:chgData name="JESSE WEI" userId="ZsbFzB+TSibvNS2+ULs3UTiP4Kv803rkvLybqEWVs+0=" providerId="None" clId="Web-{86A16F44-B3A1-4F59-A96D-872237DC6C41}" dt="2023-01-21T02:20:26.328" v="191"/>
          <ac:picMkLst>
            <pc:docMk/>
            <pc:sldMk cId="2093372892" sldId="2142534545"/>
            <ac:picMk id="4" creationId="{A5352449-5E2F-2131-656A-CF8AB5EE82B1}"/>
          </ac:picMkLst>
        </pc:picChg>
      </pc:sldChg>
      <pc:sldChg chg="modSp">
        <pc:chgData name="JESSE WEI" userId="ZsbFzB+TSibvNS2+ULs3UTiP4Kv803rkvLybqEWVs+0=" providerId="None" clId="Web-{86A16F44-B3A1-4F59-A96D-872237DC6C41}" dt="2023-01-21T02:07:09.641" v="186" actId="20577"/>
        <pc:sldMkLst>
          <pc:docMk/>
          <pc:sldMk cId="4239040257" sldId="2142534555"/>
        </pc:sldMkLst>
        <pc:spChg chg="mod">
          <ac:chgData name="JESSE WEI" userId="ZsbFzB+TSibvNS2+ULs3UTiP4Kv803rkvLybqEWVs+0=" providerId="None" clId="Web-{86A16F44-B3A1-4F59-A96D-872237DC6C41}" dt="2023-01-21T01:59:52.540" v="4" actId="20577"/>
          <ac:spMkLst>
            <pc:docMk/>
            <pc:sldMk cId="4239040257" sldId="2142534555"/>
            <ac:spMk id="2" creationId="{97243EFA-4A3A-5641-899D-69180FB6CCEE}"/>
          </ac:spMkLst>
        </pc:spChg>
        <pc:spChg chg="mod">
          <ac:chgData name="JESSE WEI" userId="ZsbFzB+TSibvNS2+ULs3UTiP4Kv803rkvLybqEWVs+0=" providerId="None" clId="Web-{86A16F44-B3A1-4F59-A96D-872237DC6C41}" dt="2023-01-21T02:07:09.641" v="186" actId="20577"/>
          <ac:spMkLst>
            <pc:docMk/>
            <pc:sldMk cId="4239040257" sldId="2142534555"/>
            <ac:spMk id="3" creationId="{F6637C18-9714-ABB8-9670-83DEA8BE6A4C}"/>
          </ac:spMkLst>
        </pc:spChg>
      </pc:sldChg>
      <pc:sldChg chg="modSp">
        <pc:chgData name="JESSE WEI" userId="ZsbFzB+TSibvNS2+ULs3UTiP4Kv803rkvLybqEWVs+0=" providerId="None" clId="Web-{86A16F44-B3A1-4F59-A96D-872237DC6C41}" dt="2023-01-21T02:23:23.831" v="210" actId="14100"/>
        <pc:sldMkLst>
          <pc:docMk/>
          <pc:sldMk cId="3837121064" sldId="2142534559"/>
        </pc:sldMkLst>
        <pc:spChg chg="mod">
          <ac:chgData name="JESSE WEI" userId="ZsbFzB+TSibvNS2+ULs3UTiP4Kv803rkvLybqEWVs+0=" providerId="None" clId="Web-{86A16F44-B3A1-4F59-A96D-872237DC6C41}" dt="2023-01-21T02:23:20.456" v="209"/>
          <ac:spMkLst>
            <pc:docMk/>
            <pc:sldMk cId="3837121064" sldId="2142534559"/>
            <ac:spMk id="4" creationId="{E067893A-0C71-0DCC-4D83-15AEDDDA3DD4}"/>
          </ac:spMkLst>
        </pc:spChg>
        <pc:spChg chg="mod">
          <ac:chgData name="JESSE WEI" userId="ZsbFzB+TSibvNS2+ULs3UTiP4Kv803rkvLybqEWVs+0=" providerId="None" clId="Web-{86A16F44-B3A1-4F59-A96D-872237DC6C41}" dt="2023-01-21T02:23:23.831" v="210" actId="14100"/>
          <ac:spMkLst>
            <pc:docMk/>
            <pc:sldMk cId="3837121064" sldId="2142534559"/>
            <ac:spMk id="5" creationId="{EAD55C40-D97F-4925-7E5B-0FF7107C19C1}"/>
          </ac:spMkLst>
        </pc:spChg>
      </pc:sldChg>
      <pc:sldChg chg="modSp">
        <pc:chgData name="JESSE WEI" userId="ZsbFzB+TSibvNS2+ULs3UTiP4Kv803rkvLybqEWVs+0=" providerId="None" clId="Web-{86A16F44-B3A1-4F59-A96D-872237DC6C41}" dt="2023-01-21T02:23:09.674" v="207" actId="14100"/>
        <pc:sldMkLst>
          <pc:docMk/>
          <pc:sldMk cId="3118978774" sldId="2142534560"/>
        </pc:sldMkLst>
        <pc:spChg chg="mod">
          <ac:chgData name="JESSE WEI" userId="ZsbFzB+TSibvNS2+ULs3UTiP4Kv803rkvLybqEWVs+0=" providerId="None" clId="Web-{86A16F44-B3A1-4F59-A96D-872237DC6C41}" dt="2023-01-21T02:23:05.752" v="206"/>
          <ac:spMkLst>
            <pc:docMk/>
            <pc:sldMk cId="3118978774" sldId="2142534560"/>
            <ac:spMk id="4" creationId="{E067893A-0C71-0DCC-4D83-15AEDDDA3DD4}"/>
          </ac:spMkLst>
        </pc:spChg>
        <pc:spChg chg="mod">
          <ac:chgData name="JESSE WEI" userId="ZsbFzB+TSibvNS2+ULs3UTiP4Kv803rkvLybqEWVs+0=" providerId="None" clId="Web-{86A16F44-B3A1-4F59-A96D-872237DC6C41}" dt="2023-01-21T02:23:09.674" v="207" actId="14100"/>
          <ac:spMkLst>
            <pc:docMk/>
            <pc:sldMk cId="3118978774" sldId="2142534560"/>
            <ac:spMk id="5" creationId="{EAD55C40-D97F-4925-7E5B-0FF7107C19C1}"/>
          </ac:spMkLst>
        </pc:spChg>
      </pc:sldChg>
      <pc:sldChg chg="modSp">
        <pc:chgData name="JESSE WEI" userId="ZsbFzB+TSibvNS2+ULs3UTiP4Kv803rkvLybqEWVs+0=" providerId="None" clId="Web-{86A16F44-B3A1-4F59-A96D-872237DC6C41}" dt="2023-01-21T02:22:17.095" v="201"/>
        <pc:sldMkLst>
          <pc:docMk/>
          <pc:sldMk cId="2888419839" sldId="2142534562"/>
        </pc:sldMkLst>
        <pc:spChg chg="mod">
          <ac:chgData name="JESSE WEI" userId="ZsbFzB+TSibvNS2+ULs3UTiP4Kv803rkvLybqEWVs+0=" providerId="None" clId="Web-{86A16F44-B3A1-4F59-A96D-872237DC6C41}" dt="2023-01-21T02:22:17.095" v="201"/>
          <ac:spMkLst>
            <pc:docMk/>
            <pc:sldMk cId="2888419839" sldId="2142534562"/>
            <ac:spMk id="4" creationId="{E067893A-0C71-0DCC-4D83-15AEDDDA3DD4}"/>
          </ac:spMkLst>
        </pc:spChg>
        <pc:spChg chg="mod">
          <ac:chgData name="JESSE WEI" userId="ZsbFzB+TSibvNS2+ULs3UTiP4Kv803rkvLybqEWVs+0=" providerId="None" clId="Web-{86A16F44-B3A1-4F59-A96D-872237DC6C41}" dt="2023-01-21T02:21:36.220" v="198" actId="14100"/>
          <ac:spMkLst>
            <pc:docMk/>
            <pc:sldMk cId="2888419839" sldId="2142534562"/>
            <ac:spMk id="5" creationId="{EAD55C40-D97F-4925-7E5B-0FF7107C19C1}"/>
          </ac:spMkLst>
        </pc:spChg>
      </pc:sldChg>
      <pc:sldChg chg="modSp">
        <pc:chgData name="JESSE WEI" userId="ZsbFzB+TSibvNS2+ULs3UTiP4Kv803rkvLybqEWVs+0=" providerId="None" clId="Web-{86A16F44-B3A1-4F59-A96D-872237DC6C41}" dt="2023-01-21T02:22:43.908" v="204" actId="14100"/>
        <pc:sldMkLst>
          <pc:docMk/>
          <pc:sldMk cId="1103120529" sldId="2142534563"/>
        </pc:sldMkLst>
        <pc:spChg chg="mod">
          <ac:chgData name="JESSE WEI" userId="ZsbFzB+TSibvNS2+ULs3UTiP4Kv803rkvLybqEWVs+0=" providerId="None" clId="Web-{86A16F44-B3A1-4F59-A96D-872237DC6C41}" dt="2023-01-21T02:22:38.221" v="203"/>
          <ac:spMkLst>
            <pc:docMk/>
            <pc:sldMk cId="1103120529" sldId="2142534563"/>
            <ac:spMk id="4" creationId="{E067893A-0C71-0DCC-4D83-15AEDDDA3DD4}"/>
          </ac:spMkLst>
        </pc:spChg>
        <pc:spChg chg="mod">
          <ac:chgData name="JESSE WEI" userId="ZsbFzB+TSibvNS2+ULs3UTiP4Kv803rkvLybqEWVs+0=" providerId="None" clId="Web-{86A16F44-B3A1-4F59-A96D-872237DC6C41}" dt="2023-01-21T02:22:43.908" v="204" actId="14100"/>
          <ac:spMkLst>
            <pc:docMk/>
            <pc:sldMk cId="1103120529" sldId="2142534563"/>
            <ac:spMk id="5" creationId="{EAD55C40-D97F-4925-7E5B-0FF7107C19C1}"/>
          </ac:spMkLst>
        </pc:spChg>
      </pc:sldChg>
      <pc:sldChg chg="new del">
        <pc:chgData name="JESSE WEI" userId="ZsbFzB+TSibvNS2+ULs3UTiP4Kv803rkvLybqEWVs+0=" providerId="None" clId="Web-{86A16F44-B3A1-4F59-A96D-872237DC6C41}" dt="2023-01-21T02:26:09.943" v="216"/>
        <pc:sldMkLst>
          <pc:docMk/>
          <pc:sldMk cId="4255302402" sldId="2142534574"/>
        </pc:sldMkLst>
      </pc:sldChg>
      <pc:sldChg chg="modSp add replId">
        <pc:chgData name="JESSE WEI" userId="ZsbFzB+TSibvNS2+ULs3UTiP4Kv803rkvLybqEWVs+0=" providerId="None" clId="Web-{86A16F44-B3A1-4F59-A96D-872237DC6C41}" dt="2023-01-21T03:36:47.068" v="377" actId="20577"/>
        <pc:sldMkLst>
          <pc:docMk/>
          <pc:sldMk cId="3955699294" sldId="2142534575"/>
        </pc:sldMkLst>
        <pc:spChg chg="mod">
          <ac:chgData name="JESSE WEI" userId="ZsbFzB+TSibvNS2+ULs3UTiP4Kv803rkvLybqEWVs+0=" providerId="None" clId="Web-{86A16F44-B3A1-4F59-A96D-872237DC6C41}" dt="2023-01-21T03:36:47.068" v="377" actId="20577"/>
          <ac:spMkLst>
            <pc:docMk/>
            <pc:sldMk cId="3955699294" sldId="2142534575"/>
            <ac:spMk id="5" creationId="{45A8D317-DBB5-32AE-3769-13A8389C85D8}"/>
          </ac:spMkLst>
        </pc:spChg>
      </pc:sldChg>
      <pc:sldChg chg="addSp delSp modSp new mod modClrScheme chgLayout">
        <pc:chgData name="JESSE WEI" userId="ZsbFzB+TSibvNS2+ULs3UTiP4Kv803rkvLybqEWVs+0=" providerId="None" clId="Web-{86A16F44-B3A1-4F59-A96D-872237DC6C41}" dt="2023-01-21T03:33:51.159" v="367" actId="20577"/>
        <pc:sldMkLst>
          <pc:docMk/>
          <pc:sldMk cId="1981116057" sldId="2142534576"/>
        </pc:sldMkLst>
        <pc:spChg chg="mod ord">
          <ac:chgData name="JESSE WEI" userId="ZsbFzB+TSibvNS2+ULs3UTiP4Kv803rkvLybqEWVs+0=" providerId="None" clId="Web-{86A16F44-B3A1-4F59-A96D-872237DC6C41}" dt="2023-01-21T03:33:51.159" v="367" actId="20577"/>
          <ac:spMkLst>
            <pc:docMk/>
            <pc:sldMk cId="1981116057" sldId="2142534576"/>
            <ac:spMk id="2" creationId="{4F02369F-F56A-743E-EE3B-1DD596743075}"/>
          </ac:spMkLst>
        </pc:spChg>
        <pc:spChg chg="del mod ord">
          <ac:chgData name="JESSE WEI" userId="ZsbFzB+TSibvNS2+ULs3UTiP4Kv803rkvLybqEWVs+0=" providerId="None" clId="Web-{86A16F44-B3A1-4F59-A96D-872237DC6C41}" dt="2023-01-21T03:33:10.018" v="361"/>
          <ac:spMkLst>
            <pc:docMk/>
            <pc:sldMk cId="1981116057" sldId="2142534576"/>
            <ac:spMk id="3" creationId="{8D70113E-96AD-2517-8A82-201EEE1FE750}"/>
          </ac:spMkLst>
        </pc:spChg>
        <pc:spChg chg="add del mod ord">
          <ac:chgData name="JESSE WEI" userId="ZsbFzB+TSibvNS2+ULs3UTiP4Kv803rkvLybqEWVs+0=" providerId="None" clId="Web-{86A16F44-B3A1-4F59-A96D-872237DC6C41}" dt="2023-01-21T03:31:01.594" v="358"/>
          <ac:spMkLst>
            <pc:docMk/>
            <pc:sldMk cId="1981116057" sldId="2142534576"/>
            <ac:spMk id="4" creationId="{EE5BFCD1-097B-82A4-6B75-0F79C5A61DB7}"/>
          </ac:spMkLst>
        </pc:spChg>
        <pc:picChg chg="add mod ord">
          <ac:chgData name="JESSE WEI" userId="ZsbFzB+TSibvNS2+ULs3UTiP4Kv803rkvLybqEWVs+0=" providerId="None" clId="Web-{86A16F44-B3A1-4F59-A96D-872237DC6C41}" dt="2023-01-21T03:31:01.594" v="358"/>
          <ac:picMkLst>
            <pc:docMk/>
            <pc:sldMk cId="1981116057" sldId="2142534576"/>
            <ac:picMk id="5" creationId="{9A65E2B7-7A67-3329-4D3D-71C33E089E39}"/>
          </ac:picMkLst>
        </pc:picChg>
        <pc:picChg chg="add mod ord">
          <ac:chgData name="JESSE WEI" userId="ZsbFzB+TSibvNS2+ULs3UTiP4Kv803rkvLybqEWVs+0=" providerId="None" clId="Web-{86A16F44-B3A1-4F59-A96D-872237DC6C41}" dt="2023-01-21T03:33:24.753" v="363" actId="14100"/>
          <ac:picMkLst>
            <pc:docMk/>
            <pc:sldMk cId="1981116057" sldId="2142534576"/>
            <ac:picMk id="6" creationId="{FE1C8EAE-1C92-E112-1126-A63D28F1A3D0}"/>
          </ac:picMkLst>
        </pc:picChg>
      </pc:sldChg>
    </pc:docChg>
  </pc:docChgLst>
  <pc:docChgLst>
    <pc:chgData name="JESSE WEI" userId="ZsbFzB+TSibvNS2+ULs3UTiP4Kv803rkvLybqEWVs+0=" providerId="None" clId="Web-{21DCA736-7DB3-4DF4-AD1C-5FB594876019}"/>
    <pc:docChg chg="addSld delSld modSld sldOrd">
      <pc:chgData name="JESSE WEI" userId="ZsbFzB+TSibvNS2+ULs3UTiP4Kv803rkvLybqEWVs+0=" providerId="None" clId="Web-{21DCA736-7DB3-4DF4-AD1C-5FB594876019}" dt="2023-01-24T23:36:10.902" v="132" actId="14100"/>
      <pc:docMkLst>
        <pc:docMk/>
      </pc:docMkLst>
      <pc:sldChg chg="addSp delSp modSp">
        <pc:chgData name="JESSE WEI" userId="ZsbFzB+TSibvNS2+ULs3UTiP4Kv803rkvLybqEWVs+0=" providerId="None" clId="Web-{21DCA736-7DB3-4DF4-AD1C-5FB594876019}" dt="2023-01-24T23:36:10.902" v="132" actId="14100"/>
        <pc:sldMkLst>
          <pc:docMk/>
          <pc:sldMk cId="1970102801" sldId="2142534542"/>
        </pc:sldMkLst>
        <pc:picChg chg="add del mod">
          <ac:chgData name="JESSE WEI" userId="ZsbFzB+TSibvNS2+ULs3UTiP4Kv803rkvLybqEWVs+0=" providerId="None" clId="Web-{21DCA736-7DB3-4DF4-AD1C-5FB594876019}" dt="2023-01-24T23:35:52.323" v="127"/>
          <ac:picMkLst>
            <pc:docMk/>
            <pc:sldMk cId="1970102801" sldId="2142534542"/>
            <ac:picMk id="3" creationId="{4C45FCE0-679C-D79E-48F9-E3F8F9031D7A}"/>
          </ac:picMkLst>
        </pc:picChg>
        <pc:picChg chg="add mod">
          <ac:chgData name="JESSE WEI" userId="ZsbFzB+TSibvNS2+ULs3UTiP4Kv803rkvLybqEWVs+0=" providerId="None" clId="Web-{21DCA736-7DB3-4DF4-AD1C-5FB594876019}" dt="2023-01-24T23:36:10.902" v="132" actId="14100"/>
          <ac:picMkLst>
            <pc:docMk/>
            <pc:sldMk cId="1970102801" sldId="2142534542"/>
            <ac:picMk id="5" creationId="{7A5B26A4-3301-EB6F-5F36-AE0E6405CEF3}"/>
          </ac:picMkLst>
        </pc:picChg>
        <pc:picChg chg="mod">
          <ac:chgData name="JESSE WEI" userId="ZsbFzB+TSibvNS2+ULs3UTiP4Kv803rkvLybqEWVs+0=" providerId="None" clId="Web-{21DCA736-7DB3-4DF4-AD1C-5FB594876019}" dt="2023-01-24T23:35:15.134" v="123" actId="1076"/>
          <ac:picMkLst>
            <pc:docMk/>
            <pc:sldMk cId="1970102801" sldId="2142534542"/>
            <ac:picMk id="6" creationId="{A7C9DE71-1212-528C-8670-F69CFD8D9D05}"/>
          </ac:picMkLst>
        </pc:picChg>
      </pc:sldChg>
      <pc:sldChg chg="modSp">
        <pc:chgData name="JESSE WEI" userId="ZsbFzB+TSibvNS2+ULs3UTiP4Kv803rkvLybqEWVs+0=" providerId="None" clId="Web-{21DCA736-7DB3-4DF4-AD1C-5FB594876019}" dt="2023-01-24T23:31:53.502" v="115" actId="1076"/>
        <pc:sldMkLst>
          <pc:docMk/>
          <pc:sldMk cId="1447091601" sldId="2142534544"/>
        </pc:sldMkLst>
        <pc:spChg chg="mod">
          <ac:chgData name="JESSE WEI" userId="ZsbFzB+TSibvNS2+ULs3UTiP4Kv803rkvLybqEWVs+0=" providerId="None" clId="Web-{21DCA736-7DB3-4DF4-AD1C-5FB594876019}" dt="2023-01-24T23:31:53.502" v="115" actId="1076"/>
          <ac:spMkLst>
            <pc:docMk/>
            <pc:sldMk cId="1447091601" sldId="2142534544"/>
            <ac:spMk id="16" creationId="{AEA538AF-11CB-28CE-DE69-9DAEE328AE28}"/>
          </ac:spMkLst>
        </pc:spChg>
        <pc:spChg chg="mod">
          <ac:chgData name="JESSE WEI" userId="ZsbFzB+TSibvNS2+ULs3UTiP4Kv803rkvLybqEWVs+0=" providerId="None" clId="Web-{21DCA736-7DB3-4DF4-AD1C-5FB594876019}" dt="2023-01-24T23:31:43.033" v="103" actId="20577"/>
          <ac:spMkLst>
            <pc:docMk/>
            <pc:sldMk cId="1447091601" sldId="2142534544"/>
            <ac:spMk id="18" creationId="{701F694C-8BFD-F9D2-7F87-A7BE4D8DF392}"/>
          </ac:spMkLst>
        </pc:spChg>
      </pc:sldChg>
      <pc:sldChg chg="modSp del">
        <pc:chgData name="JESSE WEI" userId="ZsbFzB+TSibvNS2+ULs3UTiP4Kv803rkvLybqEWVs+0=" providerId="None" clId="Web-{21DCA736-7DB3-4DF4-AD1C-5FB594876019}" dt="2023-01-24T23:27:52.306" v="68"/>
        <pc:sldMkLst>
          <pc:docMk/>
          <pc:sldMk cId="4239040257" sldId="2142534555"/>
        </pc:sldMkLst>
        <pc:spChg chg="mod">
          <ac:chgData name="JESSE WEI" userId="ZsbFzB+TSibvNS2+ULs3UTiP4Kv803rkvLybqEWVs+0=" providerId="None" clId="Web-{21DCA736-7DB3-4DF4-AD1C-5FB594876019}" dt="2023-01-24T23:27:49.384" v="66" actId="20577"/>
          <ac:spMkLst>
            <pc:docMk/>
            <pc:sldMk cId="4239040257" sldId="2142534555"/>
            <ac:spMk id="3" creationId="{F6637C18-9714-ABB8-9670-83DEA8BE6A4C}"/>
          </ac:spMkLst>
        </pc:spChg>
      </pc:sldChg>
      <pc:sldChg chg="modSp add del replId">
        <pc:chgData name="JESSE WEI" userId="ZsbFzB+TSibvNS2+ULs3UTiP4Kv803rkvLybqEWVs+0=" providerId="None" clId="Web-{21DCA736-7DB3-4DF4-AD1C-5FB594876019}" dt="2023-01-24T23:27:52.306" v="67"/>
        <pc:sldMkLst>
          <pc:docMk/>
          <pc:sldMk cId="1512847742" sldId="2142534584"/>
        </pc:sldMkLst>
        <pc:spChg chg="mod">
          <ac:chgData name="JESSE WEI" userId="ZsbFzB+TSibvNS2+ULs3UTiP4Kv803rkvLybqEWVs+0=" providerId="None" clId="Web-{21DCA736-7DB3-4DF4-AD1C-5FB594876019}" dt="2023-01-24T23:26:29.850" v="55" actId="20577"/>
          <ac:spMkLst>
            <pc:docMk/>
            <pc:sldMk cId="1512847742" sldId="2142534584"/>
            <ac:spMk id="3" creationId="{F6637C18-9714-ABB8-9670-83DEA8BE6A4C}"/>
          </ac:spMkLst>
        </pc:spChg>
      </pc:sldChg>
      <pc:sldChg chg="modSp add ord replId">
        <pc:chgData name="JESSE WEI" userId="ZsbFzB+TSibvNS2+ULs3UTiP4Kv803rkvLybqEWVs+0=" providerId="None" clId="Web-{21DCA736-7DB3-4DF4-AD1C-5FB594876019}" dt="2023-01-24T23:27:32.743" v="60"/>
        <pc:sldMkLst>
          <pc:docMk/>
          <pc:sldMk cId="1797396320" sldId="2142534585"/>
        </pc:sldMkLst>
        <pc:spChg chg="mod">
          <ac:chgData name="JESSE WEI" userId="ZsbFzB+TSibvNS2+ULs3UTiP4Kv803rkvLybqEWVs+0=" providerId="None" clId="Web-{21DCA736-7DB3-4DF4-AD1C-5FB594876019}" dt="2023-01-24T23:27:20.101" v="58" actId="20577"/>
          <ac:spMkLst>
            <pc:docMk/>
            <pc:sldMk cId="1797396320" sldId="2142534585"/>
            <ac:spMk id="3" creationId="{F6637C18-9714-ABB8-9670-83DEA8BE6A4C}"/>
          </ac:spMkLst>
        </pc:spChg>
      </pc:sldChg>
      <pc:sldChg chg="add del ord">
        <pc:chgData name="JESSE WEI" userId="ZsbFzB+TSibvNS2+ULs3UTiP4Kv803rkvLybqEWVs+0=" providerId="None" clId="Web-{21DCA736-7DB3-4DF4-AD1C-5FB594876019}" dt="2023-01-24T23:29:05.199" v="73"/>
        <pc:sldMkLst>
          <pc:docMk/>
          <pc:sldMk cId="2836164825" sldId="2142534586"/>
        </pc:sldMkLst>
      </pc:sldChg>
      <pc:sldChg chg="add">
        <pc:chgData name="JESSE WEI" userId="ZsbFzB+TSibvNS2+ULs3UTiP4Kv803rkvLybqEWVs+0=" providerId="None" clId="Web-{21DCA736-7DB3-4DF4-AD1C-5FB594876019}" dt="2023-01-24T23:29:16.059" v="75"/>
        <pc:sldMkLst>
          <pc:docMk/>
          <pc:sldMk cId="3133126543" sldId="2142534586"/>
        </pc:sldMkLst>
      </pc:sldChg>
      <pc:sldChg chg="add del ord">
        <pc:chgData name="JESSE WEI" userId="ZsbFzB+TSibvNS2+ULs3UTiP4Kv803rkvLybqEWVs+0=" providerId="None" clId="Web-{21DCA736-7DB3-4DF4-AD1C-5FB594876019}" dt="2023-01-24T23:29:05.199" v="74"/>
        <pc:sldMkLst>
          <pc:docMk/>
          <pc:sldMk cId="65541611" sldId="2142534587"/>
        </pc:sldMkLst>
      </pc:sldChg>
      <pc:sldChg chg="add">
        <pc:chgData name="JESSE WEI" userId="ZsbFzB+TSibvNS2+ULs3UTiP4Kv803rkvLybqEWVs+0=" providerId="None" clId="Web-{21DCA736-7DB3-4DF4-AD1C-5FB594876019}" dt="2023-01-24T23:29:16.106" v="76"/>
        <pc:sldMkLst>
          <pc:docMk/>
          <pc:sldMk cId="1357382077" sldId="2142534587"/>
        </pc:sldMkLst>
      </pc:sldChg>
    </pc:docChg>
  </pc:docChgLst>
  <pc:docChgLst>
    <pc:chgData name="JESSE WEI" userId="ZsbFzB+TSibvNS2+ULs3UTiP4Kv803rkvLybqEWVs+0=" providerId="None" clId="Web-{0A03732A-0A8B-444C-B062-F4AAFB28457D}"/>
    <pc:docChg chg="modSld">
      <pc:chgData name="JESSE WEI" userId="ZsbFzB+TSibvNS2+ULs3UTiP4Kv803rkvLybqEWVs+0=" providerId="None" clId="Web-{0A03732A-0A8B-444C-B062-F4AAFB28457D}" dt="2023-01-29T08:26:38.016" v="6"/>
      <pc:docMkLst>
        <pc:docMk/>
      </pc:docMkLst>
      <pc:sldChg chg="addSp modSp">
        <pc:chgData name="JESSE WEI" userId="ZsbFzB+TSibvNS2+ULs3UTiP4Kv803rkvLybqEWVs+0=" providerId="None" clId="Web-{0A03732A-0A8B-444C-B062-F4AAFB28457D}" dt="2023-01-29T08:26:38.016" v="6"/>
        <pc:sldMkLst>
          <pc:docMk/>
          <pc:sldMk cId="3319417229" sldId="2142534596"/>
        </pc:sldMkLst>
        <pc:spChg chg="add mod">
          <ac:chgData name="JESSE WEI" userId="ZsbFzB+TSibvNS2+ULs3UTiP4Kv803rkvLybqEWVs+0=" providerId="None" clId="Web-{0A03732A-0A8B-444C-B062-F4AAFB28457D}" dt="2023-01-29T08:26:38.016" v="6"/>
          <ac:spMkLst>
            <pc:docMk/>
            <pc:sldMk cId="3319417229" sldId="2142534596"/>
            <ac:spMk id="4" creationId="{1B5C34EC-1FBC-C3A9-43AC-6EC4215A097F}"/>
          </ac:spMkLst>
        </pc:spChg>
      </pc:sldChg>
    </pc:docChg>
  </pc:docChgLst>
  <pc:docChgLst>
    <pc:chgData name="JESSE WEI" userId="ZsbFzB+TSibvNS2+ULs3UTiP4Kv803rkvLybqEWVs+0=" providerId="None" clId="Web-{FA96F87A-ED3C-4FBF-92FF-9A7E5366466B}"/>
    <pc:docChg chg="addSld modSld">
      <pc:chgData name="JESSE WEI" userId="ZsbFzB+TSibvNS2+ULs3UTiP4Kv803rkvLybqEWVs+0=" providerId="None" clId="Web-{FA96F87A-ED3C-4FBF-92FF-9A7E5366466B}" dt="2023-01-25T00:16:42.376" v="68" actId="1076"/>
      <pc:docMkLst>
        <pc:docMk/>
      </pc:docMkLst>
      <pc:sldChg chg="addSp delSp modSp new mod modClrScheme chgLayout">
        <pc:chgData name="JESSE WEI" userId="ZsbFzB+TSibvNS2+ULs3UTiP4Kv803rkvLybqEWVs+0=" providerId="None" clId="Web-{FA96F87A-ED3C-4FBF-92FF-9A7E5366466B}" dt="2023-01-24T23:59:20.161" v="21" actId="1076"/>
        <pc:sldMkLst>
          <pc:docMk/>
          <pc:sldMk cId="1965072318" sldId="2142534588"/>
        </pc:sldMkLst>
        <pc:spChg chg="mod ord">
          <ac:chgData name="JESSE WEI" userId="ZsbFzB+TSibvNS2+ULs3UTiP4Kv803rkvLybqEWVs+0=" providerId="None" clId="Web-{FA96F87A-ED3C-4FBF-92FF-9A7E5366466B}" dt="2023-01-24T23:58:33.989" v="9" actId="20577"/>
          <ac:spMkLst>
            <pc:docMk/>
            <pc:sldMk cId="1965072318" sldId="2142534588"/>
            <ac:spMk id="2" creationId="{91B8AE36-51BA-30D4-55BF-DE969CF43B71}"/>
          </ac:spMkLst>
        </pc:spChg>
        <pc:spChg chg="mod ord">
          <ac:chgData name="JESSE WEI" userId="ZsbFzB+TSibvNS2+ULs3UTiP4Kv803rkvLybqEWVs+0=" providerId="None" clId="Web-{FA96F87A-ED3C-4FBF-92FF-9A7E5366466B}" dt="2023-01-24T23:59:01.348" v="14" actId="20577"/>
          <ac:spMkLst>
            <pc:docMk/>
            <pc:sldMk cId="1965072318" sldId="2142534588"/>
            <ac:spMk id="3" creationId="{A5547CD0-658A-74F7-9E8B-DA79904FC489}"/>
          </ac:spMkLst>
        </pc:spChg>
        <pc:spChg chg="add del mod ord">
          <ac:chgData name="JESSE WEI" userId="ZsbFzB+TSibvNS2+ULs3UTiP4Kv803rkvLybqEWVs+0=" providerId="None" clId="Web-{FA96F87A-ED3C-4FBF-92FF-9A7E5366466B}" dt="2023-01-24T23:58:02.037" v="2"/>
          <ac:spMkLst>
            <pc:docMk/>
            <pc:sldMk cId="1965072318" sldId="2142534588"/>
            <ac:spMk id="4" creationId="{99B964B2-8558-770D-A4DD-8571D01E2467}"/>
          </ac:spMkLst>
        </pc:spChg>
        <pc:spChg chg="add del mod">
          <ac:chgData name="JESSE WEI" userId="ZsbFzB+TSibvNS2+ULs3UTiP4Kv803rkvLybqEWVs+0=" providerId="None" clId="Web-{FA96F87A-ED3C-4FBF-92FF-9A7E5366466B}" dt="2023-01-24T23:58:17.895" v="6"/>
          <ac:spMkLst>
            <pc:docMk/>
            <pc:sldMk cId="1965072318" sldId="2142534588"/>
            <ac:spMk id="6" creationId="{4287E5DA-8530-0E43-611A-93C73C3C6B97}"/>
          </ac:spMkLst>
        </pc:spChg>
        <pc:spChg chg="add mod">
          <ac:chgData name="JESSE WEI" userId="ZsbFzB+TSibvNS2+ULs3UTiP4Kv803rkvLybqEWVs+0=" providerId="None" clId="Web-{FA96F87A-ED3C-4FBF-92FF-9A7E5366466B}" dt="2023-01-24T23:59:20.161" v="21" actId="1076"/>
          <ac:spMkLst>
            <pc:docMk/>
            <pc:sldMk cId="1965072318" sldId="2142534588"/>
            <ac:spMk id="7" creationId="{1F50C897-770F-04B5-99BC-A58157980FA0}"/>
          </ac:spMkLst>
        </pc:spChg>
        <pc:picChg chg="add mod ord">
          <ac:chgData name="JESSE WEI" userId="ZsbFzB+TSibvNS2+ULs3UTiP4Kv803rkvLybqEWVs+0=" providerId="None" clId="Web-{FA96F87A-ED3C-4FBF-92FF-9A7E5366466B}" dt="2023-01-24T23:58:02.037" v="2"/>
          <ac:picMkLst>
            <pc:docMk/>
            <pc:sldMk cId="1965072318" sldId="2142534588"/>
            <ac:picMk id="5" creationId="{6801FDED-ADFA-86E1-F037-B9C9B525B727}"/>
          </ac:picMkLst>
        </pc:picChg>
      </pc:sldChg>
      <pc:sldChg chg="addSp delSp modSp new mod modClrScheme chgLayout">
        <pc:chgData name="JESSE WEI" userId="ZsbFzB+TSibvNS2+ULs3UTiP4Kv803rkvLybqEWVs+0=" providerId="None" clId="Web-{FA96F87A-ED3C-4FBF-92FF-9A7E5366466B}" dt="2023-01-25T00:16:42.376" v="68" actId="1076"/>
        <pc:sldMkLst>
          <pc:docMk/>
          <pc:sldMk cId="2652186339" sldId="2142534589"/>
        </pc:sldMkLst>
        <pc:spChg chg="mod ord">
          <ac:chgData name="JESSE WEI" userId="ZsbFzB+TSibvNS2+ULs3UTiP4Kv803rkvLybqEWVs+0=" providerId="None" clId="Web-{FA96F87A-ED3C-4FBF-92FF-9A7E5366466B}" dt="2023-01-25T00:14:56.781" v="61" actId="20577"/>
          <ac:spMkLst>
            <pc:docMk/>
            <pc:sldMk cId="2652186339" sldId="2142534589"/>
            <ac:spMk id="2" creationId="{27295F34-800D-9D2E-721C-7648A8B806A1}"/>
          </ac:spMkLst>
        </pc:spChg>
        <pc:spChg chg="mod ord">
          <ac:chgData name="JESSE WEI" userId="ZsbFzB+TSibvNS2+ULs3UTiP4Kv803rkvLybqEWVs+0=" providerId="None" clId="Web-{FA96F87A-ED3C-4FBF-92FF-9A7E5366466B}" dt="2023-01-25T00:11:36.966" v="59" actId="20577"/>
          <ac:spMkLst>
            <pc:docMk/>
            <pc:sldMk cId="2652186339" sldId="2142534589"/>
            <ac:spMk id="3" creationId="{FC71F458-7436-1F12-2B92-B5165E096818}"/>
          </ac:spMkLst>
        </pc:spChg>
        <pc:spChg chg="del">
          <ac:chgData name="JESSE WEI" userId="ZsbFzB+TSibvNS2+ULs3UTiP4Kv803rkvLybqEWVs+0=" providerId="None" clId="Web-{FA96F87A-ED3C-4FBF-92FF-9A7E5366466B}" dt="2023-01-25T00:02:06.100" v="25"/>
          <ac:spMkLst>
            <pc:docMk/>
            <pc:sldMk cId="2652186339" sldId="2142534589"/>
            <ac:spMk id="4" creationId="{97B1D27C-996E-B44B-2746-C24BF26CCCA7}"/>
          </ac:spMkLst>
        </pc:spChg>
        <pc:spChg chg="add mod ord">
          <ac:chgData name="JESSE WEI" userId="ZsbFzB+TSibvNS2+ULs3UTiP4Kv803rkvLybqEWVs+0=" providerId="None" clId="Web-{FA96F87A-ED3C-4FBF-92FF-9A7E5366466B}" dt="2023-01-25T00:02:52.585" v="29"/>
          <ac:spMkLst>
            <pc:docMk/>
            <pc:sldMk cId="2652186339" sldId="2142534589"/>
            <ac:spMk id="6" creationId="{EE0F4FC9-6FDF-44BA-5D96-FA38E37D5F88}"/>
          </ac:spMkLst>
        </pc:spChg>
        <pc:spChg chg="add mod ord">
          <ac:chgData name="JESSE WEI" userId="ZsbFzB+TSibvNS2+ULs3UTiP4Kv803rkvLybqEWVs+0=" providerId="None" clId="Web-{FA96F87A-ED3C-4FBF-92FF-9A7E5366466B}" dt="2023-01-25T00:02:55.382" v="30" actId="20577"/>
          <ac:spMkLst>
            <pc:docMk/>
            <pc:sldMk cId="2652186339" sldId="2142534589"/>
            <ac:spMk id="7" creationId="{7A33053E-8BEE-49F1-4F50-F52908BF6D61}"/>
          </ac:spMkLst>
        </pc:spChg>
        <pc:spChg chg="add mod">
          <ac:chgData name="JESSE WEI" userId="ZsbFzB+TSibvNS2+ULs3UTiP4Kv803rkvLybqEWVs+0=" providerId="None" clId="Web-{FA96F87A-ED3C-4FBF-92FF-9A7E5366466B}" dt="2023-01-25T00:16:42.376" v="68" actId="1076"/>
          <ac:spMkLst>
            <pc:docMk/>
            <pc:sldMk cId="2652186339" sldId="2142534589"/>
            <ac:spMk id="8" creationId="{0F4F5EFE-48FD-8DA0-F0B0-C3B68F8A8FF1}"/>
          </ac:spMkLst>
        </pc:spChg>
        <pc:picChg chg="add mod ord">
          <ac:chgData name="JESSE WEI" userId="ZsbFzB+TSibvNS2+ULs3UTiP4Kv803rkvLybqEWVs+0=" providerId="None" clId="Web-{FA96F87A-ED3C-4FBF-92FF-9A7E5366466B}" dt="2023-01-25T00:02:52.585" v="29"/>
          <ac:picMkLst>
            <pc:docMk/>
            <pc:sldMk cId="2652186339" sldId="2142534589"/>
            <ac:picMk id="5" creationId="{BDD653BA-A016-DC95-5854-0ECA891AEA7B}"/>
          </ac:picMkLst>
        </pc:picChg>
      </pc:sldChg>
      <pc:sldChg chg="addSp delSp modSp add replId">
        <pc:chgData name="JESSE WEI" userId="ZsbFzB+TSibvNS2+ULs3UTiP4Kv803rkvLybqEWVs+0=" providerId="None" clId="Web-{FA96F87A-ED3C-4FBF-92FF-9A7E5366466B}" dt="2023-01-25T00:15:12.031" v="63" actId="20577"/>
        <pc:sldMkLst>
          <pc:docMk/>
          <pc:sldMk cId="2984574829" sldId="2142534590"/>
        </pc:sldMkLst>
        <pc:spChg chg="mod">
          <ac:chgData name="JESSE WEI" userId="ZsbFzB+TSibvNS2+ULs3UTiP4Kv803rkvLybqEWVs+0=" providerId="None" clId="Web-{FA96F87A-ED3C-4FBF-92FF-9A7E5366466B}" dt="2023-01-25T00:15:12.031" v="63" actId="20577"/>
          <ac:spMkLst>
            <pc:docMk/>
            <pc:sldMk cId="2984574829" sldId="2142534590"/>
            <ac:spMk id="2" creationId="{27295F34-800D-9D2E-721C-7648A8B806A1}"/>
          </ac:spMkLst>
        </pc:spChg>
        <pc:spChg chg="del">
          <ac:chgData name="JESSE WEI" userId="ZsbFzB+TSibvNS2+ULs3UTiP4Kv803rkvLybqEWVs+0=" providerId="None" clId="Web-{FA96F87A-ED3C-4FBF-92FF-9A7E5366466B}" dt="2023-01-25T00:14:48.796" v="60"/>
          <ac:spMkLst>
            <pc:docMk/>
            <pc:sldMk cId="2984574829" sldId="2142534590"/>
            <ac:spMk id="4" creationId="{97B1D27C-996E-B44B-2746-C24BF26CCCA7}"/>
          </ac:spMkLst>
        </pc:spChg>
        <pc:picChg chg="add mod ord">
          <ac:chgData name="JESSE WEI" userId="ZsbFzB+TSibvNS2+ULs3UTiP4Kv803rkvLybqEWVs+0=" providerId="None" clId="Web-{FA96F87A-ED3C-4FBF-92FF-9A7E5366466B}" dt="2023-01-25T00:14:48.796" v="60"/>
          <ac:picMkLst>
            <pc:docMk/>
            <pc:sldMk cId="2984574829" sldId="2142534590"/>
            <ac:picMk id="5" creationId="{82530E96-BC23-2EF8-C9AB-645D152B0430}"/>
          </ac:picMkLst>
        </pc:picChg>
      </pc:sldChg>
      <pc:sldChg chg="add replId">
        <pc:chgData name="JESSE WEI" userId="ZsbFzB+TSibvNS2+ULs3UTiP4Kv803rkvLybqEWVs+0=" providerId="None" clId="Web-{FA96F87A-ED3C-4FBF-92FF-9A7E5366466B}" dt="2023-01-25T00:01:56.897" v="24"/>
        <pc:sldMkLst>
          <pc:docMk/>
          <pc:sldMk cId="3886592454" sldId="2142534591"/>
        </pc:sldMkLst>
      </pc:sldChg>
    </pc:docChg>
  </pc:docChgLst>
  <pc:docChgLst>
    <pc:chgData name="JESSE WEI" userId="ZsbFzB+TSibvNS2+ULs3UTiP4Kv803rkvLybqEWVs+0=" providerId="None" clId="Web-{E36A7BDA-27D0-4EC5-AF3D-7C0F5B827236}"/>
    <pc:docChg chg="addSld delSld modSld">
      <pc:chgData name="JESSE WEI" userId="ZsbFzB+TSibvNS2+ULs3UTiP4Kv803rkvLybqEWVs+0=" providerId="None" clId="Web-{E36A7BDA-27D0-4EC5-AF3D-7C0F5B827236}" dt="2023-01-26T04:25:46.459" v="21" actId="20577"/>
      <pc:docMkLst>
        <pc:docMk/>
      </pc:docMkLst>
      <pc:sldChg chg="modSp">
        <pc:chgData name="JESSE WEI" userId="ZsbFzB+TSibvNS2+ULs3UTiP4Kv803rkvLybqEWVs+0=" providerId="None" clId="Web-{E36A7BDA-27D0-4EC5-AF3D-7C0F5B827236}" dt="2023-01-26T04:22:04.597" v="7" actId="20577"/>
        <pc:sldMkLst>
          <pc:docMk/>
          <pc:sldMk cId="3756341770" sldId="2142534581"/>
        </pc:sldMkLst>
        <pc:spChg chg="mod">
          <ac:chgData name="JESSE WEI" userId="ZsbFzB+TSibvNS2+ULs3UTiP4Kv803rkvLybqEWVs+0=" providerId="None" clId="Web-{E36A7BDA-27D0-4EC5-AF3D-7C0F5B827236}" dt="2023-01-26T04:22:04.597" v="7" actId="20577"/>
          <ac:spMkLst>
            <pc:docMk/>
            <pc:sldMk cId="3756341770" sldId="2142534581"/>
            <ac:spMk id="6" creationId="{B582C723-8138-EDE1-26FA-EA784E6458BD}"/>
          </ac:spMkLst>
        </pc:spChg>
      </pc:sldChg>
      <pc:sldChg chg="modSp">
        <pc:chgData name="JESSE WEI" userId="ZsbFzB+TSibvNS2+ULs3UTiP4Kv803rkvLybqEWVs+0=" providerId="None" clId="Web-{E36A7BDA-27D0-4EC5-AF3D-7C0F5B827236}" dt="2023-01-26T04:19:25.048" v="6" actId="1076"/>
        <pc:sldMkLst>
          <pc:docMk/>
          <pc:sldMk cId="3030232814" sldId="2142534582"/>
        </pc:sldMkLst>
        <pc:picChg chg="mod">
          <ac:chgData name="JESSE WEI" userId="ZsbFzB+TSibvNS2+ULs3UTiP4Kv803rkvLybqEWVs+0=" providerId="None" clId="Web-{E36A7BDA-27D0-4EC5-AF3D-7C0F5B827236}" dt="2023-01-26T04:19:25.048" v="6" actId="1076"/>
          <ac:picMkLst>
            <pc:docMk/>
            <pc:sldMk cId="3030232814" sldId="2142534582"/>
            <ac:picMk id="9" creationId="{41FA1E63-8D2F-BEF8-9581-91BD5913BDCC}"/>
          </ac:picMkLst>
        </pc:picChg>
      </pc:sldChg>
      <pc:sldChg chg="modSp">
        <pc:chgData name="JESSE WEI" userId="ZsbFzB+TSibvNS2+ULs3UTiP4Kv803rkvLybqEWVs+0=" providerId="None" clId="Web-{E36A7BDA-27D0-4EC5-AF3D-7C0F5B827236}" dt="2023-01-26T04:18:41.345" v="2" actId="1076"/>
        <pc:sldMkLst>
          <pc:docMk/>
          <pc:sldMk cId="1018952023" sldId="2142534583"/>
        </pc:sldMkLst>
        <pc:picChg chg="mod">
          <ac:chgData name="JESSE WEI" userId="ZsbFzB+TSibvNS2+ULs3UTiP4Kv803rkvLybqEWVs+0=" providerId="None" clId="Web-{E36A7BDA-27D0-4EC5-AF3D-7C0F5B827236}" dt="2023-01-26T04:18:41.345" v="2" actId="1076"/>
          <ac:picMkLst>
            <pc:docMk/>
            <pc:sldMk cId="1018952023" sldId="2142534583"/>
            <ac:picMk id="5" creationId="{776A5695-FFBF-CBF6-E78C-C6F9A861CA16}"/>
          </ac:picMkLst>
        </pc:picChg>
      </pc:sldChg>
      <pc:sldChg chg="addSp delSp modSp new del mod modClrScheme chgLayout">
        <pc:chgData name="JESSE WEI" userId="ZsbFzB+TSibvNS2+ULs3UTiP4Kv803rkvLybqEWVs+0=" providerId="None" clId="Web-{E36A7BDA-27D0-4EC5-AF3D-7C0F5B827236}" dt="2023-01-26T04:24:47.583" v="12"/>
        <pc:sldMkLst>
          <pc:docMk/>
          <pc:sldMk cId="2659361929" sldId="2142534595"/>
        </pc:sldMkLst>
        <pc:spChg chg="mod ord">
          <ac:chgData name="JESSE WEI" userId="ZsbFzB+TSibvNS2+ULs3UTiP4Kv803rkvLybqEWVs+0=" providerId="None" clId="Web-{E36A7BDA-27D0-4EC5-AF3D-7C0F5B827236}" dt="2023-01-26T04:24:37.614" v="10"/>
          <ac:spMkLst>
            <pc:docMk/>
            <pc:sldMk cId="2659361929" sldId="2142534595"/>
            <ac:spMk id="2" creationId="{3A09F235-00D6-95FB-ED3A-7910B4363859}"/>
          </ac:spMkLst>
        </pc:spChg>
        <pc:spChg chg="del">
          <ac:chgData name="JESSE WEI" userId="ZsbFzB+TSibvNS2+ULs3UTiP4Kv803rkvLybqEWVs+0=" providerId="None" clId="Web-{E36A7BDA-27D0-4EC5-AF3D-7C0F5B827236}" dt="2023-01-26T04:23:33.317" v="9"/>
          <ac:spMkLst>
            <pc:docMk/>
            <pc:sldMk cId="2659361929" sldId="2142534595"/>
            <ac:spMk id="3" creationId="{8788A998-2D2D-D1F7-AF62-158CAE8B1B54}"/>
          </ac:spMkLst>
        </pc:spChg>
        <pc:spChg chg="del">
          <ac:chgData name="JESSE WEI" userId="ZsbFzB+TSibvNS2+ULs3UTiP4Kv803rkvLybqEWVs+0=" providerId="None" clId="Web-{E36A7BDA-27D0-4EC5-AF3D-7C0F5B827236}" dt="2023-01-26T04:23:33.317" v="9"/>
          <ac:spMkLst>
            <pc:docMk/>
            <pc:sldMk cId="2659361929" sldId="2142534595"/>
            <ac:spMk id="4" creationId="{05158114-0588-AC23-2EF5-4AA874F785C3}"/>
          </ac:spMkLst>
        </pc:spChg>
        <pc:spChg chg="del">
          <ac:chgData name="JESSE WEI" userId="ZsbFzB+TSibvNS2+ULs3UTiP4Kv803rkvLybqEWVs+0=" providerId="None" clId="Web-{E36A7BDA-27D0-4EC5-AF3D-7C0F5B827236}" dt="2023-01-26T04:23:33.317" v="9"/>
          <ac:spMkLst>
            <pc:docMk/>
            <pc:sldMk cId="2659361929" sldId="2142534595"/>
            <ac:spMk id="5" creationId="{053E90FA-A4BA-0262-8712-C0277B2EF4D0}"/>
          </ac:spMkLst>
        </pc:spChg>
        <pc:spChg chg="mod ord">
          <ac:chgData name="JESSE WEI" userId="ZsbFzB+TSibvNS2+ULs3UTiP4Kv803rkvLybqEWVs+0=" providerId="None" clId="Web-{E36A7BDA-27D0-4EC5-AF3D-7C0F5B827236}" dt="2023-01-26T04:24:37.614" v="10"/>
          <ac:spMkLst>
            <pc:docMk/>
            <pc:sldMk cId="2659361929" sldId="2142534595"/>
            <ac:spMk id="6" creationId="{B6F54FAF-14EC-B88F-2A93-132F08F17E99}"/>
          </ac:spMkLst>
        </pc:spChg>
        <pc:spChg chg="del">
          <ac:chgData name="JESSE WEI" userId="ZsbFzB+TSibvNS2+ULs3UTiP4Kv803rkvLybqEWVs+0=" providerId="None" clId="Web-{E36A7BDA-27D0-4EC5-AF3D-7C0F5B827236}" dt="2023-01-26T04:23:33.317" v="9"/>
          <ac:spMkLst>
            <pc:docMk/>
            <pc:sldMk cId="2659361929" sldId="2142534595"/>
            <ac:spMk id="7" creationId="{C191AE6F-66F6-3D39-C154-4ED9ABAA25C6}"/>
          </ac:spMkLst>
        </pc:spChg>
        <pc:spChg chg="add mod ord">
          <ac:chgData name="JESSE WEI" userId="ZsbFzB+TSibvNS2+ULs3UTiP4Kv803rkvLybqEWVs+0=" providerId="None" clId="Web-{E36A7BDA-27D0-4EC5-AF3D-7C0F5B827236}" dt="2023-01-26T04:24:37.614" v="10"/>
          <ac:spMkLst>
            <pc:docMk/>
            <pc:sldMk cId="2659361929" sldId="2142534595"/>
            <ac:spMk id="8" creationId="{2DCF462D-5513-4F06-BB32-835FA89F4A6F}"/>
          </ac:spMkLst>
        </pc:spChg>
        <pc:spChg chg="add mod ord">
          <ac:chgData name="JESSE WEI" userId="ZsbFzB+TSibvNS2+ULs3UTiP4Kv803rkvLybqEWVs+0=" providerId="None" clId="Web-{E36A7BDA-27D0-4EC5-AF3D-7C0F5B827236}" dt="2023-01-26T04:24:37.614" v="10"/>
          <ac:spMkLst>
            <pc:docMk/>
            <pc:sldMk cId="2659361929" sldId="2142534595"/>
            <ac:spMk id="9" creationId="{C3F3EEE8-BB00-AA20-C3E4-455733E5DD49}"/>
          </ac:spMkLst>
        </pc:spChg>
        <pc:spChg chg="add mod ord">
          <ac:chgData name="JESSE WEI" userId="ZsbFzB+TSibvNS2+ULs3UTiP4Kv803rkvLybqEWVs+0=" providerId="None" clId="Web-{E36A7BDA-27D0-4EC5-AF3D-7C0F5B827236}" dt="2023-01-26T04:24:37.614" v="10"/>
          <ac:spMkLst>
            <pc:docMk/>
            <pc:sldMk cId="2659361929" sldId="2142534595"/>
            <ac:spMk id="10" creationId="{896CC3BB-31C6-2DAD-43D7-671CCBF70C8D}"/>
          </ac:spMkLst>
        </pc:spChg>
        <pc:spChg chg="add mod ord">
          <ac:chgData name="JESSE WEI" userId="ZsbFzB+TSibvNS2+ULs3UTiP4Kv803rkvLybqEWVs+0=" providerId="None" clId="Web-{E36A7BDA-27D0-4EC5-AF3D-7C0F5B827236}" dt="2023-01-26T04:24:37.614" v="10"/>
          <ac:spMkLst>
            <pc:docMk/>
            <pc:sldMk cId="2659361929" sldId="2142534595"/>
            <ac:spMk id="11" creationId="{39F962F0-6199-75FC-C91D-01C398A4BE24}"/>
          </ac:spMkLst>
        </pc:spChg>
      </pc:sldChg>
      <pc:sldChg chg="delSp add replId delAnim">
        <pc:chgData name="JESSE WEI" userId="ZsbFzB+TSibvNS2+ULs3UTiP4Kv803rkvLybqEWVs+0=" providerId="None" clId="Web-{E36A7BDA-27D0-4EC5-AF3D-7C0F5B827236}" dt="2023-01-26T04:24:59.474" v="17"/>
        <pc:sldMkLst>
          <pc:docMk/>
          <pc:sldMk cId="4032710007" sldId="2142534596"/>
        </pc:sldMkLst>
        <pc:spChg chg="del">
          <ac:chgData name="JESSE WEI" userId="ZsbFzB+TSibvNS2+ULs3UTiP4Kv803rkvLybqEWVs+0=" providerId="None" clId="Web-{E36A7BDA-27D0-4EC5-AF3D-7C0F5B827236}" dt="2023-01-26T04:24:59.474" v="16"/>
          <ac:spMkLst>
            <pc:docMk/>
            <pc:sldMk cId="4032710007" sldId="2142534596"/>
            <ac:spMk id="4" creationId="{E8DD1EDA-8F7D-CF40-8A4B-4D18E467E42E}"/>
          </ac:spMkLst>
        </pc:spChg>
        <pc:spChg chg="del">
          <ac:chgData name="JESSE WEI" userId="ZsbFzB+TSibvNS2+ULs3UTiP4Kv803rkvLybqEWVs+0=" providerId="None" clId="Web-{E36A7BDA-27D0-4EC5-AF3D-7C0F5B827236}" dt="2023-01-26T04:24:59.474" v="15"/>
          <ac:spMkLst>
            <pc:docMk/>
            <pc:sldMk cId="4032710007" sldId="2142534596"/>
            <ac:spMk id="21" creationId="{4D6B55D1-F129-8243-927A-290D602CEA26}"/>
          </ac:spMkLst>
        </pc:spChg>
        <pc:picChg chg="del">
          <ac:chgData name="JESSE WEI" userId="ZsbFzB+TSibvNS2+ULs3UTiP4Kv803rkvLybqEWVs+0=" providerId="None" clId="Web-{E36A7BDA-27D0-4EC5-AF3D-7C0F5B827236}" dt="2023-01-26T04:24:59.474" v="17"/>
          <ac:picMkLst>
            <pc:docMk/>
            <pc:sldMk cId="4032710007" sldId="2142534596"/>
            <ac:picMk id="14" creationId="{7D6C6D81-6935-1240-8DB1-6BAFCF4CACAE}"/>
          </ac:picMkLst>
        </pc:picChg>
        <pc:picChg chg="del">
          <ac:chgData name="JESSE WEI" userId="ZsbFzB+TSibvNS2+ULs3UTiP4Kv803rkvLybqEWVs+0=" providerId="None" clId="Web-{E36A7BDA-27D0-4EC5-AF3D-7C0F5B827236}" dt="2023-01-26T04:24:54.239" v="14"/>
          <ac:picMkLst>
            <pc:docMk/>
            <pc:sldMk cId="4032710007" sldId="2142534596"/>
            <ac:picMk id="18" creationId="{4A27FD47-724A-AB40-A92D-968A282E4D97}"/>
          </ac:picMkLst>
        </pc:picChg>
        <pc:picChg chg="del">
          <ac:chgData name="JESSE WEI" userId="ZsbFzB+TSibvNS2+ULs3UTiP4Kv803rkvLybqEWVs+0=" providerId="None" clId="Web-{E36A7BDA-27D0-4EC5-AF3D-7C0F5B827236}" dt="2023-01-26T04:24:52.318" v="13"/>
          <ac:picMkLst>
            <pc:docMk/>
            <pc:sldMk cId="4032710007" sldId="2142534596"/>
            <ac:picMk id="22" creationId="{9108D445-6D03-954C-8D52-51CBA6D7C79D}"/>
          </ac:picMkLst>
        </pc:picChg>
      </pc:sldChg>
      <pc:sldChg chg="modSp new">
        <pc:chgData name="JESSE WEI" userId="ZsbFzB+TSibvNS2+ULs3UTiP4Kv803rkvLybqEWVs+0=" providerId="None" clId="Web-{E36A7BDA-27D0-4EC5-AF3D-7C0F5B827236}" dt="2023-01-26T04:25:46.459" v="21" actId="20577"/>
        <pc:sldMkLst>
          <pc:docMk/>
          <pc:sldMk cId="2449555469" sldId="2142534597"/>
        </pc:sldMkLst>
        <pc:spChg chg="mod">
          <ac:chgData name="JESSE WEI" userId="ZsbFzB+TSibvNS2+ULs3UTiP4Kv803rkvLybqEWVs+0=" providerId="None" clId="Web-{E36A7BDA-27D0-4EC5-AF3D-7C0F5B827236}" dt="2023-01-26T04:25:46.459" v="21" actId="20577"/>
          <ac:spMkLst>
            <pc:docMk/>
            <pc:sldMk cId="2449555469" sldId="2142534597"/>
            <ac:spMk id="2" creationId="{7B5A7CD5-BD48-2A5F-10E5-8809FEF7C3EA}"/>
          </ac:spMkLst>
        </pc:spChg>
      </pc:sldChg>
    </pc:docChg>
  </pc:docChgLst>
  <pc:docChgLst>
    <pc:chgData name="JESSE WEI" userId="ZsbFzB+TSibvNS2+ULs3UTiP4Kv803rkvLybqEWVs+0=" providerId="None" clId="Web-{2012D68E-97CD-4EA5-9C40-E23FA14AB019}"/>
    <pc:docChg chg="addSld delSld modSld sldOrd">
      <pc:chgData name="JESSE WEI" userId="ZsbFzB+TSibvNS2+ULs3UTiP4Kv803rkvLybqEWVs+0=" providerId="None" clId="Web-{2012D68E-97CD-4EA5-9C40-E23FA14AB019}" dt="2023-01-21T20:31:57.647" v="405" actId="20577"/>
      <pc:docMkLst>
        <pc:docMk/>
      </pc:docMkLst>
      <pc:sldChg chg="ord">
        <pc:chgData name="JESSE WEI" userId="ZsbFzB+TSibvNS2+ULs3UTiP4Kv803rkvLybqEWVs+0=" providerId="None" clId="Web-{2012D68E-97CD-4EA5-9C40-E23FA14AB019}" dt="2023-01-21T18:57:22.288" v="26"/>
        <pc:sldMkLst>
          <pc:docMk/>
          <pc:sldMk cId="0" sldId="454"/>
        </pc:sldMkLst>
      </pc:sldChg>
      <pc:sldChg chg="addSp modSp">
        <pc:chgData name="JESSE WEI" userId="ZsbFzB+TSibvNS2+ULs3UTiP4Kv803rkvLybqEWVs+0=" providerId="None" clId="Web-{2012D68E-97CD-4EA5-9C40-E23FA14AB019}" dt="2023-01-21T18:55:34.459" v="12" actId="20577"/>
        <pc:sldMkLst>
          <pc:docMk/>
          <pc:sldMk cId="0" sldId="469"/>
        </pc:sldMkLst>
        <pc:spChg chg="add mod">
          <ac:chgData name="JESSE WEI" userId="ZsbFzB+TSibvNS2+ULs3UTiP4Kv803rkvLybqEWVs+0=" providerId="None" clId="Web-{2012D68E-97CD-4EA5-9C40-E23FA14AB019}" dt="2023-01-21T18:55:20.115" v="3" actId="1076"/>
          <ac:spMkLst>
            <pc:docMk/>
            <pc:sldMk cId="0" sldId="469"/>
            <ac:spMk id="3" creationId="{9A2885A7-94A5-85EC-DA21-C213AD533C31}"/>
          </ac:spMkLst>
        </pc:spChg>
        <pc:spChg chg="mod">
          <ac:chgData name="JESSE WEI" userId="ZsbFzB+TSibvNS2+ULs3UTiP4Kv803rkvLybqEWVs+0=" providerId="None" clId="Web-{2012D68E-97CD-4EA5-9C40-E23FA14AB019}" dt="2023-01-21T18:55:34.459" v="12" actId="20577"/>
          <ac:spMkLst>
            <pc:docMk/>
            <pc:sldMk cId="0" sldId="469"/>
            <ac:spMk id="332802" creationId="{7EE1009A-6210-F3BE-D19C-85AEABEA01F9}"/>
          </ac:spMkLst>
        </pc:spChg>
      </pc:sldChg>
      <pc:sldChg chg="modSp">
        <pc:chgData name="JESSE WEI" userId="ZsbFzB+TSibvNS2+ULs3UTiP4Kv803rkvLybqEWVs+0=" providerId="None" clId="Web-{2012D68E-97CD-4EA5-9C40-E23FA14AB019}" dt="2023-01-21T18:56:16.897" v="25" actId="20577"/>
        <pc:sldMkLst>
          <pc:docMk/>
          <pc:sldMk cId="0" sldId="543"/>
        </pc:sldMkLst>
        <pc:spChg chg="mod">
          <ac:chgData name="JESSE WEI" userId="ZsbFzB+TSibvNS2+ULs3UTiP4Kv803rkvLybqEWVs+0=" providerId="None" clId="Web-{2012D68E-97CD-4EA5-9C40-E23FA14AB019}" dt="2023-01-21T18:56:16.897" v="25" actId="20577"/>
          <ac:spMkLst>
            <pc:docMk/>
            <pc:sldMk cId="0" sldId="543"/>
            <ac:spMk id="6" creationId="{1063B5C8-E28D-2B96-2F24-248FA4CF3FD8}"/>
          </ac:spMkLst>
        </pc:spChg>
      </pc:sldChg>
      <pc:sldChg chg="addSp modSp">
        <pc:chgData name="JESSE WEI" userId="ZsbFzB+TSibvNS2+ULs3UTiP4Kv803rkvLybqEWVs+0=" providerId="None" clId="Web-{2012D68E-97CD-4EA5-9C40-E23FA14AB019}" dt="2023-01-21T19:36:02.760" v="193"/>
        <pc:sldMkLst>
          <pc:docMk/>
          <pc:sldMk cId="2094490496" sldId="2142534481"/>
        </pc:sldMkLst>
        <pc:picChg chg="add mod">
          <ac:chgData name="JESSE WEI" userId="ZsbFzB+TSibvNS2+ULs3UTiP4Kv803rkvLybqEWVs+0=" providerId="None" clId="Web-{2012D68E-97CD-4EA5-9C40-E23FA14AB019}" dt="2023-01-21T19:36:02.760" v="193"/>
          <ac:picMkLst>
            <pc:docMk/>
            <pc:sldMk cId="2094490496" sldId="2142534481"/>
            <ac:picMk id="6" creationId="{8E0DEC79-C0E5-539D-3DE3-BF7D71B05CCF}"/>
          </ac:picMkLst>
        </pc:picChg>
        <pc:picChg chg="mod">
          <ac:chgData name="JESSE WEI" userId="ZsbFzB+TSibvNS2+ULs3UTiP4Kv803rkvLybqEWVs+0=" providerId="None" clId="Web-{2012D68E-97CD-4EA5-9C40-E23FA14AB019}" dt="2023-01-21T19:35:52.026" v="192" actId="1076"/>
          <ac:picMkLst>
            <pc:docMk/>
            <pc:sldMk cId="2094490496" sldId="2142534481"/>
            <ac:picMk id="14" creationId="{DD282991-0AEB-784A-919C-878BBCF61AA5}"/>
          </ac:picMkLst>
        </pc:picChg>
      </pc:sldChg>
      <pc:sldChg chg="modSp">
        <pc:chgData name="JESSE WEI" userId="ZsbFzB+TSibvNS2+ULs3UTiP4Kv803rkvLybqEWVs+0=" providerId="None" clId="Web-{2012D68E-97CD-4EA5-9C40-E23FA14AB019}" dt="2023-01-21T19:42:49.686" v="249" actId="20577"/>
        <pc:sldMkLst>
          <pc:docMk/>
          <pc:sldMk cId="979014293" sldId="2142534488"/>
        </pc:sldMkLst>
        <pc:spChg chg="mod">
          <ac:chgData name="JESSE WEI" userId="ZsbFzB+TSibvNS2+ULs3UTiP4Kv803rkvLybqEWVs+0=" providerId="None" clId="Web-{2012D68E-97CD-4EA5-9C40-E23FA14AB019}" dt="2023-01-21T19:42:49.686" v="249" actId="20577"/>
          <ac:spMkLst>
            <pc:docMk/>
            <pc:sldMk cId="979014293" sldId="2142534488"/>
            <ac:spMk id="5" creationId="{1777D5B3-7241-4740-A7CC-B24B9F0A113D}"/>
          </ac:spMkLst>
        </pc:spChg>
      </pc:sldChg>
      <pc:sldChg chg="addSp delSp">
        <pc:chgData name="JESSE WEI" userId="ZsbFzB+TSibvNS2+ULs3UTiP4Kv803rkvLybqEWVs+0=" providerId="None" clId="Web-{2012D68E-97CD-4EA5-9C40-E23FA14AB019}" dt="2023-01-21T19:44:23.250" v="255"/>
        <pc:sldMkLst>
          <pc:docMk/>
          <pc:sldMk cId="2912016089" sldId="2142534495"/>
        </pc:sldMkLst>
        <pc:spChg chg="del">
          <ac:chgData name="JESSE WEI" userId="ZsbFzB+TSibvNS2+ULs3UTiP4Kv803rkvLybqEWVs+0=" providerId="None" clId="Web-{2012D68E-97CD-4EA5-9C40-E23FA14AB019}" dt="2023-01-21T19:43:58.218" v="251"/>
          <ac:spMkLst>
            <pc:docMk/>
            <pc:sldMk cId="2912016089" sldId="2142534495"/>
            <ac:spMk id="6" creationId="{6209A4AB-79B6-0303-AAFF-33C078360DB5}"/>
          </ac:spMkLst>
        </pc:spChg>
        <pc:spChg chg="del">
          <ac:chgData name="JESSE WEI" userId="ZsbFzB+TSibvNS2+ULs3UTiP4Kv803rkvLybqEWVs+0=" providerId="None" clId="Web-{2012D68E-97CD-4EA5-9C40-E23FA14AB019}" dt="2023-01-21T19:43:56.765" v="250"/>
          <ac:spMkLst>
            <pc:docMk/>
            <pc:sldMk cId="2912016089" sldId="2142534495"/>
            <ac:spMk id="7" creationId="{0AB9E494-CE1C-2014-4BE0-04D1CCCD668C}"/>
          </ac:spMkLst>
        </pc:spChg>
        <pc:spChg chg="add del">
          <ac:chgData name="JESSE WEI" userId="ZsbFzB+TSibvNS2+ULs3UTiP4Kv803rkvLybqEWVs+0=" providerId="None" clId="Web-{2012D68E-97CD-4EA5-9C40-E23FA14AB019}" dt="2023-01-21T19:44:23.250" v="255"/>
          <ac:spMkLst>
            <pc:docMk/>
            <pc:sldMk cId="2912016089" sldId="2142534495"/>
            <ac:spMk id="8" creationId="{3821C37B-5795-540F-D5D7-214132956EFD}"/>
          </ac:spMkLst>
        </pc:spChg>
      </pc:sldChg>
      <pc:sldChg chg="modSp">
        <pc:chgData name="JESSE WEI" userId="ZsbFzB+TSibvNS2+ULs3UTiP4Kv803rkvLybqEWVs+0=" providerId="None" clId="Web-{2012D68E-97CD-4EA5-9C40-E23FA14AB019}" dt="2023-01-21T19:44:18.484" v="254" actId="1076"/>
        <pc:sldMkLst>
          <pc:docMk/>
          <pc:sldMk cId="3875389491" sldId="2142534498"/>
        </pc:sldMkLst>
        <pc:picChg chg="mod">
          <ac:chgData name="JESSE WEI" userId="ZsbFzB+TSibvNS2+ULs3UTiP4Kv803rkvLybqEWVs+0=" providerId="None" clId="Web-{2012D68E-97CD-4EA5-9C40-E23FA14AB019}" dt="2023-01-21T19:44:18.484" v="254" actId="1076"/>
          <ac:picMkLst>
            <pc:docMk/>
            <pc:sldMk cId="3875389491" sldId="2142534498"/>
            <ac:picMk id="14" creationId="{BFA07385-4510-0941-8B2E-26900FF1ACB7}"/>
          </ac:picMkLst>
        </pc:picChg>
      </pc:sldChg>
      <pc:sldChg chg="modSp">
        <pc:chgData name="JESSE WEI" userId="ZsbFzB+TSibvNS2+ULs3UTiP4Kv803rkvLybqEWVs+0=" providerId="None" clId="Web-{2012D68E-97CD-4EA5-9C40-E23FA14AB019}" dt="2023-01-21T19:29:35.162" v="147" actId="20577"/>
        <pc:sldMkLst>
          <pc:docMk/>
          <pc:sldMk cId="923489551" sldId="2142534500"/>
        </pc:sldMkLst>
        <pc:spChg chg="mod">
          <ac:chgData name="JESSE WEI" userId="ZsbFzB+TSibvNS2+ULs3UTiP4Kv803rkvLybqEWVs+0=" providerId="None" clId="Web-{2012D68E-97CD-4EA5-9C40-E23FA14AB019}" dt="2023-01-21T19:29:35.162" v="147" actId="20577"/>
          <ac:spMkLst>
            <pc:docMk/>
            <pc:sldMk cId="923489551" sldId="2142534500"/>
            <ac:spMk id="2" creationId="{07077B7C-27A0-4A05-BD53-125491C3FDF4}"/>
          </ac:spMkLst>
        </pc:spChg>
      </pc:sldChg>
      <pc:sldChg chg="addSp delSp modSp mod modClrScheme chgLayout">
        <pc:chgData name="JESSE WEI" userId="ZsbFzB+TSibvNS2+ULs3UTiP4Kv803rkvLybqEWVs+0=" providerId="None" clId="Web-{2012D68E-97CD-4EA5-9C40-E23FA14AB019}" dt="2023-01-21T20:19:23.622" v="300" actId="20577"/>
        <pc:sldMkLst>
          <pc:docMk/>
          <pc:sldMk cId="2768312877" sldId="2142534553"/>
        </pc:sldMkLst>
        <pc:spChg chg="mod ord">
          <ac:chgData name="JESSE WEI" userId="ZsbFzB+TSibvNS2+ULs3UTiP4Kv803rkvLybqEWVs+0=" providerId="None" clId="Web-{2012D68E-97CD-4EA5-9C40-E23FA14AB019}" dt="2023-01-21T20:19:23.622" v="300" actId="20577"/>
          <ac:spMkLst>
            <pc:docMk/>
            <pc:sldMk cId="2768312877" sldId="2142534553"/>
            <ac:spMk id="2" creationId="{97243EFA-4A3A-5641-899D-69180FB6CCEE}"/>
          </ac:spMkLst>
        </pc:spChg>
        <pc:spChg chg="add del mod ord">
          <ac:chgData name="JESSE WEI" userId="ZsbFzB+TSibvNS2+ULs3UTiP4Kv803rkvLybqEWVs+0=" providerId="None" clId="Web-{2012D68E-97CD-4EA5-9C40-E23FA14AB019}" dt="2023-01-21T20:18:41.917" v="293" actId="20577"/>
          <ac:spMkLst>
            <pc:docMk/>
            <pc:sldMk cId="2768312877" sldId="2142534553"/>
            <ac:spMk id="3" creationId="{F6637C18-9714-ABB8-9670-83DEA8BE6A4C}"/>
          </ac:spMkLst>
        </pc:spChg>
        <pc:spChg chg="add del mod ord">
          <ac:chgData name="JESSE WEI" userId="ZsbFzB+TSibvNS2+ULs3UTiP4Kv803rkvLybqEWVs+0=" providerId="None" clId="Web-{2012D68E-97CD-4EA5-9C40-E23FA14AB019}" dt="2023-01-21T20:17:50.933" v="285"/>
          <ac:spMkLst>
            <pc:docMk/>
            <pc:sldMk cId="2768312877" sldId="2142534553"/>
            <ac:spMk id="4" creationId="{56B24B95-4056-64E9-B529-D7D6E228D02D}"/>
          </ac:spMkLst>
        </pc:spChg>
        <pc:graphicFrameChg chg="add del mod ord modGraphic">
          <ac:chgData name="JESSE WEI" userId="ZsbFzB+TSibvNS2+ULs3UTiP4Kv803rkvLybqEWVs+0=" providerId="None" clId="Web-{2012D68E-97CD-4EA5-9C40-E23FA14AB019}" dt="2023-01-21T20:18:15.495" v="287"/>
          <ac:graphicFrameMkLst>
            <pc:docMk/>
            <pc:sldMk cId="2768312877" sldId="2142534553"/>
            <ac:graphicFrameMk id="6" creationId="{68B71073-3DEC-7F33-B838-C02D3EE6B6EE}"/>
          </ac:graphicFrameMkLst>
        </pc:graphicFrameChg>
        <pc:picChg chg="add mod ord">
          <ac:chgData name="JESSE WEI" userId="ZsbFzB+TSibvNS2+ULs3UTiP4Kv803rkvLybqEWVs+0=" providerId="None" clId="Web-{2012D68E-97CD-4EA5-9C40-E23FA14AB019}" dt="2023-01-21T20:17:50.933" v="285"/>
          <ac:picMkLst>
            <pc:docMk/>
            <pc:sldMk cId="2768312877" sldId="2142534553"/>
            <ac:picMk id="5" creationId="{8E9AF8EC-E1E1-BDAF-509C-EAE61CB98932}"/>
          </ac:picMkLst>
        </pc:picChg>
      </pc:sldChg>
      <pc:sldChg chg="modSp">
        <pc:chgData name="JESSE WEI" userId="ZsbFzB+TSibvNS2+ULs3UTiP4Kv803rkvLybqEWVs+0=" providerId="None" clId="Web-{2012D68E-97CD-4EA5-9C40-E23FA14AB019}" dt="2023-01-21T20:24:11.908" v="334" actId="20577"/>
        <pc:sldMkLst>
          <pc:docMk/>
          <pc:sldMk cId="1421879335" sldId="2142534554"/>
        </pc:sldMkLst>
        <pc:spChg chg="mod">
          <ac:chgData name="JESSE WEI" userId="ZsbFzB+TSibvNS2+ULs3UTiP4Kv803rkvLybqEWVs+0=" providerId="None" clId="Web-{2012D68E-97CD-4EA5-9C40-E23FA14AB019}" dt="2023-01-21T20:23:34.454" v="316" actId="20577"/>
          <ac:spMkLst>
            <pc:docMk/>
            <pc:sldMk cId="1421879335" sldId="2142534554"/>
            <ac:spMk id="2" creationId="{97243EFA-4A3A-5641-899D-69180FB6CCEE}"/>
          </ac:spMkLst>
        </pc:spChg>
        <pc:spChg chg="mod">
          <ac:chgData name="JESSE WEI" userId="ZsbFzB+TSibvNS2+ULs3UTiP4Kv803rkvLybqEWVs+0=" providerId="None" clId="Web-{2012D68E-97CD-4EA5-9C40-E23FA14AB019}" dt="2023-01-21T20:24:11.908" v="334" actId="20577"/>
          <ac:spMkLst>
            <pc:docMk/>
            <pc:sldMk cId="1421879335" sldId="2142534554"/>
            <ac:spMk id="3" creationId="{F6637C18-9714-ABB8-9670-83DEA8BE6A4C}"/>
          </ac:spMkLst>
        </pc:spChg>
      </pc:sldChg>
      <pc:sldChg chg="modSp ord">
        <pc:chgData name="JESSE WEI" userId="ZsbFzB+TSibvNS2+ULs3UTiP4Kv803rkvLybqEWVs+0=" providerId="None" clId="Web-{2012D68E-97CD-4EA5-9C40-E23FA14AB019}" dt="2023-01-21T20:31:57.647" v="405" actId="20577"/>
        <pc:sldMkLst>
          <pc:docMk/>
          <pc:sldMk cId="4239040257" sldId="2142534555"/>
        </pc:sldMkLst>
        <pc:spChg chg="mod">
          <ac:chgData name="JESSE WEI" userId="ZsbFzB+TSibvNS2+ULs3UTiP4Kv803rkvLybqEWVs+0=" providerId="None" clId="Web-{2012D68E-97CD-4EA5-9C40-E23FA14AB019}" dt="2023-01-21T20:29:51.442" v="370" actId="20577"/>
          <ac:spMkLst>
            <pc:docMk/>
            <pc:sldMk cId="4239040257" sldId="2142534555"/>
            <ac:spMk id="2" creationId="{97243EFA-4A3A-5641-899D-69180FB6CCEE}"/>
          </ac:spMkLst>
        </pc:spChg>
        <pc:spChg chg="mod">
          <ac:chgData name="JESSE WEI" userId="ZsbFzB+TSibvNS2+ULs3UTiP4Kv803rkvLybqEWVs+0=" providerId="None" clId="Web-{2012D68E-97CD-4EA5-9C40-E23FA14AB019}" dt="2023-01-21T20:31:57.647" v="405" actId="20577"/>
          <ac:spMkLst>
            <pc:docMk/>
            <pc:sldMk cId="4239040257" sldId="2142534555"/>
            <ac:spMk id="3" creationId="{F6637C18-9714-ABB8-9670-83DEA8BE6A4C}"/>
          </ac:spMkLst>
        </pc:spChg>
      </pc:sldChg>
      <pc:sldChg chg="modSp">
        <pc:chgData name="JESSE WEI" userId="ZsbFzB+TSibvNS2+ULs3UTiP4Kv803rkvLybqEWVs+0=" providerId="None" clId="Web-{2012D68E-97CD-4EA5-9C40-E23FA14AB019}" dt="2023-01-21T19:49:01.503" v="283" actId="20577"/>
        <pc:sldMkLst>
          <pc:docMk/>
          <pc:sldMk cId="1832432747" sldId="2142534556"/>
        </pc:sldMkLst>
        <pc:spChg chg="mod">
          <ac:chgData name="JESSE WEI" userId="ZsbFzB+TSibvNS2+ULs3UTiP4Kv803rkvLybqEWVs+0=" providerId="None" clId="Web-{2012D68E-97CD-4EA5-9C40-E23FA14AB019}" dt="2023-01-21T19:49:01.503" v="283" actId="20577"/>
          <ac:spMkLst>
            <pc:docMk/>
            <pc:sldMk cId="1832432747" sldId="2142534556"/>
            <ac:spMk id="2" creationId="{97243EFA-4A3A-5641-899D-69180FB6CCEE}"/>
          </ac:spMkLst>
        </pc:spChg>
        <pc:spChg chg="mod">
          <ac:chgData name="JESSE WEI" userId="ZsbFzB+TSibvNS2+ULs3UTiP4Kv803rkvLybqEWVs+0=" providerId="None" clId="Web-{2012D68E-97CD-4EA5-9C40-E23FA14AB019}" dt="2023-01-21T19:49:00.425" v="282" actId="20577"/>
          <ac:spMkLst>
            <pc:docMk/>
            <pc:sldMk cId="1832432747" sldId="2142534556"/>
            <ac:spMk id="3" creationId="{F6637C18-9714-ABB8-9670-83DEA8BE6A4C}"/>
          </ac:spMkLst>
        </pc:spChg>
      </pc:sldChg>
      <pc:sldChg chg="modSp">
        <pc:chgData name="JESSE WEI" userId="ZsbFzB+TSibvNS2+ULs3UTiP4Kv803rkvLybqEWVs+0=" providerId="None" clId="Web-{2012D68E-97CD-4EA5-9C40-E23FA14AB019}" dt="2023-01-21T19:01:29.962" v="38" actId="20577"/>
        <pc:sldMkLst>
          <pc:docMk/>
          <pc:sldMk cId="3371992612" sldId="2142534557"/>
        </pc:sldMkLst>
        <pc:spChg chg="mod">
          <ac:chgData name="JESSE WEI" userId="ZsbFzB+TSibvNS2+ULs3UTiP4Kv803rkvLybqEWVs+0=" providerId="None" clId="Web-{2012D68E-97CD-4EA5-9C40-E23FA14AB019}" dt="2023-01-21T19:01:29.962" v="38" actId="20577"/>
          <ac:spMkLst>
            <pc:docMk/>
            <pc:sldMk cId="3371992612" sldId="2142534557"/>
            <ac:spMk id="3" creationId="{00000000-0000-0000-0000-000000000000}"/>
          </ac:spMkLst>
        </pc:spChg>
      </pc:sldChg>
      <pc:sldChg chg="del">
        <pc:chgData name="JESSE WEI" userId="ZsbFzB+TSibvNS2+ULs3UTiP4Kv803rkvLybqEWVs+0=" providerId="None" clId="Web-{2012D68E-97CD-4EA5-9C40-E23FA14AB019}" dt="2023-01-21T19:45:07.328" v="257"/>
        <pc:sldMkLst>
          <pc:docMk/>
          <pc:sldMk cId="1177165065" sldId="2142534569"/>
        </pc:sldMkLst>
      </pc:sldChg>
      <pc:sldChg chg="del">
        <pc:chgData name="JESSE WEI" userId="ZsbFzB+TSibvNS2+ULs3UTiP4Kv803rkvLybqEWVs+0=" providerId="None" clId="Web-{2012D68E-97CD-4EA5-9C40-E23FA14AB019}" dt="2023-01-21T19:45:07.328" v="256"/>
        <pc:sldMkLst>
          <pc:docMk/>
          <pc:sldMk cId="830184566" sldId="2142534570"/>
        </pc:sldMkLst>
      </pc:sldChg>
      <pc:sldChg chg="del">
        <pc:chgData name="JESSE WEI" userId="ZsbFzB+TSibvNS2+ULs3UTiP4Kv803rkvLybqEWVs+0=" providerId="None" clId="Web-{2012D68E-97CD-4EA5-9C40-E23FA14AB019}" dt="2023-01-21T19:45:07.328" v="258"/>
        <pc:sldMkLst>
          <pc:docMk/>
          <pc:sldMk cId="212678305" sldId="2142534571"/>
        </pc:sldMkLst>
      </pc:sldChg>
      <pc:sldChg chg="modSp add replId">
        <pc:chgData name="JESSE WEI" userId="ZsbFzB+TSibvNS2+ULs3UTiP4Kv803rkvLybqEWVs+0=" providerId="None" clId="Web-{2012D68E-97CD-4EA5-9C40-E23FA14AB019}" dt="2023-01-21T20:28:51.598" v="359" actId="20577"/>
        <pc:sldMkLst>
          <pc:docMk/>
          <pc:sldMk cId="2230785873" sldId="2142534577"/>
        </pc:sldMkLst>
        <pc:spChg chg="mod">
          <ac:chgData name="JESSE WEI" userId="ZsbFzB+TSibvNS2+ULs3UTiP4Kv803rkvLybqEWVs+0=" providerId="None" clId="Web-{2012D68E-97CD-4EA5-9C40-E23FA14AB019}" dt="2023-01-21T19:03:19.776" v="42" actId="20577"/>
          <ac:spMkLst>
            <pc:docMk/>
            <pc:sldMk cId="2230785873" sldId="2142534577"/>
            <ac:spMk id="2" creationId="{2204C1E5-7CEF-7080-D659-82EADCAF36C7}"/>
          </ac:spMkLst>
        </pc:spChg>
        <pc:spChg chg="mod">
          <ac:chgData name="JESSE WEI" userId="ZsbFzB+TSibvNS2+ULs3UTiP4Kv803rkvLybqEWVs+0=" providerId="None" clId="Web-{2012D68E-97CD-4EA5-9C40-E23FA14AB019}" dt="2023-01-21T20:28:51.598" v="359" actId="20577"/>
          <ac:spMkLst>
            <pc:docMk/>
            <pc:sldMk cId="2230785873" sldId="2142534577"/>
            <ac:spMk id="3" creationId="{D50EFE4B-863E-7396-0FB8-BF3FBA1ABE94}"/>
          </ac:spMkLst>
        </pc:spChg>
      </pc:sldChg>
      <pc:sldChg chg="addSp modSp add ord replId modNotes">
        <pc:chgData name="JESSE WEI" userId="ZsbFzB+TSibvNS2+ULs3UTiP4Kv803rkvLybqEWVs+0=" providerId="None" clId="Web-{2012D68E-97CD-4EA5-9C40-E23FA14AB019}" dt="2023-01-21T19:38:17.511" v="202" actId="14100"/>
        <pc:sldMkLst>
          <pc:docMk/>
          <pc:sldMk cId="490678291" sldId="2142534578"/>
        </pc:sldMkLst>
        <pc:spChg chg="mod">
          <ac:chgData name="JESSE WEI" userId="ZsbFzB+TSibvNS2+ULs3UTiP4Kv803rkvLybqEWVs+0=" providerId="None" clId="Web-{2012D68E-97CD-4EA5-9C40-E23FA14AB019}" dt="2023-01-21T19:30:02.834" v="177" actId="20577"/>
          <ac:spMkLst>
            <pc:docMk/>
            <pc:sldMk cId="490678291" sldId="2142534578"/>
            <ac:spMk id="2" creationId="{07077B7C-27A0-4A05-BD53-125491C3FDF4}"/>
          </ac:spMkLst>
        </pc:spChg>
        <pc:graphicFrameChg chg="mod modGraphic">
          <ac:chgData name="JESSE WEI" userId="ZsbFzB+TSibvNS2+ULs3UTiP4Kv803rkvLybqEWVs+0=" providerId="None" clId="Web-{2012D68E-97CD-4EA5-9C40-E23FA14AB019}" dt="2023-01-21T19:33:52.306" v="181"/>
          <ac:graphicFrameMkLst>
            <pc:docMk/>
            <pc:sldMk cId="490678291" sldId="2142534578"/>
            <ac:graphicFrameMk id="4" creationId="{37E158C0-7E3A-B148-BB11-2E0BB3B3DD07}"/>
          </ac:graphicFrameMkLst>
        </pc:graphicFrameChg>
        <pc:picChg chg="add mod">
          <ac:chgData name="JESSE WEI" userId="ZsbFzB+TSibvNS2+ULs3UTiP4Kv803rkvLybqEWVs+0=" providerId="None" clId="Web-{2012D68E-97CD-4EA5-9C40-E23FA14AB019}" dt="2023-01-21T19:38:17.511" v="202" actId="14100"/>
          <ac:picMkLst>
            <pc:docMk/>
            <pc:sldMk cId="490678291" sldId="2142534578"/>
            <ac:picMk id="5" creationId="{20C6DABA-BC15-7934-02F4-288E9FC80331}"/>
          </ac:picMkLst>
        </pc:picChg>
      </pc:sldChg>
      <pc:sldChg chg="modSp add replId">
        <pc:chgData name="JESSE WEI" userId="ZsbFzB+TSibvNS2+ULs3UTiP4Kv803rkvLybqEWVs+0=" providerId="None" clId="Web-{2012D68E-97CD-4EA5-9C40-E23FA14AB019}" dt="2023-01-21T19:40:02.841" v="248" actId="20577"/>
        <pc:sldMkLst>
          <pc:docMk/>
          <pc:sldMk cId="3240881756" sldId="2142534579"/>
        </pc:sldMkLst>
        <pc:spChg chg="mod">
          <ac:chgData name="JESSE WEI" userId="ZsbFzB+TSibvNS2+ULs3UTiP4Kv803rkvLybqEWVs+0=" providerId="None" clId="Web-{2012D68E-97CD-4EA5-9C40-E23FA14AB019}" dt="2023-01-21T19:40:02.841" v="248" actId="20577"/>
          <ac:spMkLst>
            <pc:docMk/>
            <pc:sldMk cId="3240881756" sldId="2142534579"/>
            <ac:spMk id="2" creationId="{07077B7C-27A0-4A05-BD53-125491C3FDF4}"/>
          </ac:spMkLst>
        </pc:spChg>
        <pc:graphicFrameChg chg="mod modGraphic">
          <ac:chgData name="JESSE WEI" userId="ZsbFzB+TSibvNS2+ULs3UTiP4Kv803rkvLybqEWVs+0=" providerId="None" clId="Web-{2012D68E-97CD-4EA5-9C40-E23FA14AB019}" dt="2023-01-21T19:39:48.684" v="242"/>
          <ac:graphicFrameMkLst>
            <pc:docMk/>
            <pc:sldMk cId="3240881756" sldId="2142534579"/>
            <ac:graphicFrameMk id="4" creationId="{37E158C0-7E3A-B148-BB11-2E0BB3B3DD07}"/>
          </ac:graphicFrameMkLst>
        </pc:graphicFrameChg>
      </pc:sldChg>
      <pc:sldChg chg="add del">
        <pc:chgData name="JESSE WEI" userId="ZsbFzB+TSibvNS2+ULs3UTiP4Kv803rkvLybqEWVs+0=" providerId="None" clId="Web-{2012D68E-97CD-4EA5-9C40-E23FA14AB019}" dt="2023-01-21T19:45:32.110" v="262"/>
        <pc:sldMkLst>
          <pc:docMk/>
          <pc:sldMk cId="862320607" sldId="2142534580"/>
        </pc:sldMkLst>
      </pc:sldChg>
      <pc:sldChg chg="add">
        <pc:chgData name="JESSE WEI" userId="ZsbFzB+TSibvNS2+ULs3UTiP4Kv803rkvLybqEWVs+0=" providerId="None" clId="Web-{2012D68E-97CD-4EA5-9C40-E23FA14AB019}" dt="2023-01-21T19:45:28.219" v="260"/>
        <pc:sldMkLst>
          <pc:docMk/>
          <pc:sldMk cId="3756341770" sldId="2142534581"/>
        </pc:sldMkLst>
      </pc:sldChg>
      <pc:sldChg chg="add">
        <pc:chgData name="JESSE WEI" userId="ZsbFzB+TSibvNS2+ULs3UTiP4Kv803rkvLybqEWVs+0=" providerId="None" clId="Web-{2012D68E-97CD-4EA5-9C40-E23FA14AB019}" dt="2023-01-21T19:45:28.282" v="261"/>
        <pc:sldMkLst>
          <pc:docMk/>
          <pc:sldMk cId="3030232814" sldId="2142534582"/>
        </pc:sldMkLst>
      </pc:sldChg>
      <pc:sldChg chg="add">
        <pc:chgData name="JESSE WEI" userId="ZsbFzB+TSibvNS2+ULs3UTiP4Kv803rkvLybqEWVs+0=" providerId="None" clId="Web-{2012D68E-97CD-4EA5-9C40-E23FA14AB019}" dt="2023-01-21T19:45:43.516" v="263"/>
        <pc:sldMkLst>
          <pc:docMk/>
          <pc:sldMk cId="1018952023" sldId="2142534583"/>
        </pc:sldMkLst>
      </pc:sldChg>
    </pc:docChg>
  </pc:docChgLst>
  <pc:docChgLst>
    <pc:chgData name="JESSE WEI" userId="ZsbFzB+TSibvNS2+ULs3UTiP4Kv803rkvLybqEWVs+0=" providerId="None" clId="Web-{8659DE8E-20F6-4479-9240-3DF3B110B893}"/>
    <pc:docChg chg="addSld delSld modSld sldOrd">
      <pc:chgData name="JESSE WEI" userId="ZsbFzB+TSibvNS2+ULs3UTiP4Kv803rkvLybqEWVs+0=" providerId="None" clId="Web-{8659DE8E-20F6-4479-9240-3DF3B110B893}" dt="2023-01-20T18:27:27.878" v="468" actId="20577"/>
      <pc:docMkLst>
        <pc:docMk/>
      </pc:docMkLst>
      <pc:sldChg chg="ord">
        <pc:chgData name="JESSE WEI" userId="ZsbFzB+TSibvNS2+ULs3UTiP4Kv803rkvLybqEWVs+0=" providerId="None" clId="Web-{8659DE8E-20F6-4479-9240-3DF3B110B893}" dt="2023-01-20T10:14:08.881" v="175"/>
        <pc:sldMkLst>
          <pc:docMk/>
          <pc:sldMk cId="1892300439" sldId="265"/>
        </pc:sldMkLst>
      </pc:sldChg>
      <pc:sldChg chg="ord">
        <pc:chgData name="JESSE WEI" userId="ZsbFzB+TSibvNS2+ULs3UTiP4Kv803rkvLybqEWVs+0=" providerId="None" clId="Web-{8659DE8E-20F6-4479-9240-3DF3B110B893}" dt="2023-01-20T10:14:08.881" v="176"/>
        <pc:sldMkLst>
          <pc:docMk/>
          <pc:sldMk cId="3153023363" sldId="444"/>
        </pc:sldMkLst>
      </pc:sldChg>
      <pc:sldChg chg="ord">
        <pc:chgData name="JESSE WEI" userId="ZsbFzB+TSibvNS2+ULs3UTiP4Kv803rkvLybqEWVs+0=" providerId="None" clId="Web-{8659DE8E-20F6-4479-9240-3DF3B110B893}" dt="2023-01-20T10:14:08.881" v="177"/>
        <pc:sldMkLst>
          <pc:docMk/>
          <pc:sldMk cId="770251382" sldId="472"/>
        </pc:sldMkLst>
      </pc:sldChg>
      <pc:sldChg chg="del">
        <pc:chgData name="JESSE WEI" userId="ZsbFzB+TSibvNS2+ULs3UTiP4Kv803rkvLybqEWVs+0=" providerId="None" clId="Web-{8659DE8E-20F6-4479-9240-3DF3B110B893}" dt="2023-01-20T18:00:03.244" v="261"/>
        <pc:sldMkLst>
          <pc:docMk/>
          <pc:sldMk cId="3417282273" sldId="2142534518"/>
        </pc:sldMkLst>
      </pc:sldChg>
      <pc:sldChg chg="ord">
        <pc:chgData name="JESSE WEI" userId="ZsbFzB+TSibvNS2+ULs3UTiP4Kv803rkvLybqEWVs+0=" providerId="None" clId="Web-{8659DE8E-20F6-4479-9240-3DF3B110B893}" dt="2023-01-20T10:14:08.881" v="180"/>
        <pc:sldMkLst>
          <pc:docMk/>
          <pc:sldMk cId="2485242356" sldId="2142534535"/>
        </pc:sldMkLst>
      </pc:sldChg>
      <pc:sldChg chg="ord">
        <pc:chgData name="JESSE WEI" userId="ZsbFzB+TSibvNS2+ULs3UTiP4Kv803rkvLybqEWVs+0=" providerId="None" clId="Web-{8659DE8E-20F6-4479-9240-3DF3B110B893}" dt="2023-01-20T10:14:08.881" v="179"/>
        <pc:sldMkLst>
          <pc:docMk/>
          <pc:sldMk cId="932063446" sldId="2142534536"/>
        </pc:sldMkLst>
      </pc:sldChg>
      <pc:sldChg chg="ord">
        <pc:chgData name="JESSE WEI" userId="ZsbFzB+TSibvNS2+ULs3UTiP4Kv803rkvLybqEWVs+0=" providerId="None" clId="Web-{8659DE8E-20F6-4479-9240-3DF3B110B893}" dt="2023-01-20T10:14:08.881" v="178"/>
        <pc:sldMkLst>
          <pc:docMk/>
          <pc:sldMk cId="1808183724" sldId="2142534537"/>
        </pc:sldMkLst>
      </pc:sldChg>
      <pc:sldChg chg="modSp">
        <pc:chgData name="JESSE WEI" userId="ZsbFzB+TSibvNS2+ULs3UTiP4Kv803rkvLybqEWVs+0=" providerId="None" clId="Web-{8659DE8E-20F6-4479-9240-3DF3B110B893}" dt="2023-01-20T10:04:46.050" v="160" actId="20577"/>
        <pc:sldMkLst>
          <pc:docMk/>
          <pc:sldMk cId="1176059926" sldId="2142534538"/>
        </pc:sldMkLst>
        <pc:spChg chg="mod">
          <ac:chgData name="JESSE WEI" userId="ZsbFzB+TSibvNS2+ULs3UTiP4Kv803rkvLybqEWVs+0=" providerId="None" clId="Web-{8659DE8E-20F6-4479-9240-3DF3B110B893}" dt="2023-01-20T10:04:46.050" v="160" actId="20577"/>
          <ac:spMkLst>
            <pc:docMk/>
            <pc:sldMk cId="1176059926" sldId="2142534538"/>
            <ac:spMk id="5" creationId="{45A8D317-DBB5-32AE-3769-13A8389C85D8}"/>
          </ac:spMkLst>
        </pc:spChg>
      </pc:sldChg>
      <pc:sldChg chg="addSp delSp modSp new ord">
        <pc:chgData name="JESSE WEI" userId="ZsbFzB+TSibvNS2+ULs3UTiP4Kv803rkvLybqEWVs+0=" providerId="None" clId="Web-{8659DE8E-20F6-4479-9240-3DF3B110B893}" dt="2023-01-20T17:22:39.373" v="185" actId="20577"/>
        <pc:sldMkLst>
          <pc:docMk/>
          <pc:sldMk cId="213335004" sldId="2142534565"/>
        </pc:sldMkLst>
        <pc:spChg chg="mod">
          <ac:chgData name="JESSE WEI" userId="ZsbFzB+TSibvNS2+ULs3UTiP4Kv803rkvLybqEWVs+0=" providerId="None" clId="Web-{8659DE8E-20F6-4479-9240-3DF3B110B893}" dt="2023-01-20T17:22:39.373" v="185" actId="20577"/>
          <ac:spMkLst>
            <pc:docMk/>
            <pc:sldMk cId="213335004" sldId="2142534565"/>
            <ac:spMk id="2" creationId="{4CBD033D-1925-D676-D96A-CCDE61339C00}"/>
          </ac:spMkLst>
        </pc:spChg>
        <pc:spChg chg="del">
          <ac:chgData name="JESSE WEI" userId="ZsbFzB+TSibvNS2+ULs3UTiP4Kv803rkvLybqEWVs+0=" providerId="None" clId="Web-{8659DE8E-20F6-4479-9240-3DF3B110B893}" dt="2023-01-20T10:10:38.809" v="162"/>
          <ac:spMkLst>
            <pc:docMk/>
            <pc:sldMk cId="213335004" sldId="2142534565"/>
            <ac:spMk id="3" creationId="{95A44B6C-539D-D726-7FFF-CAD0971ED697}"/>
          </ac:spMkLst>
        </pc:spChg>
        <pc:picChg chg="add mod ord">
          <ac:chgData name="JESSE WEI" userId="ZsbFzB+TSibvNS2+ULs3UTiP4Kv803rkvLybqEWVs+0=" providerId="None" clId="Web-{8659DE8E-20F6-4479-9240-3DF3B110B893}" dt="2023-01-20T10:10:38.809" v="162"/>
          <ac:picMkLst>
            <pc:docMk/>
            <pc:sldMk cId="213335004" sldId="2142534565"/>
            <ac:picMk id="4" creationId="{70901F23-F588-9F0D-E15F-69E3F72B759D}"/>
          </ac:picMkLst>
        </pc:picChg>
      </pc:sldChg>
      <pc:sldChg chg="delSp modSp new mod modClrScheme chgLayout">
        <pc:chgData name="JESSE WEI" userId="ZsbFzB+TSibvNS2+ULs3UTiP4Kv803rkvLybqEWVs+0=" providerId="None" clId="Web-{8659DE8E-20F6-4479-9240-3DF3B110B893}" dt="2023-01-20T17:27:54.941" v="251" actId="20577"/>
        <pc:sldMkLst>
          <pc:docMk/>
          <pc:sldMk cId="450205342" sldId="2142534566"/>
        </pc:sldMkLst>
        <pc:spChg chg="mod ord">
          <ac:chgData name="JESSE WEI" userId="ZsbFzB+TSibvNS2+ULs3UTiP4Kv803rkvLybqEWVs+0=" providerId="None" clId="Web-{8659DE8E-20F6-4479-9240-3DF3B110B893}" dt="2023-01-20T17:25:11.672" v="192" actId="20577"/>
          <ac:spMkLst>
            <pc:docMk/>
            <pc:sldMk cId="450205342" sldId="2142534566"/>
            <ac:spMk id="2" creationId="{EBF746C0-EA86-F7EC-EBDE-BAF3E8DF3C4C}"/>
          </ac:spMkLst>
        </pc:spChg>
        <pc:spChg chg="mod ord">
          <ac:chgData name="JESSE WEI" userId="ZsbFzB+TSibvNS2+ULs3UTiP4Kv803rkvLybqEWVs+0=" providerId="None" clId="Web-{8659DE8E-20F6-4479-9240-3DF3B110B893}" dt="2023-01-20T17:26:54.408" v="232" actId="20577"/>
          <ac:spMkLst>
            <pc:docMk/>
            <pc:sldMk cId="450205342" sldId="2142534566"/>
            <ac:spMk id="3" creationId="{B8E62369-9CF6-A51A-AD8B-B065651D8512}"/>
          </ac:spMkLst>
        </pc:spChg>
        <pc:spChg chg="del">
          <ac:chgData name="JESSE WEI" userId="ZsbFzB+TSibvNS2+ULs3UTiP4Kv803rkvLybqEWVs+0=" providerId="None" clId="Web-{8659DE8E-20F6-4479-9240-3DF3B110B893}" dt="2023-01-20T17:25:06.719" v="187"/>
          <ac:spMkLst>
            <pc:docMk/>
            <pc:sldMk cId="450205342" sldId="2142534566"/>
            <ac:spMk id="4" creationId="{23478FB7-494E-D8C2-1481-C1099E3F5E77}"/>
          </ac:spMkLst>
        </pc:spChg>
        <pc:spChg chg="mod ord">
          <ac:chgData name="JESSE WEI" userId="ZsbFzB+TSibvNS2+ULs3UTiP4Kv803rkvLybqEWVs+0=" providerId="None" clId="Web-{8659DE8E-20F6-4479-9240-3DF3B110B893}" dt="2023-01-20T17:26:32.002" v="230" actId="20577"/>
          <ac:spMkLst>
            <pc:docMk/>
            <pc:sldMk cId="450205342" sldId="2142534566"/>
            <ac:spMk id="5" creationId="{5ECB8748-25D3-D595-C56C-6BF0D09C37FA}"/>
          </ac:spMkLst>
        </pc:spChg>
        <pc:spChg chg="mod ord">
          <ac:chgData name="JESSE WEI" userId="ZsbFzB+TSibvNS2+ULs3UTiP4Kv803rkvLybqEWVs+0=" providerId="None" clId="Web-{8659DE8E-20F6-4479-9240-3DF3B110B893}" dt="2023-01-20T17:26:15.595" v="217" actId="20577"/>
          <ac:spMkLst>
            <pc:docMk/>
            <pc:sldMk cId="450205342" sldId="2142534566"/>
            <ac:spMk id="6" creationId="{8ED6E83A-D0B0-AF3D-DF3F-D701B2455B26}"/>
          </ac:spMkLst>
        </pc:spChg>
        <pc:spChg chg="mod ord">
          <ac:chgData name="JESSE WEI" userId="ZsbFzB+TSibvNS2+ULs3UTiP4Kv803rkvLybqEWVs+0=" providerId="None" clId="Web-{8659DE8E-20F6-4479-9240-3DF3B110B893}" dt="2023-01-20T17:27:54.941" v="251" actId="20577"/>
          <ac:spMkLst>
            <pc:docMk/>
            <pc:sldMk cId="450205342" sldId="2142534566"/>
            <ac:spMk id="7" creationId="{701419B0-C120-A167-1429-EBFCEE3330C9}"/>
          </ac:spMkLst>
        </pc:spChg>
      </pc:sldChg>
      <pc:sldChg chg="addSp delSp modSp new mod modClrScheme chgLayout">
        <pc:chgData name="JESSE WEI" userId="ZsbFzB+TSibvNS2+ULs3UTiP4Kv803rkvLybqEWVs+0=" providerId="None" clId="Web-{8659DE8E-20F6-4479-9240-3DF3B110B893}" dt="2023-01-20T17:33:53.338" v="260" actId="20577"/>
        <pc:sldMkLst>
          <pc:docMk/>
          <pc:sldMk cId="1346400298" sldId="2142534567"/>
        </pc:sldMkLst>
        <pc:spChg chg="mod ord">
          <ac:chgData name="JESSE WEI" userId="ZsbFzB+TSibvNS2+ULs3UTiP4Kv803rkvLybqEWVs+0=" providerId="None" clId="Web-{8659DE8E-20F6-4479-9240-3DF3B110B893}" dt="2023-01-20T17:32:56.352" v="258" actId="20577"/>
          <ac:spMkLst>
            <pc:docMk/>
            <pc:sldMk cId="1346400298" sldId="2142534567"/>
            <ac:spMk id="2" creationId="{E9C00627-CFCF-AE1B-1C4E-745CB79A7326}"/>
          </ac:spMkLst>
        </pc:spChg>
        <pc:spChg chg="del mod ord">
          <ac:chgData name="JESSE WEI" userId="ZsbFzB+TSibvNS2+ULs3UTiP4Kv803rkvLybqEWVs+0=" providerId="None" clId="Web-{8659DE8E-20F6-4479-9240-3DF3B110B893}" dt="2023-01-20T17:32:36.118" v="254"/>
          <ac:spMkLst>
            <pc:docMk/>
            <pc:sldMk cId="1346400298" sldId="2142534567"/>
            <ac:spMk id="3" creationId="{C084F25E-6995-D6D7-3259-B819B1D6BF75}"/>
          </ac:spMkLst>
        </pc:spChg>
        <pc:spChg chg="add mod ord">
          <ac:chgData name="JESSE WEI" userId="ZsbFzB+TSibvNS2+ULs3UTiP4Kv803rkvLybqEWVs+0=" providerId="None" clId="Web-{8659DE8E-20F6-4479-9240-3DF3B110B893}" dt="2023-01-20T17:33:53.338" v="260" actId="20577"/>
          <ac:spMkLst>
            <pc:docMk/>
            <pc:sldMk cId="1346400298" sldId="2142534567"/>
            <ac:spMk id="4" creationId="{9282D222-7D1C-F1FB-F1AF-E2568E151486}"/>
          </ac:spMkLst>
        </pc:spChg>
        <pc:picChg chg="add mod ord">
          <ac:chgData name="JESSE WEI" userId="ZsbFzB+TSibvNS2+ULs3UTiP4Kv803rkvLybqEWVs+0=" providerId="None" clId="Web-{8659DE8E-20F6-4479-9240-3DF3B110B893}" dt="2023-01-20T17:32:36.118" v="254"/>
          <ac:picMkLst>
            <pc:docMk/>
            <pc:sldMk cId="1346400298" sldId="2142534567"/>
            <ac:picMk id="5" creationId="{A07BEAA8-D3EC-C3FB-6E51-7C5775786B49}"/>
          </ac:picMkLst>
        </pc:picChg>
      </pc:sldChg>
      <pc:sldChg chg="new">
        <pc:chgData name="JESSE WEI" userId="ZsbFzB+TSibvNS2+ULs3UTiP4Kv803rkvLybqEWVs+0=" providerId="None" clId="Web-{8659DE8E-20F6-4479-9240-3DF3B110B893}" dt="2023-01-20T17:33:03.603" v="259"/>
        <pc:sldMkLst>
          <pc:docMk/>
          <pc:sldMk cId="3450346237" sldId="2142534568"/>
        </pc:sldMkLst>
      </pc:sldChg>
      <pc:sldChg chg="delSp modSp new mod modClrScheme chgLayout">
        <pc:chgData name="JESSE WEI" userId="ZsbFzB+TSibvNS2+ULs3UTiP4Kv803rkvLybqEWVs+0=" providerId="None" clId="Web-{8659DE8E-20F6-4479-9240-3DF3B110B893}" dt="2023-01-20T18:16:15.258" v="395" actId="20577"/>
        <pc:sldMkLst>
          <pc:docMk/>
          <pc:sldMk cId="1177165065" sldId="2142534569"/>
        </pc:sldMkLst>
        <pc:spChg chg="mod ord">
          <ac:chgData name="JESSE WEI" userId="ZsbFzB+TSibvNS2+ULs3UTiP4Kv803rkvLybqEWVs+0=" providerId="None" clId="Web-{8659DE8E-20F6-4479-9240-3DF3B110B893}" dt="2023-01-20T18:16:15.258" v="395" actId="20577"/>
          <ac:spMkLst>
            <pc:docMk/>
            <pc:sldMk cId="1177165065" sldId="2142534569"/>
            <ac:spMk id="2" creationId="{1E199129-28F2-7E2F-3C33-F5CDA8A6F0C7}"/>
          </ac:spMkLst>
        </pc:spChg>
        <pc:spChg chg="del">
          <ac:chgData name="JESSE WEI" userId="ZsbFzB+TSibvNS2+ULs3UTiP4Kv803rkvLybqEWVs+0=" providerId="None" clId="Web-{8659DE8E-20F6-4479-9240-3DF3B110B893}" dt="2023-01-20T18:00:18.135" v="263"/>
          <ac:spMkLst>
            <pc:docMk/>
            <pc:sldMk cId="1177165065" sldId="2142534569"/>
            <ac:spMk id="3" creationId="{1758E836-3459-DF70-7A1F-43939E94C17A}"/>
          </ac:spMkLst>
        </pc:spChg>
        <pc:spChg chg="del">
          <ac:chgData name="JESSE WEI" userId="ZsbFzB+TSibvNS2+ULs3UTiP4Kv803rkvLybqEWVs+0=" providerId="None" clId="Web-{8659DE8E-20F6-4479-9240-3DF3B110B893}" dt="2023-01-20T18:00:18.135" v="263"/>
          <ac:spMkLst>
            <pc:docMk/>
            <pc:sldMk cId="1177165065" sldId="2142534569"/>
            <ac:spMk id="4" creationId="{B9744D00-5F2B-DB14-5BD1-73029E414EBD}"/>
          </ac:spMkLst>
        </pc:spChg>
        <pc:spChg chg="del">
          <ac:chgData name="JESSE WEI" userId="ZsbFzB+TSibvNS2+ULs3UTiP4Kv803rkvLybqEWVs+0=" providerId="None" clId="Web-{8659DE8E-20F6-4479-9240-3DF3B110B893}" dt="2023-01-20T18:00:18.135" v="263"/>
          <ac:spMkLst>
            <pc:docMk/>
            <pc:sldMk cId="1177165065" sldId="2142534569"/>
            <ac:spMk id="5" creationId="{4F74BC91-4D25-9098-B5C5-C06FF8BB9EFD}"/>
          </ac:spMkLst>
        </pc:spChg>
        <pc:spChg chg="mod ord">
          <ac:chgData name="JESSE WEI" userId="ZsbFzB+TSibvNS2+ULs3UTiP4Kv803rkvLybqEWVs+0=" providerId="None" clId="Web-{8659DE8E-20F6-4479-9240-3DF3B110B893}" dt="2023-01-20T18:15:18.351" v="389" actId="20577"/>
          <ac:spMkLst>
            <pc:docMk/>
            <pc:sldMk cId="1177165065" sldId="2142534569"/>
            <ac:spMk id="6" creationId="{B582C723-8138-EDE1-26FA-EA784E6458BD}"/>
          </ac:spMkLst>
        </pc:spChg>
        <pc:spChg chg="del">
          <ac:chgData name="JESSE WEI" userId="ZsbFzB+TSibvNS2+ULs3UTiP4Kv803rkvLybqEWVs+0=" providerId="None" clId="Web-{8659DE8E-20F6-4479-9240-3DF3B110B893}" dt="2023-01-20T18:00:18.135" v="263"/>
          <ac:spMkLst>
            <pc:docMk/>
            <pc:sldMk cId="1177165065" sldId="2142534569"/>
            <ac:spMk id="7" creationId="{80FB21F7-5BEB-E5CB-FDD4-CED019F0948E}"/>
          </ac:spMkLst>
        </pc:spChg>
      </pc:sldChg>
      <pc:sldChg chg="addSp delSp modSp new mod modClrScheme chgLayout">
        <pc:chgData name="JESSE WEI" userId="ZsbFzB+TSibvNS2+ULs3UTiP4Kv803rkvLybqEWVs+0=" providerId="None" clId="Web-{8659DE8E-20F6-4479-9240-3DF3B110B893}" dt="2023-01-20T18:27:27.878" v="468" actId="20577"/>
        <pc:sldMkLst>
          <pc:docMk/>
          <pc:sldMk cId="830184566" sldId="2142534570"/>
        </pc:sldMkLst>
        <pc:spChg chg="mod ord">
          <ac:chgData name="JESSE WEI" userId="ZsbFzB+TSibvNS2+ULs3UTiP4Kv803rkvLybqEWVs+0=" providerId="None" clId="Web-{8659DE8E-20F6-4479-9240-3DF3B110B893}" dt="2023-01-20T18:24:14.406" v="444"/>
          <ac:spMkLst>
            <pc:docMk/>
            <pc:sldMk cId="830184566" sldId="2142534570"/>
            <ac:spMk id="2" creationId="{0C2C7ED7-FDE5-29A2-FF30-4C4156897504}"/>
          </ac:spMkLst>
        </pc:spChg>
        <pc:spChg chg="mod ord">
          <ac:chgData name="JESSE WEI" userId="ZsbFzB+TSibvNS2+ULs3UTiP4Kv803rkvLybqEWVs+0=" providerId="None" clId="Web-{8659DE8E-20F6-4479-9240-3DF3B110B893}" dt="2023-01-20T18:27:27.878" v="468" actId="20577"/>
          <ac:spMkLst>
            <pc:docMk/>
            <pc:sldMk cId="830184566" sldId="2142534570"/>
            <ac:spMk id="3" creationId="{CA4F8C3C-1C10-603F-397B-B068A1BE34FF}"/>
          </ac:spMkLst>
        </pc:spChg>
        <pc:spChg chg="add del mod ord">
          <ac:chgData name="JESSE WEI" userId="ZsbFzB+TSibvNS2+ULs3UTiP4Kv803rkvLybqEWVs+0=" providerId="None" clId="Web-{8659DE8E-20F6-4479-9240-3DF3B110B893}" dt="2023-01-20T18:24:19.750" v="445"/>
          <ac:spMkLst>
            <pc:docMk/>
            <pc:sldMk cId="830184566" sldId="2142534570"/>
            <ac:spMk id="4" creationId="{253184F1-A2A5-59B2-1689-2ADB7CC07F98}"/>
          </ac:spMkLst>
        </pc:spChg>
        <pc:picChg chg="add mod ord">
          <ac:chgData name="JESSE WEI" userId="ZsbFzB+TSibvNS2+ULs3UTiP4Kv803rkvLybqEWVs+0=" providerId="None" clId="Web-{8659DE8E-20F6-4479-9240-3DF3B110B893}" dt="2023-01-20T18:24:19.750" v="445"/>
          <ac:picMkLst>
            <pc:docMk/>
            <pc:sldMk cId="830184566" sldId="2142534570"/>
            <ac:picMk id="5" creationId="{776A5695-FFBF-CBF6-E78C-C6F9A861CA16}"/>
          </ac:picMkLst>
        </pc:picChg>
      </pc:sldChg>
      <pc:sldChg chg="addSp delSp modSp new mod modClrScheme chgLayout">
        <pc:chgData name="JESSE WEI" userId="ZsbFzB+TSibvNS2+ULs3UTiP4Kv803rkvLybqEWVs+0=" providerId="None" clId="Web-{8659DE8E-20F6-4479-9240-3DF3B110B893}" dt="2023-01-20T18:24:48.188" v="448" actId="20577"/>
        <pc:sldMkLst>
          <pc:docMk/>
          <pc:sldMk cId="212678305" sldId="2142534571"/>
        </pc:sldMkLst>
        <pc:spChg chg="mod ord">
          <ac:chgData name="JESSE WEI" userId="ZsbFzB+TSibvNS2+ULs3UTiP4Kv803rkvLybqEWVs+0=" providerId="None" clId="Web-{8659DE8E-20F6-4479-9240-3DF3B110B893}" dt="2023-01-20T18:20:39.981" v="412" actId="20577"/>
          <ac:spMkLst>
            <pc:docMk/>
            <pc:sldMk cId="212678305" sldId="2142534571"/>
            <ac:spMk id="2" creationId="{CAD990E7-A56C-DDC5-874B-3089E693EA6F}"/>
          </ac:spMkLst>
        </pc:spChg>
        <pc:spChg chg="del">
          <ac:chgData name="JESSE WEI" userId="ZsbFzB+TSibvNS2+ULs3UTiP4Kv803rkvLybqEWVs+0=" providerId="None" clId="Web-{8659DE8E-20F6-4479-9240-3DF3B110B893}" dt="2023-01-20T18:19:05.105" v="400"/>
          <ac:spMkLst>
            <pc:docMk/>
            <pc:sldMk cId="212678305" sldId="2142534571"/>
            <ac:spMk id="3" creationId="{9216F497-1AA3-F09D-905F-6194BDB5063E}"/>
          </ac:spMkLst>
        </pc:spChg>
        <pc:spChg chg="del">
          <ac:chgData name="JESSE WEI" userId="ZsbFzB+TSibvNS2+ULs3UTiP4Kv803rkvLybqEWVs+0=" providerId="None" clId="Web-{8659DE8E-20F6-4479-9240-3DF3B110B893}" dt="2023-01-20T18:19:05.105" v="400"/>
          <ac:spMkLst>
            <pc:docMk/>
            <pc:sldMk cId="212678305" sldId="2142534571"/>
            <ac:spMk id="4" creationId="{B93900FC-7EEB-402C-BF41-4DB8E11AFF68}"/>
          </ac:spMkLst>
        </pc:spChg>
        <pc:spChg chg="del">
          <ac:chgData name="JESSE WEI" userId="ZsbFzB+TSibvNS2+ULs3UTiP4Kv803rkvLybqEWVs+0=" providerId="None" clId="Web-{8659DE8E-20F6-4479-9240-3DF3B110B893}" dt="2023-01-20T18:19:05.105" v="400"/>
          <ac:spMkLst>
            <pc:docMk/>
            <pc:sldMk cId="212678305" sldId="2142534571"/>
            <ac:spMk id="5" creationId="{6A5FF6BF-50A9-27FD-02D9-D23FC717D5CB}"/>
          </ac:spMkLst>
        </pc:spChg>
        <pc:spChg chg="mod ord">
          <ac:chgData name="JESSE WEI" userId="ZsbFzB+TSibvNS2+ULs3UTiP4Kv803rkvLybqEWVs+0=" providerId="None" clId="Web-{8659DE8E-20F6-4479-9240-3DF3B110B893}" dt="2023-01-20T18:24:48.188" v="448" actId="20577"/>
          <ac:spMkLst>
            <pc:docMk/>
            <pc:sldMk cId="212678305" sldId="2142534571"/>
            <ac:spMk id="6" creationId="{38DF9345-7824-BA95-B787-C6FBE65A109D}"/>
          </ac:spMkLst>
        </pc:spChg>
        <pc:spChg chg="del">
          <ac:chgData name="JESSE WEI" userId="ZsbFzB+TSibvNS2+ULs3UTiP4Kv803rkvLybqEWVs+0=" providerId="None" clId="Web-{8659DE8E-20F6-4479-9240-3DF3B110B893}" dt="2023-01-20T18:19:05.105" v="400"/>
          <ac:spMkLst>
            <pc:docMk/>
            <pc:sldMk cId="212678305" sldId="2142534571"/>
            <ac:spMk id="7" creationId="{0F55F928-EAF4-C6A5-B8F7-2AC05F2F1267}"/>
          </ac:spMkLst>
        </pc:spChg>
        <pc:spChg chg="add del mod ord">
          <ac:chgData name="JESSE WEI" userId="ZsbFzB+TSibvNS2+ULs3UTiP4Kv803rkvLybqEWVs+0=" providerId="None" clId="Web-{8659DE8E-20F6-4479-9240-3DF3B110B893}" dt="2023-01-20T18:19:16.699" v="402"/>
          <ac:spMkLst>
            <pc:docMk/>
            <pc:sldMk cId="212678305" sldId="2142534571"/>
            <ac:spMk id="8" creationId="{D2500D92-A89A-A95B-758C-6FFF16061C02}"/>
          </ac:spMkLst>
        </pc:spChg>
        <pc:picChg chg="add mod ord">
          <ac:chgData name="JESSE WEI" userId="ZsbFzB+TSibvNS2+ULs3UTiP4Kv803rkvLybqEWVs+0=" providerId="None" clId="Web-{8659DE8E-20F6-4479-9240-3DF3B110B893}" dt="2023-01-20T18:19:16.699" v="402"/>
          <ac:picMkLst>
            <pc:docMk/>
            <pc:sldMk cId="212678305" sldId="2142534571"/>
            <ac:picMk id="9" creationId="{41FA1E63-8D2F-BEF8-9581-91BD5913BDCC}"/>
          </ac:picMkLst>
        </pc:picChg>
      </pc:sldChg>
    </pc:docChg>
  </pc:docChgLst>
  <pc:docChgLst>
    <pc:chgData name="JESSE WEI" userId="ZsbFzB+TSibvNS2+ULs3UTiP4Kv803rkvLybqEWVs+0=" providerId="None" clId="Web-{E08B38AF-3BCF-4506-B04D-FFB43DEAB78E}"/>
    <pc:docChg chg="addSld delSld modSld sldOrd">
      <pc:chgData name="JESSE WEI" userId="ZsbFzB+TSibvNS2+ULs3UTiP4Kv803rkvLybqEWVs+0=" providerId="None" clId="Web-{E08B38AF-3BCF-4506-B04D-FFB43DEAB78E}" dt="2023-01-29T07:08:36.364" v="985" actId="20577"/>
      <pc:docMkLst>
        <pc:docMk/>
      </pc:docMkLst>
      <pc:sldChg chg="modSp">
        <pc:chgData name="JESSE WEI" userId="ZsbFzB+TSibvNS2+ULs3UTiP4Kv803rkvLybqEWVs+0=" providerId="None" clId="Web-{E08B38AF-3BCF-4506-B04D-FFB43DEAB78E}" dt="2023-01-28T08:15:35.740" v="10" actId="20577"/>
        <pc:sldMkLst>
          <pc:docMk/>
          <pc:sldMk cId="129418869" sldId="256"/>
        </pc:sldMkLst>
        <pc:spChg chg="mod">
          <ac:chgData name="JESSE WEI" userId="ZsbFzB+TSibvNS2+ULs3UTiP4Kv803rkvLybqEWVs+0=" providerId="None" clId="Web-{E08B38AF-3BCF-4506-B04D-FFB43DEAB78E}" dt="2023-01-28T08:15:35.740" v="10" actId="20577"/>
          <ac:spMkLst>
            <pc:docMk/>
            <pc:sldMk cId="129418869" sldId="256"/>
            <ac:spMk id="3" creationId="{00000000-0000-0000-0000-000000000000}"/>
          </ac:spMkLst>
        </pc:spChg>
      </pc:sldChg>
      <pc:sldChg chg="del">
        <pc:chgData name="JESSE WEI" userId="ZsbFzB+TSibvNS2+ULs3UTiP4Kv803rkvLybqEWVs+0=" providerId="None" clId="Web-{E08B38AF-3BCF-4506-B04D-FFB43DEAB78E}" dt="2023-01-29T04:09:40.462" v="517"/>
        <pc:sldMkLst>
          <pc:docMk/>
          <pc:sldMk cId="3886592454" sldId="2142534591"/>
        </pc:sldMkLst>
      </pc:sldChg>
      <pc:sldChg chg="add">
        <pc:chgData name="JESSE WEI" userId="ZsbFzB+TSibvNS2+ULs3UTiP4Kv803rkvLybqEWVs+0=" providerId="None" clId="Web-{E08B38AF-3BCF-4506-B04D-FFB43DEAB78E}" dt="2023-01-28T08:16:00.662" v="11"/>
        <pc:sldMkLst>
          <pc:docMk/>
          <pc:sldMk cId="3679555053" sldId="2142534601"/>
        </pc:sldMkLst>
      </pc:sldChg>
      <pc:sldChg chg="modSp add ord">
        <pc:chgData name="JESSE WEI" userId="ZsbFzB+TSibvNS2+ULs3UTiP4Kv803rkvLybqEWVs+0=" providerId="None" clId="Web-{E08B38AF-3BCF-4506-B04D-FFB43DEAB78E}" dt="2023-01-28T08:22:54.804" v="14"/>
        <pc:sldMkLst>
          <pc:docMk/>
          <pc:sldMk cId="573188275" sldId="2142534602"/>
        </pc:sldMkLst>
        <pc:spChg chg="mod">
          <ac:chgData name="JESSE WEI" userId="ZsbFzB+TSibvNS2+ULs3UTiP4Kv803rkvLybqEWVs+0=" providerId="None" clId="Web-{E08B38AF-3BCF-4506-B04D-FFB43DEAB78E}" dt="2023-01-28T08:22:31.881" v="13"/>
          <ac:spMkLst>
            <pc:docMk/>
            <pc:sldMk cId="573188275" sldId="2142534602"/>
            <ac:spMk id="2" creationId="{07077B7C-27A0-4A05-BD53-125491C3FDF4}"/>
          </ac:spMkLst>
        </pc:spChg>
      </pc:sldChg>
      <pc:sldChg chg="addSp delSp modSp new ord">
        <pc:chgData name="JESSE WEI" userId="ZsbFzB+TSibvNS2+ULs3UTiP4Kv803rkvLybqEWVs+0=" providerId="None" clId="Web-{E08B38AF-3BCF-4506-B04D-FFB43DEAB78E}" dt="2023-01-28T09:08:48.159" v="113"/>
        <pc:sldMkLst>
          <pc:docMk/>
          <pc:sldMk cId="4231773183" sldId="2142534603"/>
        </pc:sldMkLst>
        <pc:spChg chg="mod">
          <ac:chgData name="JESSE WEI" userId="ZsbFzB+TSibvNS2+ULs3UTiP4Kv803rkvLybqEWVs+0=" providerId="None" clId="Web-{E08B38AF-3BCF-4506-B04D-FFB43DEAB78E}" dt="2023-01-28T08:35:35.471" v="18" actId="20577"/>
          <ac:spMkLst>
            <pc:docMk/>
            <pc:sldMk cId="4231773183" sldId="2142534603"/>
            <ac:spMk id="2" creationId="{7A74AE33-0E73-C112-F3A0-047EC910A812}"/>
          </ac:spMkLst>
        </pc:spChg>
        <pc:spChg chg="del mod">
          <ac:chgData name="JESSE WEI" userId="ZsbFzB+TSibvNS2+ULs3UTiP4Kv803rkvLybqEWVs+0=" providerId="None" clId="Web-{E08B38AF-3BCF-4506-B04D-FFB43DEAB78E}" dt="2023-01-28T08:35:53.596" v="21"/>
          <ac:spMkLst>
            <pc:docMk/>
            <pc:sldMk cId="4231773183" sldId="2142534603"/>
            <ac:spMk id="3" creationId="{7B9440EE-1873-24D5-5649-2C7E0F70202A}"/>
          </ac:spMkLst>
        </pc:spChg>
        <pc:spChg chg="del">
          <ac:chgData name="JESSE WEI" userId="ZsbFzB+TSibvNS2+ULs3UTiP4Kv803rkvLybqEWVs+0=" providerId="None" clId="Web-{E08B38AF-3BCF-4506-B04D-FFB43DEAB78E}" dt="2023-01-28T08:24:23.211" v="16"/>
          <ac:spMkLst>
            <pc:docMk/>
            <pc:sldMk cId="4231773183" sldId="2142534603"/>
            <ac:spMk id="4" creationId="{27FF28C3-DB4D-3ED7-F27B-89D75DA8F13F}"/>
          </ac:spMkLst>
        </pc:spChg>
        <pc:graphicFrameChg chg="add mod ord modGraphic">
          <ac:chgData name="JESSE WEI" userId="ZsbFzB+TSibvNS2+ULs3UTiP4Kv803rkvLybqEWVs+0=" providerId="None" clId="Web-{E08B38AF-3BCF-4506-B04D-FFB43DEAB78E}" dt="2023-01-28T08:37:41.160" v="65" actId="1076"/>
          <ac:graphicFrameMkLst>
            <pc:docMk/>
            <pc:sldMk cId="4231773183" sldId="2142534603"/>
            <ac:graphicFrameMk id="6" creationId="{E26FAB29-3F57-3AE3-EB21-AAA82C5D24CB}"/>
          </ac:graphicFrameMkLst>
        </pc:graphicFrameChg>
        <pc:picChg chg="add mod ord">
          <ac:chgData name="JESSE WEI" userId="ZsbFzB+TSibvNS2+ULs3UTiP4Kv803rkvLybqEWVs+0=" providerId="None" clId="Web-{E08B38AF-3BCF-4506-B04D-FFB43DEAB78E}" dt="2023-01-28T08:37:11.519" v="57" actId="1076"/>
          <ac:picMkLst>
            <pc:docMk/>
            <pc:sldMk cId="4231773183" sldId="2142534603"/>
            <ac:picMk id="5" creationId="{0638C818-02D7-91A7-9D9A-AA6DC507C0B0}"/>
          </ac:picMkLst>
        </pc:picChg>
      </pc:sldChg>
      <pc:sldChg chg="addSp delSp modSp new ord">
        <pc:chgData name="JESSE WEI" userId="ZsbFzB+TSibvNS2+ULs3UTiP4Kv803rkvLybqEWVs+0=" providerId="None" clId="Web-{E08B38AF-3BCF-4506-B04D-FFB43DEAB78E}" dt="2023-01-28T09:08:48.159" v="112"/>
        <pc:sldMkLst>
          <pc:docMk/>
          <pc:sldMk cId="3007891623" sldId="2142534604"/>
        </pc:sldMkLst>
        <pc:spChg chg="mod">
          <ac:chgData name="JESSE WEI" userId="ZsbFzB+TSibvNS2+ULs3UTiP4Kv803rkvLybqEWVs+0=" providerId="None" clId="Web-{E08B38AF-3BCF-4506-B04D-FFB43DEAB78E}" dt="2023-01-28T08:38:26.317" v="76" actId="20577"/>
          <ac:spMkLst>
            <pc:docMk/>
            <pc:sldMk cId="3007891623" sldId="2142534604"/>
            <ac:spMk id="2" creationId="{0ECEA965-D69F-C754-2DE7-0A023973E542}"/>
          </ac:spMkLst>
        </pc:spChg>
        <pc:spChg chg="mod">
          <ac:chgData name="JESSE WEI" userId="ZsbFzB+TSibvNS2+ULs3UTiP4Kv803rkvLybqEWVs+0=" providerId="None" clId="Web-{E08B38AF-3BCF-4506-B04D-FFB43DEAB78E}" dt="2023-01-28T08:41:07.866" v="84" actId="20577"/>
          <ac:spMkLst>
            <pc:docMk/>
            <pc:sldMk cId="3007891623" sldId="2142534604"/>
            <ac:spMk id="3" creationId="{8AC1E23D-41AD-0303-2334-F2ED49D248AF}"/>
          </ac:spMkLst>
        </pc:spChg>
        <pc:spChg chg="del">
          <ac:chgData name="JESSE WEI" userId="ZsbFzB+TSibvNS2+ULs3UTiP4Kv803rkvLybqEWVs+0=" providerId="None" clId="Web-{E08B38AF-3BCF-4506-B04D-FFB43DEAB78E}" dt="2023-01-28T08:38:14.598" v="67"/>
          <ac:spMkLst>
            <pc:docMk/>
            <pc:sldMk cId="3007891623" sldId="2142534604"/>
            <ac:spMk id="4" creationId="{54DCED30-079C-8782-7260-E54272F780B0}"/>
          </ac:spMkLst>
        </pc:spChg>
        <pc:picChg chg="add mod ord">
          <ac:chgData name="JESSE WEI" userId="ZsbFzB+TSibvNS2+ULs3UTiP4Kv803rkvLybqEWVs+0=" providerId="None" clId="Web-{E08B38AF-3BCF-4506-B04D-FFB43DEAB78E}" dt="2023-01-28T08:38:14.598" v="67"/>
          <ac:picMkLst>
            <pc:docMk/>
            <pc:sldMk cId="3007891623" sldId="2142534604"/>
            <ac:picMk id="5" creationId="{E26A9E67-3DD4-E763-95CC-34ADBAA093B6}"/>
          </ac:picMkLst>
        </pc:picChg>
      </pc:sldChg>
      <pc:sldChg chg="addSp delSp modSp new mod ord modClrScheme chgLayout">
        <pc:chgData name="JESSE WEI" userId="ZsbFzB+TSibvNS2+ULs3UTiP4Kv803rkvLybqEWVs+0=" providerId="None" clId="Web-{E08B38AF-3BCF-4506-B04D-FFB43DEAB78E}" dt="2023-01-28T09:08:48.159" v="114"/>
        <pc:sldMkLst>
          <pc:docMk/>
          <pc:sldMk cId="4018843122" sldId="2142534605"/>
        </pc:sldMkLst>
        <pc:spChg chg="mod ord">
          <ac:chgData name="JESSE WEI" userId="ZsbFzB+TSibvNS2+ULs3UTiP4Kv803rkvLybqEWVs+0=" providerId="None" clId="Web-{E08B38AF-3BCF-4506-B04D-FFB43DEAB78E}" dt="2023-01-28T08:45:25.323" v="111" actId="20577"/>
          <ac:spMkLst>
            <pc:docMk/>
            <pc:sldMk cId="4018843122" sldId="2142534605"/>
            <ac:spMk id="2" creationId="{D2A4ACDA-2698-2825-1979-6DDA19386EB3}"/>
          </ac:spMkLst>
        </pc:spChg>
        <pc:spChg chg="del">
          <ac:chgData name="JESSE WEI" userId="ZsbFzB+TSibvNS2+ULs3UTiP4Kv803rkvLybqEWVs+0=" providerId="None" clId="Web-{E08B38AF-3BCF-4506-B04D-FFB43DEAB78E}" dt="2023-01-28T08:43:58.869" v="94"/>
          <ac:spMkLst>
            <pc:docMk/>
            <pc:sldMk cId="4018843122" sldId="2142534605"/>
            <ac:spMk id="3" creationId="{DED196AE-3DDA-1230-4057-5524A298EAD7}"/>
          </ac:spMkLst>
        </pc:spChg>
        <pc:spChg chg="del">
          <ac:chgData name="JESSE WEI" userId="ZsbFzB+TSibvNS2+ULs3UTiP4Kv803rkvLybqEWVs+0=" providerId="None" clId="Web-{E08B38AF-3BCF-4506-B04D-FFB43DEAB78E}" dt="2023-01-28T08:43:27.618" v="91"/>
          <ac:spMkLst>
            <pc:docMk/>
            <pc:sldMk cId="4018843122" sldId="2142534605"/>
            <ac:spMk id="4" creationId="{69EB36C4-C873-DEF7-A356-942620D54CC2}"/>
          </ac:spMkLst>
        </pc:spChg>
        <pc:spChg chg="del">
          <ac:chgData name="JESSE WEI" userId="ZsbFzB+TSibvNS2+ULs3UTiP4Kv803rkvLybqEWVs+0=" providerId="None" clId="Web-{E08B38AF-3BCF-4506-B04D-FFB43DEAB78E}" dt="2023-01-28T08:43:58.869" v="94"/>
          <ac:spMkLst>
            <pc:docMk/>
            <pc:sldMk cId="4018843122" sldId="2142534605"/>
            <ac:spMk id="5" creationId="{BC4FB5F0-A3C7-3A44-CDC0-6EAE1364035E}"/>
          </ac:spMkLst>
        </pc:spChg>
        <pc:spChg chg="del">
          <ac:chgData name="JESSE WEI" userId="ZsbFzB+TSibvNS2+ULs3UTiP4Kv803rkvLybqEWVs+0=" providerId="None" clId="Web-{E08B38AF-3BCF-4506-B04D-FFB43DEAB78E}" dt="2023-01-28T08:43:47.275" v="92"/>
          <ac:spMkLst>
            <pc:docMk/>
            <pc:sldMk cId="4018843122" sldId="2142534605"/>
            <ac:spMk id="6" creationId="{C8BFF0CD-FAD2-357F-4329-90A8AC57B52E}"/>
          </ac:spMkLst>
        </pc:spChg>
        <pc:spChg chg="add del mod">
          <ac:chgData name="JESSE WEI" userId="ZsbFzB+TSibvNS2+ULs3UTiP4Kv803rkvLybqEWVs+0=" providerId="None" clId="Web-{E08B38AF-3BCF-4506-B04D-FFB43DEAB78E}" dt="2023-01-28T08:44:06.650" v="98"/>
          <ac:spMkLst>
            <pc:docMk/>
            <pc:sldMk cId="4018843122" sldId="2142534605"/>
            <ac:spMk id="10" creationId="{80E99049-004A-7779-536D-8EADCCC57AC6}"/>
          </ac:spMkLst>
        </pc:spChg>
        <pc:spChg chg="add">
          <ac:chgData name="JESSE WEI" userId="ZsbFzB+TSibvNS2+ULs3UTiP4Kv803rkvLybqEWVs+0=" providerId="None" clId="Web-{E08B38AF-3BCF-4506-B04D-FFB43DEAB78E}" dt="2023-01-28T08:44:48.385" v="107"/>
          <ac:spMkLst>
            <pc:docMk/>
            <pc:sldMk cId="4018843122" sldId="2142534605"/>
            <ac:spMk id="14" creationId="{8FF9CEF2-F2C3-B4F3-5894-FE2F38FEFA16}"/>
          </ac:spMkLst>
        </pc:spChg>
        <pc:picChg chg="add mod ord">
          <ac:chgData name="JESSE WEI" userId="ZsbFzB+TSibvNS2+ULs3UTiP4Kv803rkvLybqEWVs+0=" providerId="None" clId="Web-{E08B38AF-3BCF-4506-B04D-FFB43DEAB78E}" dt="2023-01-28T08:43:58.869" v="94"/>
          <ac:picMkLst>
            <pc:docMk/>
            <pc:sldMk cId="4018843122" sldId="2142534605"/>
            <ac:picMk id="7" creationId="{89A80097-1E62-3AFF-B6B1-3A6E0CAD6550}"/>
          </ac:picMkLst>
        </pc:picChg>
        <pc:picChg chg="add del mod ord">
          <ac:chgData name="JESSE WEI" userId="ZsbFzB+TSibvNS2+ULs3UTiP4Kv803rkvLybqEWVs+0=" providerId="None" clId="Web-{E08B38AF-3BCF-4506-B04D-FFB43DEAB78E}" dt="2023-01-28T08:44:02.525" v="95"/>
          <ac:picMkLst>
            <pc:docMk/>
            <pc:sldMk cId="4018843122" sldId="2142534605"/>
            <ac:picMk id="8" creationId="{66E0037C-E467-3B62-E2B2-8BC7793C4E96}"/>
          </ac:picMkLst>
        </pc:picChg>
        <pc:picChg chg="add del mod ord">
          <ac:chgData name="JESSE WEI" userId="ZsbFzB+TSibvNS2+ULs3UTiP4Kv803rkvLybqEWVs+0=" providerId="None" clId="Web-{E08B38AF-3BCF-4506-B04D-FFB43DEAB78E}" dt="2023-01-28T08:44:04.775" v="97"/>
          <ac:picMkLst>
            <pc:docMk/>
            <pc:sldMk cId="4018843122" sldId="2142534605"/>
            <ac:picMk id="11" creationId="{F7BD5D0F-07B0-09D0-65DD-3ADBCD0125A1}"/>
          </ac:picMkLst>
        </pc:picChg>
        <pc:picChg chg="add mod ord">
          <ac:chgData name="JESSE WEI" userId="ZsbFzB+TSibvNS2+ULs3UTiP4Kv803rkvLybqEWVs+0=" providerId="None" clId="Web-{E08B38AF-3BCF-4506-B04D-FFB43DEAB78E}" dt="2023-01-28T08:44:08.416" v="99" actId="1076"/>
          <ac:picMkLst>
            <pc:docMk/>
            <pc:sldMk cId="4018843122" sldId="2142534605"/>
            <ac:picMk id="12" creationId="{2AA923FC-1C6B-3F57-09AE-CDDDADC4EF13}"/>
          </ac:picMkLst>
        </pc:picChg>
        <pc:picChg chg="add mod">
          <ac:chgData name="JESSE WEI" userId="ZsbFzB+TSibvNS2+ULs3UTiP4Kv803rkvLybqEWVs+0=" providerId="None" clId="Web-{E08B38AF-3BCF-4506-B04D-FFB43DEAB78E}" dt="2023-01-28T08:44:37.307" v="106"/>
          <ac:picMkLst>
            <pc:docMk/>
            <pc:sldMk cId="4018843122" sldId="2142534605"/>
            <ac:picMk id="13" creationId="{41E10E92-2650-EF75-F96E-66D9F8FC1C84}"/>
          </ac:picMkLst>
        </pc:picChg>
      </pc:sldChg>
      <pc:sldChg chg="modSp add ord replId">
        <pc:chgData name="JESSE WEI" userId="ZsbFzB+TSibvNS2+ULs3UTiP4Kv803rkvLybqEWVs+0=" providerId="None" clId="Web-{E08B38AF-3BCF-4506-B04D-FFB43DEAB78E}" dt="2023-01-28T09:09:40.456" v="118" actId="1076"/>
        <pc:sldMkLst>
          <pc:docMk/>
          <pc:sldMk cId="3008146386" sldId="2142534606"/>
        </pc:sldMkLst>
        <pc:spChg chg="mod">
          <ac:chgData name="JESSE WEI" userId="ZsbFzB+TSibvNS2+ULs3UTiP4Kv803rkvLybqEWVs+0=" providerId="None" clId="Web-{E08B38AF-3BCF-4506-B04D-FFB43DEAB78E}" dt="2023-01-28T09:09:40.456" v="118" actId="1076"/>
          <ac:spMkLst>
            <pc:docMk/>
            <pc:sldMk cId="3008146386" sldId="2142534606"/>
            <ac:spMk id="6" creationId="{484A9B5A-DAC1-8F0F-CFDE-D62D386B9FC5}"/>
          </ac:spMkLst>
        </pc:spChg>
      </pc:sldChg>
      <pc:sldChg chg="modSp add replId">
        <pc:chgData name="JESSE WEI" userId="ZsbFzB+TSibvNS2+ULs3UTiP4Kv803rkvLybqEWVs+0=" providerId="None" clId="Web-{E08B38AF-3BCF-4506-B04D-FFB43DEAB78E}" dt="2023-01-28T09:09:48.582" v="119" actId="1076"/>
        <pc:sldMkLst>
          <pc:docMk/>
          <pc:sldMk cId="2228155119" sldId="2142534607"/>
        </pc:sldMkLst>
        <pc:spChg chg="mod">
          <ac:chgData name="JESSE WEI" userId="ZsbFzB+TSibvNS2+ULs3UTiP4Kv803rkvLybqEWVs+0=" providerId="None" clId="Web-{E08B38AF-3BCF-4506-B04D-FFB43DEAB78E}" dt="2023-01-28T09:09:48.582" v="119" actId="1076"/>
          <ac:spMkLst>
            <pc:docMk/>
            <pc:sldMk cId="2228155119" sldId="2142534607"/>
            <ac:spMk id="6" creationId="{484A9B5A-DAC1-8F0F-CFDE-D62D386B9FC5}"/>
          </ac:spMkLst>
        </pc:spChg>
      </pc:sldChg>
      <pc:sldChg chg="addSp delSp modSp new">
        <pc:chgData name="JESSE WEI" userId="ZsbFzB+TSibvNS2+ULs3UTiP4Kv803rkvLybqEWVs+0=" providerId="None" clId="Web-{E08B38AF-3BCF-4506-B04D-FFB43DEAB78E}" dt="2023-01-28T09:11:36.739" v="125"/>
        <pc:sldMkLst>
          <pc:docMk/>
          <pc:sldMk cId="806385212" sldId="2142534608"/>
        </pc:sldMkLst>
        <pc:spChg chg="mod">
          <ac:chgData name="JESSE WEI" userId="ZsbFzB+TSibvNS2+ULs3UTiP4Kv803rkvLybqEWVs+0=" providerId="None" clId="Web-{E08B38AF-3BCF-4506-B04D-FFB43DEAB78E}" dt="2023-01-28T09:10:38.707" v="122" actId="20577"/>
          <ac:spMkLst>
            <pc:docMk/>
            <pc:sldMk cId="806385212" sldId="2142534608"/>
            <ac:spMk id="2" creationId="{66CC46C8-F694-B369-1949-C01C62004621}"/>
          </ac:spMkLst>
        </pc:spChg>
        <pc:spChg chg="del">
          <ac:chgData name="JESSE WEI" userId="ZsbFzB+TSibvNS2+ULs3UTiP4Kv803rkvLybqEWVs+0=" providerId="None" clId="Web-{E08B38AF-3BCF-4506-B04D-FFB43DEAB78E}" dt="2023-01-28T09:11:24.724" v="124"/>
          <ac:spMkLst>
            <pc:docMk/>
            <pc:sldMk cId="806385212" sldId="2142534608"/>
            <ac:spMk id="3" creationId="{542E8A68-A0E3-FDF9-866A-EFA1D103CEA7}"/>
          </ac:spMkLst>
        </pc:spChg>
        <pc:spChg chg="del">
          <ac:chgData name="JESSE WEI" userId="ZsbFzB+TSibvNS2+ULs3UTiP4Kv803rkvLybqEWVs+0=" providerId="None" clId="Web-{E08B38AF-3BCF-4506-B04D-FFB43DEAB78E}" dt="2023-01-28T09:10:45.582" v="123"/>
          <ac:spMkLst>
            <pc:docMk/>
            <pc:sldMk cId="806385212" sldId="2142534608"/>
            <ac:spMk id="4" creationId="{ADF116A7-1E85-46BD-EAE4-20D04FAD3C6A}"/>
          </ac:spMkLst>
        </pc:spChg>
        <pc:spChg chg="add">
          <ac:chgData name="JESSE WEI" userId="ZsbFzB+TSibvNS2+ULs3UTiP4Kv803rkvLybqEWVs+0=" providerId="None" clId="Web-{E08B38AF-3BCF-4506-B04D-FFB43DEAB78E}" dt="2023-01-28T09:11:36.739" v="125"/>
          <ac:spMkLst>
            <pc:docMk/>
            <pc:sldMk cId="806385212" sldId="2142534608"/>
            <ac:spMk id="7" creationId="{413B6B56-EB87-31BA-FFFE-428E63ECD038}"/>
          </ac:spMkLst>
        </pc:spChg>
        <pc:picChg chg="add mod ord">
          <ac:chgData name="JESSE WEI" userId="ZsbFzB+TSibvNS2+ULs3UTiP4Kv803rkvLybqEWVs+0=" providerId="None" clId="Web-{E08B38AF-3BCF-4506-B04D-FFB43DEAB78E}" dt="2023-01-28T09:10:45.582" v="123"/>
          <ac:picMkLst>
            <pc:docMk/>
            <pc:sldMk cId="806385212" sldId="2142534608"/>
            <ac:picMk id="5" creationId="{65CEAAFF-76F3-A5D5-127C-C3893DFB405F}"/>
          </ac:picMkLst>
        </pc:picChg>
        <pc:picChg chg="add mod ord">
          <ac:chgData name="JESSE WEI" userId="ZsbFzB+TSibvNS2+ULs3UTiP4Kv803rkvLybqEWVs+0=" providerId="None" clId="Web-{E08B38AF-3BCF-4506-B04D-FFB43DEAB78E}" dt="2023-01-28T09:11:24.724" v="124"/>
          <ac:picMkLst>
            <pc:docMk/>
            <pc:sldMk cId="806385212" sldId="2142534608"/>
            <ac:picMk id="6" creationId="{F1C41B1B-27BE-5AC6-9278-5B71566A8880}"/>
          </ac:picMkLst>
        </pc:picChg>
      </pc:sldChg>
      <pc:sldChg chg="modSp new">
        <pc:chgData name="JESSE WEI" userId="ZsbFzB+TSibvNS2+ULs3UTiP4Kv803rkvLybqEWVs+0=" providerId="None" clId="Web-{E08B38AF-3BCF-4506-B04D-FFB43DEAB78E}" dt="2023-01-28T09:57:01.273" v="172" actId="20577"/>
        <pc:sldMkLst>
          <pc:docMk/>
          <pc:sldMk cId="2459298921" sldId="2142534609"/>
        </pc:sldMkLst>
        <pc:spChg chg="mod">
          <ac:chgData name="JESSE WEI" userId="ZsbFzB+TSibvNS2+ULs3UTiP4Kv803rkvLybqEWVs+0=" providerId="None" clId="Web-{E08B38AF-3BCF-4506-B04D-FFB43DEAB78E}" dt="2023-01-28T09:54:30.568" v="138" actId="20577"/>
          <ac:spMkLst>
            <pc:docMk/>
            <pc:sldMk cId="2459298921" sldId="2142534609"/>
            <ac:spMk id="2" creationId="{D9019065-30EB-E9D6-00F8-51D53769CFDE}"/>
          </ac:spMkLst>
        </pc:spChg>
        <pc:spChg chg="mod">
          <ac:chgData name="JESSE WEI" userId="ZsbFzB+TSibvNS2+ULs3UTiP4Kv803rkvLybqEWVs+0=" providerId="None" clId="Web-{E08B38AF-3BCF-4506-B04D-FFB43DEAB78E}" dt="2023-01-28T09:57:01.273" v="172" actId="20577"/>
          <ac:spMkLst>
            <pc:docMk/>
            <pc:sldMk cId="2459298921" sldId="2142534609"/>
            <ac:spMk id="3" creationId="{50C4B5F1-2C64-CAB5-290B-0CF6FA368372}"/>
          </ac:spMkLst>
        </pc:spChg>
      </pc:sldChg>
      <pc:sldChg chg="addSp delSp modSp new">
        <pc:chgData name="JESSE WEI" userId="ZsbFzB+TSibvNS2+ULs3UTiP4Kv803rkvLybqEWVs+0=" providerId="None" clId="Web-{E08B38AF-3BCF-4506-B04D-FFB43DEAB78E}" dt="2023-01-29T03:28:08.467" v="193" actId="20577"/>
        <pc:sldMkLst>
          <pc:docMk/>
          <pc:sldMk cId="2212645086" sldId="2142534610"/>
        </pc:sldMkLst>
        <pc:spChg chg="mod">
          <ac:chgData name="JESSE WEI" userId="ZsbFzB+TSibvNS2+ULs3UTiP4Kv803rkvLybqEWVs+0=" providerId="None" clId="Web-{E08B38AF-3BCF-4506-B04D-FFB43DEAB78E}" dt="2023-01-29T03:25:32.683" v="180" actId="20577"/>
          <ac:spMkLst>
            <pc:docMk/>
            <pc:sldMk cId="2212645086" sldId="2142534610"/>
            <ac:spMk id="2" creationId="{E85B7DCD-9DF5-40AF-0F72-3C677A1F1334}"/>
          </ac:spMkLst>
        </pc:spChg>
        <pc:spChg chg="mod">
          <ac:chgData name="JESSE WEI" userId="ZsbFzB+TSibvNS2+ULs3UTiP4Kv803rkvLybqEWVs+0=" providerId="None" clId="Web-{E08B38AF-3BCF-4506-B04D-FFB43DEAB78E}" dt="2023-01-29T03:28:08.467" v="193" actId="20577"/>
          <ac:spMkLst>
            <pc:docMk/>
            <pc:sldMk cId="2212645086" sldId="2142534610"/>
            <ac:spMk id="3" creationId="{1D481558-70B1-409E-304C-643CB7EA758E}"/>
          </ac:spMkLst>
        </pc:spChg>
        <pc:spChg chg="del">
          <ac:chgData name="JESSE WEI" userId="ZsbFzB+TSibvNS2+ULs3UTiP4Kv803rkvLybqEWVs+0=" providerId="None" clId="Web-{E08B38AF-3BCF-4506-B04D-FFB43DEAB78E}" dt="2023-01-29T03:25:23.683" v="179"/>
          <ac:spMkLst>
            <pc:docMk/>
            <pc:sldMk cId="2212645086" sldId="2142534610"/>
            <ac:spMk id="4" creationId="{5F5657E9-72B4-223C-3EC9-A421AF1B58E7}"/>
          </ac:spMkLst>
        </pc:spChg>
        <pc:spChg chg="add del mod">
          <ac:chgData name="JESSE WEI" userId="ZsbFzB+TSibvNS2+ULs3UTiP4Kv803rkvLybqEWVs+0=" providerId="None" clId="Web-{E08B38AF-3BCF-4506-B04D-FFB43DEAB78E}" dt="2023-01-29T03:27:12.044" v="186"/>
          <ac:spMkLst>
            <pc:docMk/>
            <pc:sldMk cId="2212645086" sldId="2142534610"/>
            <ac:spMk id="7" creationId="{A9F82397-C514-2880-34FD-3E30495DC53F}"/>
          </ac:spMkLst>
        </pc:spChg>
        <pc:picChg chg="add del mod ord">
          <ac:chgData name="JESSE WEI" userId="ZsbFzB+TSibvNS2+ULs3UTiP4Kv803rkvLybqEWVs+0=" providerId="None" clId="Web-{E08B38AF-3BCF-4506-B04D-FFB43DEAB78E}" dt="2023-01-29T03:27:02.169" v="185"/>
          <ac:picMkLst>
            <pc:docMk/>
            <pc:sldMk cId="2212645086" sldId="2142534610"/>
            <ac:picMk id="5" creationId="{64215504-8069-7E10-EDDF-D12E688C9D26}"/>
          </ac:picMkLst>
        </pc:picChg>
        <pc:picChg chg="add mod ord">
          <ac:chgData name="JESSE WEI" userId="ZsbFzB+TSibvNS2+ULs3UTiP4Kv803rkvLybqEWVs+0=" providerId="None" clId="Web-{E08B38AF-3BCF-4506-B04D-FFB43DEAB78E}" dt="2023-01-29T03:27:12.044" v="186"/>
          <ac:picMkLst>
            <pc:docMk/>
            <pc:sldMk cId="2212645086" sldId="2142534610"/>
            <ac:picMk id="8" creationId="{3E20E493-4D61-99D8-730D-A1B94DBA7367}"/>
          </ac:picMkLst>
        </pc:picChg>
      </pc:sldChg>
      <pc:sldChg chg="addSp delSp modSp new mod modClrScheme chgLayout">
        <pc:chgData name="JESSE WEI" userId="ZsbFzB+TSibvNS2+ULs3UTiP4Kv803rkvLybqEWVs+0=" providerId="None" clId="Web-{E08B38AF-3BCF-4506-B04D-FFB43DEAB78E}" dt="2023-01-29T04:05:48.504" v="444" actId="20577"/>
        <pc:sldMkLst>
          <pc:docMk/>
          <pc:sldMk cId="2084528242" sldId="2142534611"/>
        </pc:sldMkLst>
        <pc:spChg chg="mod ord">
          <ac:chgData name="JESSE WEI" userId="ZsbFzB+TSibvNS2+ULs3UTiP4Kv803rkvLybqEWVs+0=" providerId="None" clId="Web-{E08B38AF-3BCF-4506-B04D-FFB43DEAB78E}" dt="2023-01-29T03:30:40.830" v="221"/>
          <ac:spMkLst>
            <pc:docMk/>
            <pc:sldMk cId="2084528242" sldId="2142534611"/>
            <ac:spMk id="2" creationId="{CCB75A86-3717-61CB-3F00-F2D73005CC6B}"/>
          </ac:spMkLst>
        </pc:spChg>
        <pc:spChg chg="mod ord">
          <ac:chgData name="JESSE WEI" userId="ZsbFzB+TSibvNS2+ULs3UTiP4Kv803rkvLybqEWVs+0=" providerId="None" clId="Web-{E08B38AF-3BCF-4506-B04D-FFB43DEAB78E}" dt="2023-01-29T04:05:48.504" v="444" actId="20577"/>
          <ac:spMkLst>
            <pc:docMk/>
            <pc:sldMk cId="2084528242" sldId="2142534611"/>
            <ac:spMk id="3" creationId="{EA509906-C130-22CA-DE5E-38BE065C3B57}"/>
          </ac:spMkLst>
        </pc:spChg>
        <pc:spChg chg="del mod">
          <ac:chgData name="JESSE WEI" userId="ZsbFzB+TSibvNS2+ULs3UTiP4Kv803rkvLybqEWVs+0=" providerId="None" clId="Web-{E08B38AF-3BCF-4506-B04D-FFB43DEAB78E}" dt="2023-01-29T03:30:40.830" v="221"/>
          <ac:spMkLst>
            <pc:docMk/>
            <pc:sldMk cId="2084528242" sldId="2142534611"/>
            <ac:spMk id="4" creationId="{AD9A05B2-43CC-4DC7-A8DD-027F184D6E2B}"/>
          </ac:spMkLst>
        </pc:spChg>
        <pc:spChg chg="add mod">
          <ac:chgData name="JESSE WEI" userId="ZsbFzB+TSibvNS2+ULs3UTiP4Kv803rkvLybqEWVs+0=" providerId="None" clId="Web-{E08B38AF-3BCF-4506-B04D-FFB43DEAB78E}" dt="2023-01-29T03:53:28.693" v="277" actId="1076"/>
          <ac:spMkLst>
            <pc:docMk/>
            <pc:sldMk cId="2084528242" sldId="2142534611"/>
            <ac:spMk id="5" creationId="{E1A091F5-6CE0-2033-F038-0C65270DEF3F}"/>
          </ac:spMkLst>
        </pc:spChg>
      </pc:sldChg>
      <pc:sldChg chg="addSp delSp modSp add replId">
        <pc:chgData name="JESSE WEI" userId="ZsbFzB+TSibvNS2+ULs3UTiP4Kv803rkvLybqEWVs+0=" providerId="None" clId="Web-{E08B38AF-3BCF-4506-B04D-FFB43DEAB78E}" dt="2023-01-29T04:08:18.101" v="516"/>
        <pc:sldMkLst>
          <pc:docMk/>
          <pc:sldMk cId="3669516019" sldId="2142534612"/>
        </pc:sldMkLst>
        <pc:spChg chg="mod">
          <ac:chgData name="JESSE WEI" userId="ZsbFzB+TSibvNS2+ULs3UTiP4Kv803rkvLybqEWVs+0=" providerId="None" clId="Web-{E08B38AF-3BCF-4506-B04D-FFB43DEAB78E}" dt="2023-01-29T04:06:05.145" v="447" actId="20577"/>
          <ac:spMkLst>
            <pc:docMk/>
            <pc:sldMk cId="3669516019" sldId="2142534612"/>
            <ac:spMk id="2" creationId="{7A74AE33-0E73-C112-F3A0-047EC910A812}"/>
          </ac:spMkLst>
        </pc:spChg>
        <pc:spChg chg="add mod">
          <ac:chgData name="JESSE WEI" userId="ZsbFzB+TSibvNS2+ULs3UTiP4Kv803rkvLybqEWVs+0=" providerId="None" clId="Web-{E08B38AF-3BCF-4506-B04D-FFB43DEAB78E}" dt="2023-01-29T04:06:08.114" v="448"/>
          <ac:spMkLst>
            <pc:docMk/>
            <pc:sldMk cId="3669516019" sldId="2142534612"/>
            <ac:spMk id="4" creationId="{FCEC1034-5529-A12A-D1E5-FB581F4AAB85}"/>
          </ac:spMkLst>
        </pc:spChg>
        <pc:graphicFrameChg chg="mod modGraphic">
          <ac:chgData name="JESSE WEI" userId="ZsbFzB+TSibvNS2+ULs3UTiP4Kv803rkvLybqEWVs+0=" providerId="None" clId="Web-{E08B38AF-3BCF-4506-B04D-FFB43DEAB78E}" dt="2023-01-29T04:08:18.101" v="516"/>
          <ac:graphicFrameMkLst>
            <pc:docMk/>
            <pc:sldMk cId="3669516019" sldId="2142534612"/>
            <ac:graphicFrameMk id="6" creationId="{E26FAB29-3F57-3AE3-EB21-AAA82C5D24CB}"/>
          </ac:graphicFrameMkLst>
        </pc:graphicFrameChg>
        <pc:picChg chg="del">
          <ac:chgData name="JESSE WEI" userId="ZsbFzB+TSibvNS2+ULs3UTiP4Kv803rkvLybqEWVs+0=" providerId="None" clId="Web-{E08B38AF-3BCF-4506-B04D-FFB43DEAB78E}" dt="2023-01-29T04:06:08.114" v="448"/>
          <ac:picMkLst>
            <pc:docMk/>
            <pc:sldMk cId="3669516019" sldId="2142534612"/>
            <ac:picMk id="5" creationId="{0638C818-02D7-91A7-9D9A-AA6DC507C0B0}"/>
          </ac:picMkLst>
        </pc:picChg>
      </pc:sldChg>
      <pc:sldChg chg="add ord">
        <pc:chgData name="JESSE WEI" userId="ZsbFzB+TSibvNS2+ULs3UTiP4Kv803rkvLybqEWVs+0=" providerId="None" clId="Web-{E08B38AF-3BCF-4506-B04D-FFB43DEAB78E}" dt="2023-01-29T04:09:53.681" v="519"/>
        <pc:sldMkLst>
          <pc:docMk/>
          <pc:sldMk cId="3641042744" sldId="2142534613"/>
        </pc:sldMkLst>
      </pc:sldChg>
      <pc:sldChg chg="modSp add replId">
        <pc:chgData name="JESSE WEI" userId="ZsbFzB+TSibvNS2+ULs3UTiP4Kv803rkvLybqEWVs+0=" providerId="None" clId="Web-{E08B38AF-3BCF-4506-B04D-FFB43DEAB78E}" dt="2023-01-29T04:10:26.025" v="523" actId="1076"/>
        <pc:sldMkLst>
          <pc:docMk/>
          <pc:sldMk cId="2308149607" sldId="2142534614"/>
        </pc:sldMkLst>
        <pc:spChg chg="mod">
          <ac:chgData name="JESSE WEI" userId="ZsbFzB+TSibvNS2+ULs3UTiP4Kv803rkvLybqEWVs+0=" providerId="None" clId="Web-{E08B38AF-3BCF-4506-B04D-FFB43DEAB78E}" dt="2023-01-29T04:10:26.025" v="523" actId="1076"/>
          <ac:spMkLst>
            <pc:docMk/>
            <pc:sldMk cId="2308149607" sldId="2142534614"/>
            <ac:spMk id="6" creationId="{484A9B5A-DAC1-8F0F-CFDE-D62D386B9FC5}"/>
          </ac:spMkLst>
        </pc:spChg>
      </pc:sldChg>
      <pc:sldChg chg="modSp add replId">
        <pc:chgData name="JESSE WEI" userId="ZsbFzB+TSibvNS2+ULs3UTiP4Kv803rkvLybqEWVs+0=" providerId="None" clId="Web-{E08B38AF-3BCF-4506-B04D-FFB43DEAB78E}" dt="2023-01-29T04:10:34.354" v="524" actId="1076"/>
        <pc:sldMkLst>
          <pc:docMk/>
          <pc:sldMk cId="725522930" sldId="2142534615"/>
        </pc:sldMkLst>
        <pc:spChg chg="mod">
          <ac:chgData name="JESSE WEI" userId="ZsbFzB+TSibvNS2+ULs3UTiP4Kv803rkvLybqEWVs+0=" providerId="None" clId="Web-{E08B38AF-3BCF-4506-B04D-FFB43DEAB78E}" dt="2023-01-29T04:10:34.354" v="524" actId="1076"/>
          <ac:spMkLst>
            <pc:docMk/>
            <pc:sldMk cId="725522930" sldId="2142534615"/>
            <ac:spMk id="6" creationId="{484A9B5A-DAC1-8F0F-CFDE-D62D386B9FC5}"/>
          </ac:spMkLst>
        </pc:spChg>
      </pc:sldChg>
      <pc:sldChg chg="modSp add replId">
        <pc:chgData name="JESSE WEI" userId="ZsbFzB+TSibvNS2+ULs3UTiP4Kv803rkvLybqEWVs+0=" providerId="None" clId="Web-{E08B38AF-3BCF-4506-B04D-FFB43DEAB78E}" dt="2023-01-29T04:10:45.057" v="526" actId="1076"/>
        <pc:sldMkLst>
          <pc:docMk/>
          <pc:sldMk cId="4176153860" sldId="2142534616"/>
        </pc:sldMkLst>
        <pc:spChg chg="mod">
          <ac:chgData name="JESSE WEI" userId="ZsbFzB+TSibvNS2+ULs3UTiP4Kv803rkvLybqEWVs+0=" providerId="None" clId="Web-{E08B38AF-3BCF-4506-B04D-FFB43DEAB78E}" dt="2023-01-29T04:10:45.057" v="526" actId="1076"/>
          <ac:spMkLst>
            <pc:docMk/>
            <pc:sldMk cId="4176153860" sldId="2142534616"/>
            <ac:spMk id="6" creationId="{484A9B5A-DAC1-8F0F-CFDE-D62D386B9FC5}"/>
          </ac:spMkLst>
        </pc:spChg>
      </pc:sldChg>
      <pc:sldChg chg="modSp add replId">
        <pc:chgData name="JESSE WEI" userId="ZsbFzB+TSibvNS2+ULs3UTiP4Kv803rkvLybqEWVs+0=" providerId="None" clId="Web-{E08B38AF-3BCF-4506-B04D-FFB43DEAB78E}" dt="2023-01-29T04:10:53.870" v="528" actId="1076"/>
        <pc:sldMkLst>
          <pc:docMk/>
          <pc:sldMk cId="3649950861" sldId="2142534617"/>
        </pc:sldMkLst>
        <pc:spChg chg="mod">
          <ac:chgData name="JESSE WEI" userId="ZsbFzB+TSibvNS2+ULs3UTiP4Kv803rkvLybqEWVs+0=" providerId="None" clId="Web-{E08B38AF-3BCF-4506-B04D-FFB43DEAB78E}" dt="2023-01-29T04:10:53.870" v="528" actId="1076"/>
          <ac:spMkLst>
            <pc:docMk/>
            <pc:sldMk cId="3649950861" sldId="2142534617"/>
            <ac:spMk id="6" creationId="{484A9B5A-DAC1-8F0F-CFDE-D62D386B9FC5}"/>
          </ac:spMkLst>
        </pc:spChg>
      </pc:sldChg>
      <pc:sldChg chg="addSp delSp modSp new">
        <pc:chgData name="JESSE WEI" userId="ZsbFzB+TSibvNS2+ULs3UTiP4Kv803rkvLybqEWVs+0=" providerId="None" clId="Web-{E08B38AF-3BCF-4506-B04D-FFB43DEAB78E}" dt="2023-01-29T04:47:30.061" v="534" actId="20577"/>
        <pc:sldMkLst>
          <pc:docMk/>
          <pc:sldMk cId="2097968337" sldId="2142534618"/>
        </pc:sldMkLst>
        <pc:spChg chg="mod">
          <ac:chgData name="JESSE WEI" userId="ZsbFzB+TSibvNS2+ULs3UTiP4Kv803rkvLybqEWVs+0=" providerId="None" clId="Web-{E08B38AF-3BCF-4506-B04D-FFB43DEAB78E}" dt="2023-01-29T04:47:30.061" v="534" actId="20577"/>
          <ac:spMkLst>
            <pc:docMk/>
            <pc:sldMk cId="2097968337" sldId="2142534618"/>
            <ac:spMk id="2" creationId="{E7183294-F638-A35B-6CEB-4A4CDF2D279F}"/>
          </ac:spMkLst>
        </pc:spChg>
        <pc:spChg chg="del">
          <ac:chgData name="JESSE WEI" userId="ZsbFzB+TSibvNS2+ULs3UTiP4Kv803rkvLybqEWVs+0=" providerId="None" clId="Web-{E08B38AF-3BCF-4506-B04D-FFB43DEAB78E}" dt="2023-01-29T04:47:19.451" v="532"/>
          <ac:spMkLst>
            <pc:docMk/>
            <pc:sldMk cId="2097968337" sldId="2142534618"/>
            <ac:spMk id="4" creationId="{96972975-EB78-D009-8E01-AC2C4F44E210}"/>
          </ac:spMkLst>
        </pc:spChg>
        <pc:picChg chg="add mod ord">
          <ac:chgData name="JESSE WEI" userId="ZsbFzB+TSibvNS2+ULs3UTiP4Kv803rkvLybqEWVs+0=" providerId="None" clId="Web-{E08B38AF-3BCF-4506-B04D-FFB43DEAB78E}" dt="2023-01-29T04:47:19.451" v="532"/>
          <ac:picMkLst>
            <pc:docMk/>
            <pc:sldMk cId="2097968337" sldId="2142534618"/>
            <ac:picMk id="5" creationId="{C60AFCD7-E37A-89AA-D659-7A15FD0C0F9C}"/>
          </ac:picMkLst>
        </pc:picChg>
      </pc:sldChg>
      <pc:sldChg chg="addSp delSp modSp add replId">
        <pc:chgData name="JESSE WEI" userId="ZsbFzB+TSibvNS2+ULs3UTiP4Kv803rkvLybqEWVs+0=" providerId="None" clId="Web-{E08B38AF-3BCF-4506-B04D-FFB43DEAB78E}" dt="2023-01-29T05:01:21.720" v="583"/>
        <pc:sldMkLst>
          <pc:docMk/>
          <pc:sldMk cId="4256122816" sldId="2142534619"/>
        </pc:sldMkLst>
        <pc:spChg chg="del">
          <ac:chgData name="JESSE WEI" userId="ZsbFzB+TSibvNS2+ULs3UTiP4Kv803rkvLybqEWVs+0=" providerId="None" clId="Web-{E08B38AF-3BCF-4506-B04D-FFB43DEAB78E}" dt="2023-01-29T05:01:21.720" v="583"/>
          <ac:spMkLst>
            <pc:docMk/>
            <pc:sldMk cId="4256122816" sldId="2142534619"/>
            <ac:spMk id="3" creationId="{B2A4A1E0-7158-06A5-8CEA-8878424FB0D3}"/>
          </ac:spMkLst>
        </pc:spChg>
        <pc:spChg chg="del">
          <ac:chgData name="JESSE WEI" userId="ZsbFzB+TSibvNS2+ULs3UTiP4Kv803rkvLybqEWVs+0=" providerId="None" clId="Web-{E08B38AF-3BCF-4506-B04D-FFB43DEAB78E}" dt="2023-01-29T04:58:02.788" v="556"/>
          <ac:spMkLst>
            <pc:docMk/>
            <pc:sldMk cId="4256122816" sldId="2142534619"/>
            <ac:spMk id="4" creationId="{96972975-EB78-D009-8E01-AC2C4F44E210}"/>
          </ac:spMkLst>
        </pc:spChg>
        <pc:picChg chg="add mod ord">
          <ac:chgData name="JESSE WEI" userId="ZsbFzB+TSibvNS2+ULs3UTiP4Kv803rkvLybqEWVs+0=" providerId="None" clId="Web-{E08B38AF-3BCF-4506-B04D-FFB43DEAB78E}" dt="2023-01-29T04:58:02.788" v="556"/>
          <ac:picMkLst>
            <pc:docMk/>
            <pc:sldMk cId="4256122816" sldId="2142534619"/>
            <ac:picMk id="5" creationId="{0F0E1139-D4C3-A2EC-0649-4094B7386C9A}"/>
          </ac:picMkLst>
        </pc:picChg>
        <pc:picChg chg="add mod ord">
          <ac:chgData name="JESSE WEI" userId="ZsbFzB+TSibvNS2+ULs3UTiP4Kv803rkvLybqEWVs+0=" providerId="None" clId="Web-{E08B38AF-3BCF-4506-B04D-FFB43DEAB78E}" dt="2023-01-29T05:01:21.720" v="583"/>
          <ac:picMkLst>
            <pc:docMk/>
            <pc:sldMk cId="4256122816" sldId="2142534619"/>
            <ac:picMk id="6" creationId="{71D09077-060B-F6A8-54F6-84DECA5F2899}"/>
          </ac:picMkLst>
        </pc:picChg>
      </pc:sldChg>
      <pc:sldChg chg="addSp delSp modSp new">
        <pc:chgData name="JESSE WEI" userId="ZsbFzB+TSibvNS2+ULs3UTiP4Kv803rkvLybqEWVs+0=" providerId="None" clId="Web-{E08B38AF-3BCF-4506-B04D-FFB43DEAB78E}" dt="2023-01-29T04:57:54.116" v="555" actId="20577"/>
        <pc:sldMkLst>
          <pc:docMk/>
          <pc:sldMk cId="1086822722" sldId="2142534620"/>
        </pc:sldMkLst>
        <pc:spChg chg="mod">
          <ac:chgData name="JESSE WEI" userId="ZsbFzB+TSibvNS2+ULs3UTiP4Kv803rkvLybqEWVs+0=" providerId="None" clId="Web-{E08B38AF-3BCF-4506-B04D-FFB43DEAB78E}" dt="2023-01-29T04:57:54.116" v="555" actId="20577"/>
          <ac:spMkLst>
            <pc:docMk/>
            <pc:sldMk cId="1086822722" sldId="2142534620"/>
            <ac:spMk id="2" creationId="{22250E19-6204-5C12-6A9D-A16EBDD2F42A}"/>
          </ac:spMkLst>
        </pc:spChg>
        <pc:spChg chg="del">
          <ac:chgData name="JESSE WEI" userId="ZsbFzB+TSibvNS2+ULs3UTiP4Kv803rkvLybqEWVs+0=" providerId="None" clId="Web-{E08B38AF-3BCF-4506-B04D-FFB43DEAB78E}" dt="2023-01-29T04:53:12.082" v="536"/>
          <ac:spMkLst>
            <pc:docMk/>
            <pc:sldMk cId="1086822722" sldId="2142534620"/>
            <ac:spMk id="3" creationId="{E62218EC-3DD6-B5B3-8D82-05FF75C9641D}"/>
          </ac:spMkLst>
        </pc:spChg>
        <pc:spChg chg="del">
          <ac:chgData name="JESSE WEI" userId="ZsbFzB+TSibvNS2+ULs3UTiP4Kv803rkvLybqEWVs+0=" providerId="None" clId="Web-{E08B38AF-3BCF-4506-B04D-FFB43DEAB78E}" dt="2023-01-29T04:53:22.098" v="537"/>
          <ac:spMkLst>
            <pc:docMk/>
            <pc:sldMk cId="1086822722" sldId="2142534620"/>
            <ac:spMk id="4" creationId="{07F34B44-7A12-B781-9BC0-EAB9D903E257}"/>
          </ac:spMkLst>
        </pc:spChg>
        <pc:spChg chg="add mod">
          <ac:chgData name="JESSE WEI" userId="ZsbFzB+TSibvNS2+ULs3UTiP4Kv803rkvLybqEWVs+0=" providerId="None" clId="Web-{E08B38AF-3BCF-4506-B04D-FFB43DEAB78E}" dt="2023-01-29T04:54:04.504" v="543" actId="1076"/>
          <ac:spMkLst>
            <pc:docMk/>
            <pc:sldMk cId="1086822722" sldId="2142534620"/>
            <ac:spMk id="7" creationId="{99B06005-E3C4-60B9-834A-3180CC87553C}"/>
          </ac:spMkLst>
        </pc:spChg>
        <pc:spChg chg="add mod">
          <ac:chgData name="JESSE WEI" userId="ZsbFzB+TSibvNS2+ULs3UTiP4Kv803rkvLybqEWVs+0=" providerId="None" clId="Web-{E08B38AF-3BCF-4506-B04D-FFB43DEAB78E}" dt="2023-01-29T04:55:12.083" v="548" actId="14100"/>
          <ac:spMkLst>
            <pc:docMk/>
            <pc:sldMk cId="1086822722" sldId="2142534620"/>
            <ac:spMk id="8" creationId="{34DDDB1F-DBF0-CE67-BFD7-013147006B16}"/>
          </ac:spMkLst>
        </pc:spChg>
        <pc:spChg chg="add mod">
          <ac:chgData name="JESSE WEI" userId="ZsbFzB+TSibvNS2+ULs3UTiP4Kv803rkvLybqEWVs+0=" providerId="None" clId="Web-{E08B38AF-3BCF-4506-B04D-FFB43DEAB78E}" dt="2023-01-29T04:55:30.865" v="552" actId="14100"/>
          <ac:spMkLst>
            <pc:docMk/>
            <pc:sldMk cId="1086822722" sldId="2142534620"/>
            <ac:spMk id="9" creationId="{E9EEFDD6-4DAC-A86F-9346-FD610E2BAFEA}"/>
          </ac:spMkLst>
        </pc:spChg>
        <pc:picChg chg="add mod ord">
          <ac:chgData name="JESSE WEI" userId="ZsbFzB+TSibvNS2+ULs3UTiP4Kv803rkvLybqEWVs+0=" providerId="None" clId="Web-{E08B38AF-3BCF-4506-B04D-FFB43DEAB78E}" dt="2023-01-29T04:54:15.333" v="544" actId="14100"/>
          <ac:picMkLst>
            <pc:docMk/>
            <pc:sldMk cId="1086822722" sldId="2142534620"/>
            <ac:picMk id="5" creationId="{8002327C-DDB0-7D6A-2A82-BF311F34402A}"/>
          </ac:picMkLst>
        </pc:picChg>
        <pc:picChg chg="add mod ord">
          <ac:chgData name="JESSE WEI" userId="ZsbFzB+TSibvNS2+ULs3UTiP4Kv803rkvLybqEWVs+0=" providerId="None" clId="Web-{E08B38AF-3BCF-4506-B04D-FFB43DEAB78E}" dt="2023-01-29T04:53:48.660" v="541"/>
          <ac:picMkLst>
            <pc:docMk/>
            <pc:sldMk cId="1086822722" sldId="2142534620"/>
            <ac:picMk id="6" creationId="{15127CD4-C856-373A-DF2A-CBC8FCB24ACC}"/>
          </ac:picMkLst>
        </pc:picChg>
      </pc:sldChg>
      <pc:sldChg chg="modSp add ord replId">
        <pc:chgData name="JESSE WEI" userId="ZsbFzB+TSibvNS2+ULs3UTiP4Kv803rkvLybqEWVs+0=" providerId="None" clId="Web-{E08B38AF-3BCF-4506-B04D-FFB43DEAB78E}" dt="2023-01-29T05:00:43.001" v="582"/>
        <pc:sldMkLst>
          <pc:docMk/>
          <pc:sldMk cId="1215791363" sldId="2142534621"/>
        </pc:sldMkLst>
        <pc:spChg chg="mod">
          <ac:chgData name="JESSE WEI" userId="ZsbFzB+TSibvNS2+ULs3UTiP4Kv803rkvLybqEWVs+0=" providerId="None" clId="Web-{E08B38AF-3BCF-4506-B04D-FFB43DEAB78E}" dt="2023-01-29T04:59:01.242" v="560" actId="20577"/>
          <ac:spMkLst>
            <pc:docMk/>
            <pc:sldMk cId="1215791363" sldId="2142534621"/>
            <ac:spMk id="2" creationId="{7A74AE33-0E73-C112-F3A0-047EC910A812}"/>
          </ac:spMkLst>
        </pc:spChg>
        <pc:graphicFrameChg chg="mod modGraphic">
          <ac:chgData name="JESSE WEI" userId="ZsbFzB+TSibvNS2+ULs3UTiP4Kv803rkvLybqEWVs+0=" providerId="None" clId="Web-{E08B38AF-3BCF-4506-B04D-FFB43DEAB78E}" dt="2023-01-29T05:00:43.001" v="582"/>
          <ac:graphicFrameMkLst>
            <pc:docMk/>
            <pc:sldMk cId="1215791363" sldId="2142534621"/>
            <ac:graphicFrameMk id="6" creationId="{E26FAB29-3F57-3AE3-EB21-AAA82C5D24CB}"/>
          </ac:graphicFrameMkLst>
        </pc:graphicFrameChg>
      </pc:sldChg>
      <pc:sldChg chg="addSp delSp modSp new">
        <pc:chgData name="JESSE WEI" userId="ZsbFzB+TSibvNS2+ULs3UTiP4Kv803rkvLybqEWVs+0=" providerId="None" clId="Web-{E08B38AF-3BCF-4506-B04D-FFB43DEAB78E}" dt="2023-01-29T06:22:59.615" v="614" actId="20577"/>
        <pc:sldMkLst>
          <pc:docMk/>
          <pc:sldMk cId="4142163793" sldId="2142534622"/>
        </pc:sldMkLst>
        <pc:spChg chg="mod">
          <ac:chgData name="JESSE WEI" userId="ZsbFzB+TSibvNS2+ULs3UTiP4Kv803rkvLybqEWVs+0=" providerId="None" clId="Web-{E08B38AF-3BCF-4506-B04D-FFB43DEAB78E}" dt="2023-01-29T06:21:02.676" v="588" actId="20577"/>
          <ac:spMkLst>
            <pc:docMk/>
            <pc:sldMk cId="4142163793" sldId="2142534622"/>
            <ac:spMk id="2" creationId="{0DE1863A-0A71-FA60-8A92-5AA5F9F8540B}"/>
          </ac:spMkLst>
        </pc:spChg>
        <pc:spChg chg="del">
          <ac:chgData name="JESSE WEI" userId="ZsbFzB+TSibvNS2+ULs3UTiP4Kv803rkvLybqEWVs+0=" providerId="None" clId="Web-{E08B38AF-3BCF-4506-B04D-FFB43DEAB78E}" dt="2023-01-29T06:08:33.207" v="585"/>
          <ac:spMkLst>
            <pc:docMk/>
            <pc:sldMk cId="4142163793" sldId="2142534622"/>
            <ac:spMk id="3" creationId="{C448AF86-18E9-F514-CA50-063175831507}"/>
          </ac:spMkLst>
        </pc:spChg>
        <pc:spChg chg="mod">
          <ac:chgData name="JESSE WEI" userId="ZsbFzB+TSibvNS2+ULs3UTiP4Kv803rkvLybqEWVs+0=" providerId="None" clId="Web-{E08B38AF-3BCF-4506-B04D-FFB43DEAB78E}" dt="2023-01-29T06:22:59.615" v="614" actId="20577"/>
          <ac:spMkLst>
            <pc:docMk/>
            <pc:sldMk cId="4142163793" sldId="2142534622"/>
            <ac:spMk id="4" creationId="{DF658CBE-477B-A68B-D746-C05F8A61A962}"/>
          </ac:spMkLst>
        </pc:spChg>
        <pc:picChg chg="add mod ord">
          <ac:chgData name="JESSE WEI" userId="ZsbFzB+TSibvNS2+ULs3UTiP4Kv803rkvLybqEWVs+0=" providerId="None" clId="Web-{E08B38AF-3BCF-4506-B04D-FFB43DEAB78E}" dt="2023-01-29T06:08:33.207" v="585"/>
          <ac:picMkLst>
            <pc:docMk/>
            <pc:sldMk cId="4142163793" sldId="2142534622"/>
            <ac:picMk id="5" creationId="{404B9D63-A114-9269-56AF-6F57FF26AA37}"/>
          </ac:picMkLst>
        </pc:picChg>
      </pc:sldChg>
      <pc:sldChg chg="modSp add replId">
        <pc:chgData name="JESSE WEI" userId="ZsbFzB+TSibvNS2+ULs3UTiP4Kv803rkvLybqEWVs+0=" providerId="None" clId="Web-{E08B38AF-3BCF-4506-B04D-FFB43DEAB78E}" dt="2023-01-29T06:25:13.258" v="645" actId="1076"/>
        <pc:sldMkLst>
          <pc:docMk/>
          <pc:sldMk cId="1089015653" sldId="2142534623"/>
        </pc:sldMkLst>
        <pc:spChg chg="mod">
          <ac:chgData name="JESSE WEI" userId="ZsbFzB+TSibvNS2+ULs3UTiP4Kv803rkvLybqEWVs+0=" providerId="None" clId="Web-{E08B38AF-3BCF-4506-B04D-FFB43DEAB78E}" dt="2023-01-29T06:23:25.413" v="620" actId="20577"/>
          <ac:spMkLst>
            <pc:docMk/>
            <pc:sldMk cId="1089015653" sldId="2142534623"/>
            <ac:spMk id="2" creationId="{7A74AE33-0E73-C112-F3A0-047EC910A812}"/>
          </ac:spMkLst>
        </pc:spChg>
        <pc:spChg chg="mod">
          <ac:chgData name="JESSE WEI" userId="ZsbFzB+TSibvNS2+ULs3UTiP4Kv803rkvLybqEWVs+0=" providerId="None" clId="Web-{E08B38AF-3BCF-4506-B04D-FFB43DEAB78E}" dt="2023-01-29T06:24:04.007" v="639" actId="1076"/>
          <ac:spMkLst>
            <pc:docMk/>
            <pc:sldMk cId="1089015653" sldId="2142534623"/>
            <ac:spMk id="4" creationId="{FCEC1034-5529-A12A-D1E5-FB581F4AAB85}"/>
          </ac:spMkLst>
        </pc:spChg>
        <pc:graphicFrameChg chg="mod modGraphic">
          <ac:chgData name="JESSE WEI" userId="ZsbFzB+TSibvNS2+ULs3UTiP4Kv803rkvLybqEWVs+0=" providerId="None" clId="Web-{E08B38AF-3BCF-4506-B04D-FFB43DEAB78E}" dt="2023-01-29T06:25:13.258" v="645" actId="1076"/>
          <ac:graphicFrameMkLst>
            <pc:docMk/>
            <pc:sldMk cId="1089015653" sldId="2142534623"/>
            <ac:graphicFrameMk id="6" creationId="{E26FAB29-3F57-3AE3-EB21-AAA82C5D24CB}"/>
          </ac:graphicFrameMkLst>
        </pc:graphicFrameChg>
      </pc:sldChg>
      <pc:sldChg chg="add del replId">
        <pc:chgData name="JESSE WEI" userId="ZsbFzB+TSibvNS2+ULs3UTiP4Kv803rkvLybqEWVs+0=" providerId="None" clId="Web-{E08B38AF-3BCF-4506-B04D-FFB43DEAB78E}" dt="2023-01-29T06:23:09.881" v="618"/>
        <pc:sldMkLst>
          <pc:docMk/>
          <pc:sldMk cId="525775788" sldId="2142534624"/>
        </pc:sldMkLst>
      </pc:sldChg>
      <pc:sldChg chg="addSp delSp modSp new mod modClrScheme chgLayout">
        <pc:chgData name="JESSE WEI" userId="ZsbFzB+TSibvNS2+ULs3UTiP4Kv803rkvLybqEWVs+0=" providerId="None" clId="Web-{E08B38AF-3BCF-4506-B04D-FFB43DEAB78E}" dt="2023-01-29T06:29:22.997" v="667"/>
        <pc:sldMkLst>
          <pc:docMk/>
          <pc:sldMk cId="2338561503" sldId="2142534624"/>
        </pc:sldMkLst>
        <pc:spChg chg="mod ord">
          <ac:chgData name="JESSE WEI" userId="ZsbFzB+TSibvNS2+ULs3UTiP4Kv803rkvLybqEWVs+0=" providerId="None" clId="Web-{E08B38AF-3BCF-4506-B04D-FFB43DEAB78E}" dt="2023-01-29T06:28:34.933" v="661" actId="20577"/>
          <ac:spMkLst>
            <pc:docMk/>
            <pc:sldMk cId="2338561503" sldId="2142534624"/>
            <ac:spMk id="2" creationId="{62D756B1-EF1D-F913-EE87-ADD253174B06}"/>
          </ac:spMkLst>
        </pc:spChg>
        <pc:spChg chg="del mod ord">
          <ac:chgData name="JESSE WEI" userId="ZsbFzB+TSibvNS2+ULs3UTiP4Kv803rkvLybqEWVs+0=" providerId="None" clId="Web-{E08B38AF-3BCF-4506-B04D-FFB43DEAB78E}" dt="2023-01-29T06:27:44.729" v="652"/>
          <ac:spMkLst>
            <pc:docMk/>
            <pc:sldMk cId="2338561503" sldId="2142534624"/>
            <ac:spMk id="3" creationId="{4DB5B448-0663-BA38-D449-CBED93CD8D16}"/>
          </ac:spMkLst>
        </pc:spChg>
        <pc:spChg chg="del mod ord">
          <ac:chgData name="JESSE WEI" userId="ZsbFzB+TSibvNS2+ULs3UTiP4Kv803rkvLybqEWVs+0=" providerId="None" clId="Web-{E08B38AF-3BCF-4506-B04D-FFB43DEAB78E}" dt="2023-01-29T06:27:36.761" v="651"/>
          <ac:spMkLst>
            <pc:docMk/>
            <pc:sldMk cId="2338561503" sldId="2142534624"/>
            <ac:spMk id="4" creationId="{C07B5F4D-CA51-9A72-3D1A-2CAC2BE609D8}"/>
          </ac:spMkLst>
        </pc:spChg>
        <pc:spChg chg="add mod ord">
          <ac:chgData name="JESSE WEI" userId="ZsbFzB+TSibvNS2+ULs3UTiP4Kv803rkvLybqEWVs+0=" providerId="None" clId="Web-{E08B38AF-3BCF-4506-B04D-FFB43DEAB78E}" dt="2023-01-29T06:27:27.838" v="649" actId="20577"/>
          <ac:spMkLst>
            <pc:docMk/>
            <pc:sldMk cId="2338561503" sldId="2142534624"/>
            <ac:spMk id="5" creationId="{082B2B55-C869-2EB1-D1E1-0AC3B7D82C51}"/>
          </ac:spMkLst>
        </pc:spChg>
        <pc:spChg chg="add mod ord">
          <ac:chgData name="JESSE WEI" userId="ZsbFzB+TSibvNS2+ULs3UTiP4Kv803rkvLybqEWVs+0=" providerId="None" clId="Web-{E08B38AF-3BCF-4506-B04D-FFB43DEAB78E}" dt="2023-01-29T06:27:49.136" v="659" actId="20577"/>
          <ac:spMkLst>
            <pc:docMk/>
            <pc:sldMk cId="2338561503" sldId="2142534624"/>
            <ac:spMk id="6" creationId="{9D743126-05CC-132D-F2BC-1E8B83CE7054}"/>
          </ac:spMkLst>
        </pc:spChg>
        <pc:spChg chg="add mod">
          <ac:chgData name="JESSE WEI" userId="ZsbFzB+TSibvNS2+ULs3UTiP4Kv803rkvLybqEWVs+0=" providerId="None" clId="Web-{E08B38AF-3BCF-4506-B04D-FFB43DEAB78E}" dt="2023-01-29T06:29:14.887" v="666" actId="1076"/>
          <ac:spMkLst>
            <pc:docMk/>
            <pc:sldMk cId="2338561503" sldId="2142534624"/>
            <ac:spMk id="9" creationId="{21CA9EA6-8637-EB5F-973B-4407FC845BC8}"/>
          </ac:spMkLst>
        </pc:spChg>
        <pc:picChg chg="add mod ord">
          <ac:chgData name="JESSE WEI" userId="ZsbFzB+TSibvNS2+ULs3UTiP4Kv803rkvLybqEWVs+0=" providerId="None" clId="Web-{E08B38AF-3BCF-4506-B04D-FFB43DEAB78E}" dt="2023-01-29T06:29:22.997" v="667"/>
          <ac:picMkLst>
            <pc:docMk/>
            <pc:sldMk cId="2338561503" sldId="2142534624"/>
            <ac:picMk id="7" creationId="{E5E71972-4E13-CC0A-E584-E43FC142B2CC}"/>
          </ac:picMkLst>
        </pc:picChg>
        <pc:picChg chg="add mod ord">
          <ac:chgData name="JESSE WEI" userId="ZsbFzB+TSibvNS2+ULs3UTiP4Kv803rkvLybqEWVs+0=" providerId="None" clId="Web-{E08B38AF-3BCF-4506-B04D-FFB43DEAB78E}" dt="2023-01-29T06:27:44.729" v="652"/>
          <ac:picMkLst>
            <pc:docMk/>
            <pc:sldMk cId="2338561503" sldId="2142534624"/>
            <ac:picMk id="8" creationId="{EA9998B0-C475-DB4E-5926-E3E9415A23FC}"/>
          </ac:picMkLst>
        </pc:picChg>
      </pc:sldChg>
      <pc:sldChg chg="addSp delSp modSp new mod modClrScheme chgLayout">
        <pc:chgData name="JESSE WEI" userId="ZsbFzB+TSibvNS2+ULs3UTiP4Kv803rkvLybqEWVs+0=" providerId="None" clId="Web-{E08B38AF-3BCF-4506-B04D-FFB43DEAB78E}" dt="2023-01-29T06:33:59.251" v="691" actId="20577"/>
        <pc:sldMkLst>
          <pc:docMk/>
          <pc:sldMk cId="779319476" sldId="2142534625"/>
        </pc:sldMkLst>
        <pc:spChg chg="mod ord">
          <ac:chgData name="JESSE WEI" userId="ZsbFzB+TSibvNS2+ULs3UTiP4Kv803rkvLybqEWVs+0=" providerId="None" clId="Web-{E08B38AF-3BCF-4506-B04D-FFB43DEAB78E}" dt="2023-01-29T06:31:02.936" v="674" actId="20577"/>
          <ac:spMkLst>
            <pc:docMk/>
            <pc:sldMk cId="779319476" sldId="2142534625"/>
            <ac:spMk id="2" creationId="{607F5188-3EC5-4599-FC50-8FCDC727F009}"/>
          </ac:spMkLst>
        </pc:spChg>
        <pc:spChg chg="del">
          <ac:chgData name="JESSE WEI" userId="ZsbFzB+TSibvNS2+ULs3UTiP4Kv803rkvLybqEWVs+0=" providerId="None" clId="Web-{E08B38AF-3BCF-4506-B04D-FFB43DEAB78E}" dt="2023-01-29T06:30:47.248" v="669"/>
          <ac:spMkLst>
            <pc:docMk/>
            <pc:sldMk cId="779319476" sldId="2142534625"/>
            <ac:spMk id="3" creationId="{E7D5442B-186B-8F71-D029-7F0639D5A993}"/>
          </ac:spMkLst>
        </pc:spChg>
        <pc:spChg chg="mod ord">
          <ac:chgData name="JESSE WEI" userId="ZsbFzB+TSibvNS2+ULs3UTiP4Kv803rkvLybqEWVs+0=" providerId="None" clId="Web-{E08B38AF-3BCF-4506-B04D-FFB43DEAB78E}" dt="2023-01-29T06:31:29.936" v="682"/>
          <ac:spMkLst>
            <pc:docMk/>
            <pc:sldMk cId="779319476" sldId="2142534625"/>
            <ac:spMk id="4" creationId="{845C160E-EB21-525B-DD32-B4A049624F9C}"/>
          </ac:spMkLst>
        </pc:spChg>
        <pc:spChg chg="del">
          <ac:chgData name="JESSE WEI" userId="ZsbFzB+TSibvNS2+ULs3UTiP4Kv803rkvLybqEWVs+0=" providerId="None" clId="Web-{E08B38AF-3BCF-4506-B04D-FFB43DEAB78E}" dt="2023-01-29T06:30:47.248" v="669"/>
          <ac:spMkLst>
            <pc:docMk/>
            <pc:sldMk cId="779319476" sldId="2142534625"/>
            <ac:spMk id="5" creationId="{47E46031-24A0-4CDF-18AA-397D0167A63B}"/>
          </ac:spMkLst>
        </pc:spChg>
        <pc:spChg chg="mod ord">
          <ac:chgData name="JESSE WEI" userId="ZsbFzB+TSibvNS2+ULs3UTiP4Kv803rkvLybqEWVs+0=" providerId="None" clId="Web-{E08B38AF-3BCF-4506-B04D-FFB43DEAB78E}" dt="2023-01-29T06:33:59.251" v="691" actId="20577"/>
          <ac:spMkLst>
            <pc:docMk/>
            <pc:sldMk cId="779319476" sldId="2142534625"/>
            <ac:spMk id="6" creationId="{19B87CA9-8AC9-D8AD-0CEC-A6818A73BA12}"/>
          </ac:spMkLst>
        </pc:spChg>
        <pc:spChg chg="add mod">
          <ac:chgData name="JESSE WEI" userId="ZsbFzB+TSibvNS2+ULs3UTiP4Kv803rkvLybqEWVs+0=" providerId="None" clId="Web-{E08B38AF-3BCF-4506-B04D-FFB43DEAB78E}" dt="2023-01-29T06:30:54.623" v="673" actId="1076"/>
          <ac:spMkLst>
            <pc:docMk/>
            <pc:sldMk cId="779319476" sldId="2142534625"/>
            <ac:spMk id="7" creationId="{BC4588DA-FAB9-9F19-5E69-C61D76102501}"/>
          </ac:spMkLst>
        </pc:spChg>
      </pc:sldChg>
      <pc:sldChg chg="addSp delSp modSp new del">
        <pc:chgData name="JESSE WEI" userId="ZsbFzB+TSibvNS2+ULs3UTiP4Kv803rkvLybqEWVs+0=" providerId="None" clId="Web-{E08B38AF-3BCF-4506-B04D-FFB43DEAB78E}" dt="2023-01-29T06:35:50.909" v="715"/>
        <pc:sldMkLst>
          <pc:docMk/>
          <pc:sldMk cId="1156354961" sldId="2142534626"/>
        </pc:sldMkLst>
        <pc:spChg chg="mod">
          <ac:chgData name="JESSE WEI" userId="ZsbFzB+TSibvNS2+ULs3UTiP4Kv803rkvLybqEWVs+0=" providerId="None" clId="Web-{E08B38AF-3BCF-4506-B04D-FFB43DEAB78E}" dt="2023-01-29T06:34:37.721" v="696" actId="20577"/>
          <ac:spMkLst>
            <pc:docMk/>
            <pc:sldMk cId="1156354961" sldId="2142534626"/>
            <ac:spMk id="2" creationId="{9EDBC1F2-03A9-4F0E-C34D-1C58DE4CDFF8}"/>
          </ac:spMkLst>
        </pc:spChg>
        <pc:spChg chg="del">
          <ac:chgData name="JESSE WEI" userId="ZsbFzB+TSibvNS2+ULs3UTiP4Kv803rkvLybqEWVs+0=" providerId="None" clId="Web-{E08B38AF-3BCF-4506-B04D-FFB43DEAB78E}" dt="2023-01-29T06:34:02.986" v="693"/>
          <ac:spMkLst>
            <pc:docMk/>
            <pc:sldMk cId="1156354961" sldId="2142534626"/>
            <ac:spMk id="4" creationId="{498B7C3A-82D7-24DF-2B84-291DC506281E}"/>
          </ac:spMkLst>
        </pc:spChg>
        <pc:spChg chg="add mod">
          <ac:chgData name="JESSE WEI" userId="ZsbFzB+TSibvNS2+ULs3UTiP4Kv803rkvLybqEWVs+0=" providerId="None" clId="Web-{E08B38AF-3BCF-4506-B04D-FFB43DEAB78E}" dt="2023-01-29T06:34:55.033" v="700"/>
          <ac:spMkLst>
            <pc:docMk/>
            <pc:sldMk cId="1156354961" sldId="2142534626"/>
            <ac:spMk id="7" creationId="{6ED329E4-50B3-B85C-8F2E-CC8381F0D9BC}"/>
          </ac:spMkLst>
        </pc:spChg>
        <pc:picChg chg="add del mod ord">
          <ac:chgData name="JESSE WEI" userId="ZsbFzB+TSibvNS2+ULs3UTiP4Kv803rkvLybqEWVs+0=" providerId="None" clId="Web-{E08B38AF-3BCF-4506-B04D-FFB43DEAB78E}" dt="2023-01-29T06:34:55.033" v="700"/>
          <ac:picMkLst>
            <pc:docMk/>
            <pc:sldMk cId="1156354961" sldId="2142534626"/>
            <ac:picMk id="5" creationId="{AB252AB3-F3E9-9196-7DED-6AB2C09F81C3}"/>
          </ac:picMkLst>
        </pc:picChg>
      </pc:sldChg>
      <pc:sldChg chg="addSp delSp modSp add replId">
        <pc:chgData name="JESSE WEI" userId="ZsbFzB+TSibvNS2+ULs3UTiP4Kv803rkvLybqEWVs+0=" providerId="None" clId="Web-{E08B38AF-3BCF-4506-B04D-FFB43DEAB78E}" dt="2023-01-29T06:35:37.393" v="714" actId="1076"/>
        <pc:sldMkLst>
          <pc:docMk/>
          <pc:sldMk cId="1568494054" sldId="2142534627"/>
        </pc:sldMkLst>
        <pc:spChg chg="mod">
          <ac:chgData name="JESSE WEI" userId="ZsbFzB+TSibvNS2+ULs3UTiP4Kv803rkvLybqEWVs+0=" providerId="None" clId="Web-{E08B38AF-3BCF-4506-B04D-FFB43DEAB78E}" dt="2023-01-29T06:34:53.377" v="699" actId="20577"/>
          <ac:spMkLst>
            <pc:docMk/>
            <pc:sldMk cId="1568494054" sldId="2142534627"/>
            <ac:spMk id="2" creationId="{7A74AE33-0E73-C112-F3A0-047EC910A812}"/>
          </ac:spMkLst>
        </pc:spChg>
        <pc:spChg chg="del">
          <ac:chgData name="JESSE WEI" userId="ZsbFzB+TSibvNS2+ULs3UTiP4Kv803rkvLybqEWVs+0=" providerId="None" clId="Web-{E08B38AF-3BCF-4506-B04D-FFB43DEAB78E}" dt="2023-01-29T06:34:57.721" v="701"/>
          <ac:spMkLst>
            <pc:docMk/>
            <pc:sldMk cId="1568494054" sldId="2142534627"/>
            <ac:spMk id="4" creationId="{FCEC1034-5529-A12A-D1E5-FB581F4AAB85}"/>
          </ac:spMkLst>
        </pc:spChg>
        <pc:graphicFrameChg chg="mod modGraphic">
          <ac:chgData name="JESSE WEI" userId="ZsbFzB+TSibvNS2+ULs3UTiP4Kv803rkvLybqEWVs+0=" providerId="None" clId="Web-{E08B38AF-3BCF-4506-B04D-FFB43DEAB78E}" dt="2023-01-29T06:35:37.393" v="714" actId="1076"/>
          <ac:graphicFrameMkLst>
            <pc:docMk/>
            <pc:sldMk cId="1568494054" sldId="2142534627"/>
            <ac:graphicFrameMk id="6" creationId="{E26FAB29-3F57-3AE3-EB21-AAA82C5D24CB}"/>
          </ac:graphicFrameMkLst>
        </pc:graphicFrameChg>
        <pc:picChg chg="add mod ord">
          <ac:chgData name="JESSE WEI" userId="ZsbFzB+TSibvNS2+ULs3UTiP4Kv803rkvLybqEWVs+0=" providerId="None" clId="Web-{E08B38AF-3BCF-4506-B04D-FFB43DEAB78E}" dt="2023-01-29T06:34:57.721" v="701"/>
          <ac:picMkLst>
            <pc:docMk/>
            <pc:sldMk cId="1568494054" sldId="2142534627"/>
            <ac:picMk id="3" creationId="{F40381FD-02C4-E6B1-59A6-D19E786D11A4}"/>
          </ac:picMkLst>
        </pc:picChg>
      </pc:sldChg>
      <pc:sldChg chg="addSp delSp modSp new mod modClrScheme chgLayout">
        <pc:chgData name="JESSE WEI" userId="ZsbFzB+TSibvNS2+ULs3UTiP4Kv803rkvLybqEWVs+0=" providerId="None" clId="Web-{E08B38AF-3BCF-4506-B04D-FFB43DEAB78E}" dt="2023-01-29T06:41:28.087" v="734" actId="20577"/>
        <pc:sldMkLst>
          <pc:docMk/>
          <pc:sldMk cId="3272135388" sldId="2142534628"/>
        </pc:sldMkLst>
        <pc:spChg chg="mod ord">
          <ac:chgData name="JESSE WEI" userId="ZsbFzB+TSibvNS2+ULs3UTiP4Kv803rkvLybqEWVs+0=" providerId="None" clId="Web-{E08B38AF-3BCF-4506-B04D-FFB43DEAB78E}" dt="2023-01-29T06:40:21.023" v="729"/>
          <ac:spMkLst>
            <pc:docMk/>
            <pc:sldMk cId="3272135388" sldId="2142534628"/>
            <ac:spMk id="2" creationId="{5C0E63D1-B7B1-5901-47C9-CE200EFFF1DF}"/>
          </ac:spMkLst>
        </pc:spChg>
        <pc:spChg chg="del">
          <ac:chgData name="JESSE WEI" userId="ZsbFzB+TSibvNS2+ULs3UTiP4Kv803rkvLybqEWVs+0=" providerId="None" clId="Web-{E08B38AF-3BCF-4506-B04D-FFB43DEAB78E}" dt="2023-01-29T06:39:58.788" v="719"/>
          <ac:spMkLst>
            <pc:docMk/>
            <pc:sldMk cId="3272135388" sldId="2142534628"/>
            <ac:spMk id="3" creationId="{1B50319F-753A-A6BC-20DE-08104C1EDA55}"/>
          </ac:spMkLst>
        </pc:spChg>
        <pc:spChg chg="mod ord">
          <ac:chgData name="JESSE WEI" userId="ZsbFzB+TSibvNS2+ULs3UTiP4Kv803rkvLybqEWVs+0=" providerId="None" clId="Web-{E08B38AF-3BCF-4506-B04D-FFB43DEAB78E}" dt="2023-01-29T06:41:28.087" v="734" actId="20577"/>
          <ac:spMkLst>
            <pc:docMk/>
            <pc:sldMk cId="3272135388" sldId="2142534628"/>
            <ac:spMk id="4" creationId="{742E0C30-348C-4294-B751-6B76AA3004B1}"/>
          </ac:spMkLst>
        </pc:spChg>
        <pc:spChg chg="add del mod">
          <ac:chgData name="JESSE WEI" userId="ZsbFzB+TSibvNS2+ULs3UTiP4Kv803rkvLybqEWVs+0=" providerId="None" clId="Web-{E08B38AF-3BCF-4506-B04D-FFB43DEAB78E}" dt="2023-01-29T06:40:05.710" v="722"/>
          <ac:spMkLst>
            <pc:docMk/>
            <pc:sldMk cId="3272135388" sldId="2142534628"/>
            <ac:spMk id="7" creationId="{EE21E8D8-D29B-41EE-2C26-8A9022001004}"/>
          </ac:spMkLst>
        </pc:spChg>
        <pc:spChg chg="add mod ord">
          <ac:chgData name="JESSE WEI" userId="ZsbFzB+TSibvNS2+ULs3UTiP4Kv803rkvLybqEWVs+0=" providerId="None" clId="Web-{E08B38AF-3BCF-4506-B04D-FFB43DEAB78E}" dt="2023-01-29T06:40:23.820" v="731" actId="20577"/>
          <ac:spMkLst>
            <pc:docMk/>
            <pc:sldMk cId="3272135388" sldId="2142534628"/>
            <ac:spMk id="8" creationId="{17453ED7-38FA-BB45-EC04-7D9C9C8F8254}"/>
          </ac:spMkLst>
        </pc:spChg>
        <pc:spChg chg="add mod ord">
          <ac:chgData name="JESSE WEI" userId="ZsbFzB+TSibvNS2+ULs3UTiP4Kv803rkvLybqEWVs+0=" providerId="None" clId="Web-{E08B38AF-3BCF-4506-B04D-FFB43DEAB78E}" dt="2023-01-29T06:40:21.023" v="729"/>
          <ac:spMkLst>
            <pc:docMk/>
            <pc:sldMk cId="3272135388" sldId="2142534628"/>
            <ac:spMk id="9" creationId="{544B694B-D515-22CE-EC3B-06F10CECA272}"/>
          </ac:spMkLst>
        </pc:spChg>
        <pc:graphicFrameChg chg="add mod ord modGraphic">
          <ac:chgData name="JESSE WEI" userId="ZsbFzB+TSibvNS2+ULs3UTiP4Kv803rkvLybqEWVs+0=" providerId="None" clId="Web-{E08B38AF-3BCF-4506-B04D-FFB43DEAB78E}" dt="2023-01-29T06:40:21.023" v="729"/>
          <ac:graphicFrameMkLst>
            <pc:docMk/>
            <pc:sldMk cId="3272135388" sldId="2142534628"/>
            <ac:graphicFrameMk id="6" creationId="{500361B8-DF1F-BB8C-4C7C-4766C0391796}"/>
          </ac:graphicFrameMkLst>
        </pc:graphicFrameChg>
      </pc:sldChg>
      <pc:sldChg chg="add del replId">
        <pc:chgData name="JESSE WEI" userId="ZsbFzB+TSibvNS2+ULs3UTiP4Kv803rkvLybqEWVs+0=" providerId="None" clId="Web-{E08B38AF-3BCF-4506-B04D-FFB43DEAB78E}" dt="2023-01-29T06:42:16.009" v="736"/>
        <pc:sldMkLst>
          <pc:docMk/>
          <pc:sldMk cId="3352398917" sldId="2142534629"/>
        </pc:sldMkLst>
      </pc:sldChg>
      <pc:sldChg chg="modSp add replId">
        <pc:chgData name="JESSE WEI" userId="ZsbFzB+TSibvNS2+ULs3UTiP4Kv803rkvLybqEWVs+0=" providerId="None" clId="Web-{E08B38AF-3BCF-4506-B04D-FFB43DEAB78E}" dt="2023-01-29T06:44:32.137" v="769"/>
        <pc:sldMkLst>
          <pc:docMk/>
          <pc:sldMk cId="4042003710" sldId="2142534629"/>
        </pc:sldMkLst>
        <pc:spChg chg="mod">
          <ac:chgData name="JESSE WEI" userId="ZsbFzB+TSibvNS2+ULs3UTiP4Kv803rkvLybqEWVs+0=" providerId="None" clId="Web-{E08B38AF-3BCF-4506-B04D-FFB43DEAB78E}" dt="2023-01-29T06:42:58.338" v="739" actId="20577"/>
          <ac:spMkLst>
            <pc:docMk/>
            <pc:sldMk cId="4042003710" sldId="2142534629"/>
            <ac:spMk id="2" creationId="{7A74AE33-0E73-C112-F3A0-047EC910A812}"/>
          </ac:spMkLst>
        </pc:spChg>
        <pc:graphicFrameChg chg="mod modGraphic">
          <ac:chgData name="JESSE WEI" userId="ZsbFzB+TSibvNS2+ULs3UTiP4Kv803rkvLybqEWVs+0=" providerId="None" clId="Web-{E08B38AF-3BCF-4506-B04D-FFB43DEAB78E}" dt="2023-01-29T06:44:32.137" v="769"/>
          <ac:graphicFrameMkLst>
            <pc:docMk/>
            <pc:sldMk cId="4042003710" sldId="2142534629"/>
            <ac:graphicFrameMk id="6" creationId="{E26FAB29-3F57-3AE3-EB21-AAA82C5D24CB}"/>
          </ac:graphicFrameMkLst>
        </pc:graphicFrameChg>
      </pc:sldChg>
      <pc:sldChg chg="addSp delSp modSp new">
        <pc:chgData name="JESSE WEI" userId="ZsbFzB+TSibvNS2+ULs3UTiP4Kv803rkvLybqEWVs+0=" providerId="None" clId="Web-{E08B38AF-3BCF-4506-B04D-FFB43DEAB78E}" dt="2023-01-29T06:48:51.676" v="780" actId="14100"/>
        <pc:sldMkLst>
          <pc:docMk/>
          <pc:sldMk cId="93557022" sldId="2142534630"/>
        </pc:sldMkLst>
        <pc:spChg chg="mod">
          <ac:chgData name="JESSE WEI" userId="ZsbFzB+TSibvNS2+ULs3UTiP4Kv803rkvLybqEWVs+0=" providerId="None" clId="Web-{E08B38AF-3BCF-4506-B04D-FFB43DEAB78E}" dt="2023-01-29T06:48:06.765" v="773" actId="20577"/>
          <ac:spMkLst>
            <pc:docMk/>
            <pc:sldMk cId="93557022" sldId="2142534630"/>
            <ac:spMk id="2" creationId="{1F7C96A8-96B7-5CBB-8081-1AB1667E56CE}"/>
          </ac:spMkLst>
        </pc:spChg>
        <pc:spChg chg="del">
          <ac:chgData name="JESSE WEI" userId="ZsbFzB+TSibvNS2+ULs3UTiP4Kv803rkvLybqEWVs+0=" providerId="None" clId="Web-{E08B38AF-3BCF-4506-B04D-FFB43DEAB78E}" dt="2023-01-29T06:48:09.328" v="774"/>
          <ac:spMkLst>
            <pc:docMk/>
            <pc:sldMk cId="93557022" sldId="2142534630"/>
            <ac:spMk id="3" creationId="{1B31B70C-9FAC-F1C9-2D13-DDB6DAD91ABA}"/>
          </ac:spMkLst>
        </pc:spChg>
        <pc:spChg chg="del">
          <ac:chgData name="JESSE WEI" userId="ZsbFzB+TSibvNS2+ULs3UTiP4Kv803rkvLybqEWVs+0=" providerId="None" clId="Web-{E08B38AF-3BCF-4506-B04D-FFB43DEAB78E}" dt="2023-01-29T06:45:40.263" v="771"/>
          <ac:spMkLst>
            <pc:docMk/>
            <pc:sldMk cId="93557022" sldId="2142534630"/>
            <ac:spMk id="4" creationId="{23A3482F-BC64-EA15-FC8F-30F57529467A}"/>
          </ac:spMkLst>
        </pc:spChg>
        <pc:spChg chg="add mod">
          <ac:chgData name="JESSE WEI" userId="ZsbFzB+TSibvNS2+ULs3UTiP4Kv803rkvLybqEWVs+0=" providerId="None" clId="Web-{E08B38AF-3BCF-4506-B04D-FFB43DEAB78E}" dt="2023-01-29T06:48:51.676" v="780" actId="14100"/>
          <ac:spMkLst>
            <pc:docMk/>
            <pc:sldMk cId="93557022" sldId="2142534630"/>
            <ac:spMk id="7" creationId="{B2CCE755-3CE4-AB0A-4844-4A002BFC2E9A}"/>
          </ac:spMkLst>
        </pc:spChg>
        <pc:picChg chg="add mod ord">
          <ac:chgData name="JESSE WEI" userId="ZsbFzB+TSibvNS2+ULs3UTiP4Kv803rkvLybqEWVs+0=" providerId="None" clId="Web-{E08B38AF-3BCF-4506-B04D-FFB43DEAB78E}" dt="2023-01-29T06:45:40.263" v="771"/>
          <ac:picMkLst>
            <pc:docMk/>
            <pc:sldMk cId="93557022" sldId="2142534630"/>
            <ac:picMk id="5" creationId="{AF2B78BD-3373-CA26-2C75-03D9EFA68194}"/>
          </ac:picMkLst>
        </pc:picChg>
        <pc:picChg chg="add mod ord">
          <ac:chgData name="JESSE WEI" userId="ZsbFzB+TSibvNS2+ULs3UTiP4Kv803rkvLybqEWVs+0=" providerId="None" clId="Web-{E08B38AF-3BCF-4506-B04D-FFB43DEAB78E}" dt="2023-01-29T06:48:09.328" v="774"/>
          <ac:picMkLst>
            <pc:docMk/>
            <pc:sldMk cId="93557022" sldId="2142534630"/>
            <ac:picMk id="6" creationId="{14A96216-ECBF-8FAC-9491-9AB9C232A204}"/>
          </ac:picMkLst>
        </pc:picChg>
      </pc:sldChg>
      <pc:sldChg chg="addSp delSp modSp new mod modClrScheme chgLayout">
        <pc:chgData name="JESSE WEI" userId="ZsbFzB+TSibvNS2+ULs3UTiP4Kv803rkvLybqEWVs+0=" providerId="None" clId="Web-{E08B38AF-3BCF-4506-B04D-FFB43DEAB78E}" dt="2023-01-29T06:53:38.094" v="812" actId="20577"/>
        <pc:sldMkLst>
          <pc:docMk/>
          <pc:sldMk cId="999844795" sldId="2142534631"/>
        </pc:sldMkLst>
        <pc:spChg chg="mod ord">
          <ac:chgData name="JESSE WEI" userId="ZsbFzB+TSibvNS2+ULs3UTiP4Kv803rkvLybqEWVs+0=" providerId="None" clId="Web-{E08B38AF-3BCF-4506-B04D-FFB43DEAB78E}" dt="2023-01-29T06:53:24.985" v="810" actId="20577"/>
          <ac:spMkLst>
            <pc:docMk/>
            <pc:sldMk cId="999844795" sldId="2142534631"/>
            <ac:spMk id="2" creationId="{BA64B240-9981-2A19-15CA-758D762804ED}"/>
          </ac:spMkLst>
        </pc:spChg>
        <pc:spChg chg="del mod ord">
          <ac:chgData name="JESSE WEI" userId="ZsbFzB+TSibvNS2+ULs3UTiP4Kv803rkvLybqEWVs+0=" providerId="None" clId="Web-{E08B38AF-3BCF-4506-B04D-FFB43DEAB78E}" dt="2023-01-29T06:49:33.161" v="783"/>
          <ac:spMkLst>
            <pc:docMk/>
            <pc:sldMk cId="999844795" sldId="2142534631"/>
            <ac:spMk id="3" creationId="{186F0FB2-8F22-3CE5-29B2-D73BA251592A}"/>
          </ac:spMkLst>
        </pc:spChg>
        <pc:spChg chg="del mod ord">
          <ac:chgData name="JESSE WEI" userId="ZsbFzB+TSibvNS2+ULs3UTiP4Kv803rkvLybqEWVs+0=" providerId="None" clId="Web-{E08B38AF-3BCF-4506-B04D-FFB43DEAB78E}" dt="2023-01-29T06:49:45.849" v="784"/>
          <ac:spMkLst>
            <pc:docMk/>
            <pc:sldMk cId="999844795" sldId="2142534631"/>
            <ac:spMk id="4" creationId="{A0EFC5C9-08E1-879F-961C-D67A10430E57}"/>
          </ac:spMkLst>
        </pc:spChg>
        <pc:spChg chg="add mod ord">
          <ac:chgData name="JESSE WEI" userId="ZsbFzB+TSibvNS2+ULs3UTiP4Kv803rkvLybqEWVs+0=" providerId="None" clId="Web-{E08B38AF-3BCF-4506-B04D-FFB43DEAB78E}" dt="2023-01-29T06:53:38.094" v="812" actId="20577"/>
          <ac:spMkLst>
            <pc:docMk/>
            <pc:sldMk cId="999844795" sldId="2142534631"/>
            <ac:spMk id="5" creationId="{4336C1A4-5CBF-337E-3E6D-2840F05F5086}"/>
          </ac:spMkLst>
        </pc:spChg>
        <pc:spChg chg="add mod ord">
          <ac:chgData name="JESSE WEI" userId="ZsbFzB+TSibvNS2+ULs3UTiP4Kv803rkvLybqEWVs+0=" providerId="None" clId="Web-{E08B38AF-3BCF-4506-B04D-FFB43DEAB78E}" dt="2023-01-29T06:52:45.719" v="803" actId="20577"/>
          <ac:spMkLst>
            <pc:docMk/>
            <pc:sldMk cId="999844795" sldId="2142534631"/>
            <ac:spMk id="6" creationId="{3E6AAF7B-25DA-623E-80EC-C09BB59C6CD5}"/>
          </ac:spMkLst>
        </pc:spChg>
        <pc:picChg chg="add mod ord">
          <ac:chgData name="JESSE WEI" userId="ZsbFzB+TSibvNS2+ULs3UTiP4Kv803rkvLybqEWVs+0=" providerId="None" clId="Web-{E08B38AF-3BCF-4506-B04D-FFB43DEAB78E}" dt="2023-01-29T06:49:33.161" v="783"/>
          <ac:picMkLst>
            <pc:docMk/>
            <pc:sldMk cId="999844795" sldId="2142534631"/>
            <ac:picMk id="7" creationId="{9F9FC0AE-6A5A-D5B7-6CDC-B611A11469C9}"/>
          </ac:picMkLst>
        </pc:picChg>
        <pc:picChg chg="add mod ord">
          <ac:chgData name="JESSE WEI" userId="ZsbFzB+TSibvNS2+ULs3UTiP4Kv803rkvLybqEWVs+0=" providerId="None" clId="Web-{E08B38AF-3BCF-4506-B04D-FFB43DEAB78E}" dt="2023-01-29T06:49:45.849" v="784"/>
          <ac:picMkLst>
            <pc:docMk/>
            <pc:sldMk cId="999844795" sldId="2142534631"/>
            <ac:picMk id="8" creationId="{FEBDE150-25DE-8234-8DE7-EBCE7404CF93}"/>
          </ac:picMkLst>
        </pc:picChg>
      </pc:sldChg>
      <pc:sldChg chg="modSp new del">
        <pc:chgData name="JESSE WEI" userId="ZsbFzB+TSibvNS2+ULs3UTiP4Kv803rkvLybqEWVs+0=" providerId="None" clId="Web-{E08B38AF-3BCF-4506-B04D-FFB43DEAB78E}" dt="2023-01-29T06:50:39.976" v="789"/>
        <pc:sldMkLst>
          <pc:docMk/>
          <pc:sldMk cId="3717736025" sldId="2142534632"/>
        </pc:sldMkLst>
        <pc:spChg chg="mod">
          <ac:chgData name="JESSE WEI" userId="ZsbFzB+TSibvNS2+ULs3UTiP4Kv803rkvLybqEWVs+0=" providerId="None" clId="Web-{E08B38AF-3BCF-4506-B04D-FFB43DEAB78E}" dt="2023-01-29T06:50:31.086" v="787"/>
          <ac:spMkLst>
            <pc:docMk/>
            <pc:sldMk cId="3717736025" sldId="2142534632"/>
            <ac:spMk id="6" creationId="{1B681065-0EC0-EC45-7B66-DFE6445F524D}"/>
          </ac:spMkLst>
        </pc:spChg>
      </pc:sldChg>
      <pc:sldChg chg="addSp delSp modSp add replId">
        <pc:chgData name="JESSE WEI" userId="ZsbFzB+TSibvNS2+ULs3UTiP4Kv803rkvLybqEWVs+0=" providerId="None" clId="Web-{E08B38AF-3BCF-4506-B04D-FFB43DEAB78E}" dt="2023-01-29T06:51:39.415" v="801"/>
        <pc:sldMkLst>
          <pc:docMk/>
          <pc:sldMk cId="3147004767" sldId="2142534633"/>
        </pc:sldMkLst>
        <pc:spChg chg="mod">
          <ac:chgData name="JESSE WEI" userId="ZsbFzB+TSibvNS2+ULs3UTiP4Kv803rkvLybqEWVs+0=" providerId="None" clId="Web-{E08B38AF-3BCF-4506-B04D-FFB43DEAB78E}" dt="2023-01-29T06:50:55.133" v="790" actId="20577"/>
          <ac:spMkLst>
            <pc:docMk/>
            <pc:sldMk cId="3147004767" sldId="2142534633"/>
            <ac:spMk id="2" creationId="{7A74AE33-0E73-C112-F3A0-047EC910A812}"/>
          </ac:spMkLst>
        </pc:spChg>
        <pc:spChg chg="del">
          <ac:chgData name="JESSE WEI" userId="ZsbFzB+TSibvNS2+ULs3UTiP4Kv803rkvLybqEWVs+0=" providerId="None" clId="Web-{E08B38AF-3BCF-4506-B04D-FFB43DEAB78E}" dt="2023-01-29T06:51:39.415" v="801"/>
          <ac:spMkLst>
            <pc:docMk/>
            <pc:sldMk cId="3147004767" sldId="2142534633"/>
            <ac:spMk id="4" creationId="{FCEC1034-5529-A12A-D1E5-FB581F4AAB85}"/>
          </ac:spMkLst>
        </pc:spChg>
        <pc:graphicFrameChg chg="mod modGraphic">
          <ac:chgData name="JESSE WEI" userId="ZsbFzB+TSibvNS2+ULs3UTiP4Kv803rkvLybqEWVs+0=" providerId="None" clId="Web-{E08B38AF-3BCF-4506-B04D-FFB43DEAB78E}" dt="2023-01-29T06:51:14.117" v="800"/>
          <ac:graphicFrameMkLst>
            <pc:docMk/>
            <pc:sldMk cId="3147004767" sldId="2142534633"/>
            <ac:graphicFrameMk id="6" creationId="{E26FAB29-3F57-3AE3-EB21-AAA82C5D24CB}"/>
          </ac:graphicFrameMkLst>
        </pc:graphicFrameChg>
        <pc:picChg chg="add mod ord">
          <ac:chgData name="JESSE WEI" userId="ZsbFzB+TSibvNS2+ULs3UTiP4Kv803rkvLybqEWVs+0=" providerId="None" clId="Web-{E08B38AF-3BCF-4506-B04D-FFB43DEAB78E}" dt="2023-01-29T06:51:39.415" v="801"/>
          <ac:picMkLst>
            <pc:docMk/>
            <pc:sldMk cId="3147004767" sldId="2142534633"/>
            <ac:picMk id="3" creationId="{F9CFDFAC-986D-B663-1183-1F08646AD1EA}"/>
          </ac:picMkLst>
        </pc:picChg>
      </pc:sldChg>
      <pc:sldChg chg="addSp delSp modSp new">
        <pc:chgData name="JESSE WEI" userId="ZsbFzB+TSibvNS2+ULs3UTiP4Kv803rkvLybqEWVs+0=" providerId="None" clId="Web-{E08B38AF-3BCF-4506-B04D-FFB43DEAB78E}" dt="2023-01-29T07:01:12.857" v="950" actId="20577"/>
        <pc:sldMkLst>
          <pc:docMk/>
          <pc:sldMk cId="3755969911" sldId="2142534634"/>
        </pc:sldMkLst>
        <pc:spChg chg="mod">
          <ac:chgData name="JESSE WEI" userId="ZsbFzB+TSibvNS2+ULs3UTiP4Kv803rkvLybqEWVs+0=" providerId="None" clId="Web-{E08B38AF-3BCF-4506-B04D-FFB43DEAB78E}" dt="2023-01-29T07:01:10.732" v="948" actId="20577"/>
          <ac:spMkLst>
            <pc:docMk/>
            <pc:sldMk cId="3755969911" sldId="2142534634"/>
            <ac:spMk id="2" creationId="{FB27D009-432D-436D-1E31-4AD45A48CA19}"/>
          </ac:spMkLst>
        </pc:spChg>
        <pc:spChg chg="mod">
          <ac:chgData name="JESSE WEI" userId="ZsbFzB+TSibvNS2+ULs3UTiP4Kv803rkvLybqEWVs+0=" providerId="None" clId="Web-{E08B38AF-3BCF-4506-B04D-FFB43DEAB78E}" dt="2023-01-29T07:01:12.857" v="950" actId="20577"/>
          <ac:spMkLst>
            <pc:docMk/>
            <pc:sldMk cId="3755969911" sldId="2142534634"/>
            <ac:spMk id="3" creationId="{BFA3B076-F515-A3BF-6FEB-72A843243D6A}"/>
          </ac:spMkLst>
        </pc:spChg>
        <pc:spChg chg="del">
          <ac:chgData name="JESSE WEI" userId="ZsbFzB+TSibvNS2+ULs3UTiP4Kv803rkvLybqEWVs+0=" providerId="None" clId="Web-{E08B38AF-3BCF-4506-B04D-FFB43DEAB78E}" dt="2023-01-29T06:54:51.549" v="814"/>
          <ac:spMkLst>
            <pc:docMk/>
            <pc:sldMk cId="3755969911" sldId="2142534634"/>
            <ac:spMk id="4" creationId="{C88354A2-EB7E-C88B-6ED8-DF252A4A034E}"/>
          </ac:spMkLst>
        </pc:spChg>
        <pc:picChg chg="add mod ord">
          <ac:chgData name="JESSE WEI" userId="ZsbFzB+TSibvNS2+ULs3UTiP4Kv803rkvLybqEWVs+0=" providerId="None" clId="Web-{E08B38AF-3BCF-4506-B04D-FFB43DEAB78E}" dt="2023-01-29T06:54:51.549" v="814"/>
          <ac:picMkLst>
            <pc:docMk/>
            <pc:sldMk cId="3755969911" sldId="2142534634"/>
            <ac:picMk id="5" creationId="{0395B71B-6913-C039-115A-65E01FE576A1}"/>
          </ac:picMkLst>
        </pc:picChg>
      </pc:sldChg>
      <pc:sldChg chg="addSp delSp modSp new">
        <pc:chgData name="JESSE WEI" userId="ZsbFzB+TSibvNS2+ULs3UTiP4Kv803rkvLybqEWVs+0=" providerId="None" clId="Web-{E08B38AF-3BCF-4506-B04D-FFB43DEAB78E}" dt="2023-01-29T07:00:13.226" v="946" actId="20577"/>
        <pc:sldMkLst>
          <pc:docMk/>
          <pc:sldMk cId="1417099011" sldId="2142534635"/>
        </pc:sldMkLst>
        <pc:spChg chg="mod">
          <ac:chgData name="JESSE WEI" userId="ZsbFzB+TSibvNS2+ULs3UTiP4Kv803rkvLybqEWVs+0=" providerId="None" clId="Web-{E08B38AF-3BCF-4506-B04D-FFB43DEAB78E}" dt="2023-01-29T07:00:13.226" v="946" actId="20577"/>
          <ac:spMkLst>
            <pc:docMk/>
            <pc:sldMk cId="1417099011" sldId="2142534635"/>
            <ac:spMk id="2" creationId="{4F46CC07-C74A-3099-ECF8-88F133C27347}"/>
          </ac:spMkLst>
        </pc:spChg>
        <pc:spChg chg="del">
          <ac:chgData name="JESSE WEI" userId="ZsbFzB+TSibvNS2+ULs3UTiP4Kv803rkvLybqEWVs+0=" providerId="None" clId="Web-{E08B38AF-3BCF-4506-B04D-FFB43DEAB78E}" dt="2023-01-29T06:57:54.614" v="842"/>
          <ac:spMkLst>
            <pc:docMk/>
            <pc:sldMk cId="1417099011" sldId="2142534635"/>
            <ac:spMk id="3" creationId="{93E3EE10-4CC4-26BF-9E86-577838755862}"/>
          </ac:spMkLst>
        </pc:spChg>
        <pc:spChg chg="del">
          <ac:chgData name="JESSE WEI" userId="ZsbFzB+TSibvNS2+ULs3UTiP4Kv803rkvLybqEWVs+0=" providerId="None" clId="Web-{E08B38AF-3BCF-4506-B04D-FFB43DEAB78E}" dt="2023-01-29T06:56:31.676" v="816"/>
          <ac:spMkLst>
            <pc:docMk/>
            <pc:sldMk cId="1417099011" sldId="2142534635"/>
            <ac:spMk id="4" creationId="{4CDD949B-9A39-2EC0-7DC4-2D8C2D33F7D9}"/>
          </ac:spMkLst>
        </pc:spChg>
        <pc:spChg chg="add del mod">
          <ac:chgData name="JESSE WEI" userId="ZsbFzB+TSibvNS2+ULs3UTiP4Kv803rkvLybqEWVs+0=" providerId="None" clId="Web-{E08B38AF-3BCF-4506-B04D-FFB43DEAB78E}" dt="2023-01-29T06:58:59.694" v="877"/>
          <ac:spMkLst>
            <pc:docMk/>
            <pc:sldMk cId="1417099011" sldId="2142534635"/>
            <ac:spMk id="11" creationId="{BF0A63AA-FC5F-A1A7-3528-B9AB24CEB510}"/>
          </ac:spMkLst>
        </pc:spChg>
        <pc:graphicFrameChg chg="add del mod modGraphic">
          <ac:chgData name="JESSE WEI" userId="ZsbFzB+TSibvNS2+ULs3UTiP4Kv803rkvLybqEWVs+0=" providerId="None" clId="Web-{E08B38AF-3BCF-4506-B04D-FFB43DEAB78E}" dt="2023-01-29T06:58:57.365" v="876"/>
          <ac:graphicFrameMkLst>
            <pc:docMk/>
            <pc:sldMk cId="1417099011" sldId="2142534635"/>
            <ac:graphicFrameMk id="7" creationId="{4E4B8549-AF35-FD0E-1437-C7B54F69BFC9}"/>
          </ac:graphicFrameMkLst>
        </pc:graphicFrameChg>
        <pc:graphicFrameChg chg="add del mod ord modGraphic">
          <ac:chgData name="JESSE WEI" userId="ZsbFzB+TSibvNS2+ULs3UTiP4Kv803rkvLybqEWVs+0=" providerId="None" clId="Web-{E08B38AF-3BCF-4506-B04D-FFB43DEAB78E}" dt="2023-01-29T06:58:50.912" v="875"/>
          <ac:graphicFrameMkLst>
            <pc:docMk/>
            <pc:sldMk cId="1417099011" sldId="2142534635"/>
            <ac:graphicFrameMk id="9" creationId="{57C4C657-277F-25DD-1949-6BBE320A18B9}"/>
          </ac:graphicFrameMkLst>
        </pc:graphicFrameChg>
        <pc:graphicFrameChg chg="add mod ord modGraphic">
          <ac:chgData name="JESSE WEI" userId="ZsbFzB+TSibvNS2+ULs3UTiP4Kv803rkvLybqEWVs+0=" providerId="None" clId="Web-{E08B38AF-3BCF-4506-B04D-FFB43DEAB78E}" dt="2023-01-29T06:59:34.069" v="945"/>
          <ac:graphicFrameMkLst>
            <pc:docMk/>
            <pc:sldMk cId="1417099011" sldId="2142534635"/>
            <ac:graphicFrameMk id="13" creationId="{B95C632C-32FE-28A2-4E03-655EEAD7DEA2}"/>
          </ac:graphicFrameMkLst>
        </pc:graphicFrameChg>
        <pc:picChg chg="add mod ord">
          <ac:chgData name="JESSE WEI" userId="ZsbFzB+TSibvNS2+ULs3UTiP4Kv803rkvLybqEWVs+0=" providerId="None" clId="Web-{E08B38AF-3BCF-4506-B04D-FFB43DEAB78E}" dt="2023-01-29T06:56:31.676" v="816"/>
          <ac:picMkLst>
            <pc:docMk/>
            <pc:sldMk cId="1417099011" sldId="2142534635"/>
            <ac:picMk id="5" creationId="{0EA97A90-6569-48FA-84FA-EA4975DC3FCA}"/>
          </ac:picMkLst>
        </pc:picChg>
      </pc:sldChg>
      <pc:sldChg chg="addSp delSp modSp new mod modClrScheme chgLayout">
        <pc:chgData name="JESSE WEI" userId="ZsbFzB+TSibvNS2+ULs3UTiP4Kv803rkvLybqEWVs+0=" providerId="None" clId="Web-{E08B38AF-3BCF-4506-B04D-FFB43DEAB78E}" dt="2023-01-29T07:04:23.094" v="959" actId="20577"/>
        <pc:sldMkLst>
          <pc:docMk/>
          <pc:sldMk cId="3188105241" sldId="2142534636"/>
        </pc:sldMkLst>
        <pc:spChg chg="mod ord">
          <ac:chgData name="JESSE WEI" userId="ZsbFzB+TSibvNS2+ULs3UTiP4Kv803rkvLybqEWVs+0=" providerId="None" clId="Web-{E08B38AF-3BCF-4506-B04D-FFB43DEAB78E}" dt="2023-01-29T07:03:55.266" v="955"/>
          <ac:spMkLst>
            <pc:docMk/>
            <pc:sldMk cId="3188105241" sldId="2142534636"/>
            <ac:spMk id="2" creationId="{E3702ECE-B279-60D5-5534-F70EC2175544}"/>
          </ac:spMkLst>
        </pc:spChg>
        <pc:spChg chg="del">
          <ac:chgData name="JESSE WEI" userId="ZsbFzB+TSibvNS2+ULs3UTiP4Kv803rkvLybqEWVs+0=" providerId="None" clId="Web-{E08B38AF-3BCF-4506-B04D-FFB43DEAB78E}" dt="2023-01-29T07:03:52.484" v="954"/>
          <ac:spMkLst>
            <pc:docMk/>
            <pc:sldMk cId="3188105241" sldId="2142534636"/>
            <ac:spMk id="3" creationId="{65E4958E-67C5-C504-7F82-516D43CE2A24}"/>
          </ac:spMkLst>
        </pc:spChg>
        <pc:spChg chg="del mod ord">
          <ac:chgData name="JESSE WEI" userId="ZsbFzB+TSibvNS2+ULs3UTiP4Kv803rkvLybqEWVs+0=" providerId="None" clId="Web-{E08B38AF-3BCF-4506-B04D-FFB43DEAB78E}" dt="2023-01-29T07:04:13.578" v="958"/>
          <ac:spMkLst>
            <pc:docMk/>
            <pc:sldMk cId="3188105241" sldId="2142534636"/>
            <ac:spMk id="4" creationId="{CD0F19DC-8753-F395-11F4-D8C98B781D59}"/>
          </ac:spMkLst>
        </pc:spChg>
        <pc:spChg chg="add mod ord">
          <ac:chgData name="JESSE WEI" userId="ZsbFzB+TSibvNS2+ULs3UTiP4Kv803rkvLybqEWVs+0=" providerId="None" clId="Web-{E08B38AF-3BCF-4506-B04D-FFB43DEAB78E}" dt="2023-01-29T07:04:12.297" v="957" actId="20577"/>
          <ac:spMkLst>
            <pc:docMk/>
            <pc:sldMk cId="3188105241" sldId="2142534636"/>
            <ac:spMk id="6" creationId="{34022699-3F8E-B939-7B45-BBE96B3342C9}"/>
          </ac:spMkLst>
        </pc:spChg>
        <pc:spChg chg="add mod ord">
          <ac:chgData name="JESSE WEI" userId="ZsbFzB+TSibvNS2+ULs3UTiP4Kv803rkvLybqEWVs+0=" providerId="None" clId="Web-{E08B38AF-3BCF-4506-B04D-FFB43DEAB78E}" dt="2023-01-29T07:04:23.094" v="959" actId="20577"/>
          <ac:spMkLst>
            <pc:docMk/>
            <pc:sldMk cId="3188105241" sldId="2142534636"/>
            <ac:spMk id="7" creationId="{35056F61-C28A-6BA8-F42D-4527F19DE4FF}"/>
          </ac:spMkLst>
        </pc:spChg>
        <pc:picChg chg="add mod ord">
          <ac:chgData name="JESSE WEI" userId="ZsbFzB+TSibvNS2+ULs3UTiP4Kv803rkvLybqEWVs+0=" providerId="None" clId="Web-{E08B38AF-3BCF-4506-B04D-FFB43DEAB78E}" dt="2023-01-29T07:03:55.266" v="955"/>
          <ac:picMkLst>
            <pc:docMk/>
            <pc:sldMk cId="3188105241" sldId="2142534636"/>
            <ac:picMk id="5" creationId="{F619E0E2-6022-F3D6-2CB5-F1E98BE9010A}"/>
          </ac:picMkLst>
        </pc:picChg>
        <pc:picChg chg="add mod ord">
          <ac:chgData name="JESSE WEI" userId="ZsbFzB+TSibvNS2+ULs3UTiP4Kv803rkvLybqEWVs+0=" providerId="None" clId="Web-{E08B38AF-3BCF-4506-B04D-FFB43DEAB78E}" dt="2023-01-29T07:04:13.578" v="958"/>
          <ac:picMkLst>
            <pc:docMk/>
            <pc:sldMk cId="3188105241" sldId="2142534636"/>
            <ac:picMk id="8" creationId="{E9F37612-EBE5-DC36-ED31-1B248E293B36}"/>
          </ac:picMkLst>
        </pc:picChg>
      </pc:sldChg>
      <pc:sldChg chg="addSp delSp modSp new mod modClrScheme chgLayout">
        <pc:chgData name="JESSE WEI" userId="ZsbFzB+TSibvNS2+ULs3UTiP4Kv803rkvLybqEWVs+0=" providerId="None" clId="Web-{E08B38AF-3BCF-4506-B04D-FFB43DEAB78E}" dt="2023-01-29T07:06:42.472" v="975" actId="20577"/>
        <pc:sldMkLst>
          <pc:docMk/>
          <pc:sldMk cId="3885527242" sldId="2142534637"/>
        </pc:sldMkLst>
        <pc:spChg chg="mod ord">
          <ac:chgData name="JESSE WEI" userId="ZsbFzB+TSibvNS2+ULs3UTiP4Kv803rkvLybqEWVs+0=" providerId="None" clId="Web-{E08B38AF-3BCF-4506-B04D-FFB43DEAB78E}" dt="2023-01-29T07:04:48.563" v="962"/>
          <ac:spMkLst>
            <pc:docMk/>
            <pc:sldMk cId="3885527242" sldId="2142534637"/>
            <ac:spMk id="2" creationId="{D4128A87-9A46-439D-4201-62833ECF9C20}"/>
          </ac:spMkLst>
        </pc:spChg>
        <pc:spChg chg="del">
          <ac:chgData name="JESSE WEI" userId="ZsbFzB+TSibvNS2+ULs3UTiP4Kv803rkvLybqEWVs+0=" providerId="None" clId="Web-{E08B38AF-3BCF-4506-B04D-FFB43DEAB78E}" dt="2023-01-29T07:04:48.563" v="962"/>
          <ac:spMkLst>
            <pc:docMk/>
            <pc:sldMk cId="3885527242" sldId="2142534637"/>
            <ac:spMk id="3" creationId="{692618D3-D939-375B-41EB-1F14C6F559E1}"/>
          </ac:spMkLst>
        </pc:spChg>
        <pc:spChg chg="mod ord">
          <ac:chgData name="JESSE WEI" userId="ZsbFzB+TSibvNS2+ULs3UTiP4Kv803rkvLybqEWVs+0=" providerId="None" clId="Web-{E08B38AF-3BCF-4506-B04D-FFB43DEAB78E}" dt="2023-01-29T07:06:42.472" v="975" actId="20577"/>
          <ac:spMkLst>
            <pc:docMk/>
            <pc:sldMk cId="3885527242" sldId="2142534637"/>
            <ac:spMk id="4" creationId="{A43CA914-FCC9-C585-1B1B-60F953DDF7EF}"/>
          </ac:spMkLst>
        </pc:spChg>
        <pc:spChg chg="del">
          <ac:chgData name="JESSE WEI" userId="ZsbFzB+TSibvNS2+ULs3UTiP4Kv803rkvLybqEWVs+0=" providerId="None" clId="Web-{E08B38AF-3BCF-4506-B04D-FFB43DEAB78E}" dt="2023-01-29T07:04:48.563" v="962"/>
          <ac:spMkLst>
            <pc:docMk/>
            <pc:sldMk cId="3885527242" sldId="2142534637"/>
            <ac:spMk id="5" creationId="{8030AE76-CE27-12C8-4DBF-E2FEAFE74301}"/>
          </ac:spMkLst>
        </pc:spChg>
        <pc:spChg chg="del mod ord">
          <ac:chgData name="JESSE WEI" userId="ZsbFzB+TSibvNS2+ULs3UTiP4Kv803rkvLybqEWVs+0=" providerId="None" clId="Web-{E08B38AF-3BCF-4506-B04D-FFB43DEAB78E}" dt="2023-01-29T07:05:32.689" v="963"/>
          <ac:spMkLst>
            <pc:docMk/>
            <pc:sldMk cId="3885527242" sldId="2142534637"/>
            <ac:spMk id="6" creationId="{4E391EF6-1752-090B-8FD6-76A549EB1B22}"/>
          </ac:spMkLst>
        </pc:spChg>
        <pc:picChg chg="add mod ord">
          <ac:chgData name="JESSE WEI" userId="ZsbFzB+TSibvNS2+ULs3UTiP4Kv803rkvLybqEWVs+0=" providerId="None" clId="Web-{E08B38AF-3BCF-4506-B04D-FFB43DEAB78E}" dt="2023-01-29T07:05:32.689" v="963"/>
          <ac:picMkLst>
            <pc:docMk/>
            <pc:sldMk cId="3885527242" sldId="2142534637"/>
            <ac:picMk id="7" creationId="{B76C6CEA-8973-F6CF-2CEA-7D093714FBFF}"/>
          </ac:picMkLst>
        </pc:picChg>
      </pc:sldChg>
      <pc:sldChg chg="modSp new">
        <pc:chgData name="JESSE WEI" userId="ZsbFzB+TSibvNS2+ULs3UTiP4Kv803rkvLybqEWVs+0=" providerId="None" clId="Web-{E08B38AF-3BCF-4506-B04D-FFB43DEAB78E}" dt="2023-01-29T07:08:36.364" v="985" actId="20577"/>
        <pc:sldMkLst>
          <pc:docMk/>
          <pc:sldMk cId="3417769501" sldId="2142534638"/>
        </pc:sldMkLst>
        <pc:spChg chg="mod">
          <ac:chgData name="JESSE WEI" userId="ZsbFzB+TSibvNS2+ULs3UTiP4Kv803rkvLybqEWVs+0=" providerId="None" clId="Web-{E08B38AF-3BCF-4506-B04D-FFB43DEAB78E}" dt="2023-01-29T07:08:36.364" v="985" actId="20577"/>
          <ac:spMkLst>
            <pc:docMk/>
            <pc:sldMk cId="3417769501" sldId="2142534638"/>
            <ac:spMk id="2" creationId="{5EF38E6B-1062-8330-665D-F420599797C3}"/>
          </ac:spMkLst>
        </pc:spChg>
        <pc:spChg chg="mod">
          <ac:chgData name="JESSE WEI" userId="ZsbFzB+TSibvNS2+ULs3UTiP4Kv803rkvLybqEWVs+0=" providerId="None" clId="Web-{E08B38AF-3BCF-4506-B04D-FFB43DEAB78E}" dt="2023-01-29T07:08:27.395" v="979" actId="20577"/>
          <ac:spMkLst>
            <pc:docMk/>
            <pc:sldMk cId="3417769501" sldId="2142534638"/>
            <ac:spMk id="3" creationId="{F6FD66CE-7933-24FF-3FBF-016A08F203E1}"/>
          </ac:spMkLst>
        </pc:spChg>
      </pc:sldChg>
    </pc:docChg>
  </pc:docChgLst>
  <pc:docChgLst>
    <pc:chgData name="JESSE WEI" userId="ZsbFzB+TSibvNS2+ULs3UTiP4Kv803rkvLybqEWVs+0=" providerId="None" clId="Web-{496A7943-703D-4587-A5A7-FF3F58124149}"/>
    <pc:docChg chg="addSld modSld">
      <pc:chgData name="JESSE WEI" userId="ZsbFzB+TSibvNS2+ULs3UTiP4Kv803rkvLybqEWVs+0=" providerId="None" clId="Web-{496A7943-703D-4587-A5A7-FF3F58124149}" dt="2023-01-26T04:08:08.067" v="81" actId="20577"/>
      <pc:docMkLst>
        <pc:docMk/>
      </pc:docMkLst>
      <pc:sldChg chg="addSp delSp modSp new mod modClrScheme chgLayout">
        <pc:chgData name="JESSE WEI" userId="ZsbFzB+TSibvNS2+ULs3UTiP4Kv803rkvLybqEWVs+0=" providerId="None" clId="Web-{496A7943-703D-4587-A5A7-FF3F58124149}" dt="2023-01-26T04:07:45.301" v="64" actId="20577"/>
        <pc:sldMkLst>
          <pc:docMk/>
          <pc:sldMk cId="1946187576" sldId="2142534592"/>
        </pc:sldMkLst>
        <pc:spChg chg="mod ord">
          <ac:chgData name="JESSE WEI" userId="ZsbFzB+TSibvNS2+ULs3UTiP4Kv803rkvLybqEWVs+0=" providerId="None" clId="Web-{496A7943-703D-4587-A5A7-FF3F58124149}" dt="2023-01-26T04:07:45.301" v="64" actId="20577"/>
          <ac:spMkLst>
            <pc:docMk/>
            <pc:sldMk cId="1946187576" sldId="2142534592"/>
            <ac:spMk id="2" creationId="{471E44A9-7102-5D24-2755-F0646720CCDB}"/>
          </ac:spMkLst>
        </pc:spChg>
        <pc:spChg chg="del">
          <ac:chgData name="JESSE WEI" userId="ZsbFzB+TSibvNS2+ULs3UTiP4Kv803rkvLybqEWVs+0=" providerId="None" clId="Web-{496A7943-703D-4587-A5A7-FF3F58124149}" dt="2023-01-26T03:59:13.216" v="1"/>
          <ac:spMkLst>
            <pc:docMk/>
            <pc:sldMk cId="1946187576" sldId="2142534592"/>
            <ac:spMk id="3" creationId="{C2E9B18D-062E-4123-AF6A-50C925B8CB43}"/>
          </ac:spMkLst>
        </pc:spChg>
        <pc:spChg chg="add mod">
          <ac:chgData name="JESSE WEI" userId="ZsbFzB+TSibvNS2+ULs3UTiP4Kv803rkvLybqEWVs+0=" providerId="None" clId="Web-{496A7943-703D-4587-A5A7-FF3F58124149}" dt="2023-01-26T04:00:00.857" v="17" actId="20577"/>
          <ac:spMkLst>
            <pc:docMk/>
            <pc:sldMk cId="1946187576" sldId="2142534592"/>
            <ac:spMk id="5" creationId="{DDDEB400-4649-BEF7-5B07-A583456A02A7}"/>
          </ac:spMkLst>
        </pc:spChg>
        <pc:spChg chg="add del mod ord">
          <ac:chgData name="JESSE WEI" userId="ZsbFzB+TSibvNS2+ULs3UTiP4Kv803rkvLybqEWVs+0=" providerId="None" clId="Web-{496A7943-703D-4587-A5A7-FF3F58124149}" dt="2023-01-26T04:00:28.623" v="22"/>
          <ac:spMkLst>
            <pc:docMk/>
            <pc:sldMk cId="1946187576" sldId="2142534592"/>
            <ac:spMk id="6" creationId="{3E218395-AC9C-E97B-752D-E9C44E95AE43}"/>
          </ac:spMkLst>
        </pc:spChg>
        <pc:spChg chg="add del mod">
          <ac:chgData name="JESSE WEI" userId="ZsbFzB+TSibvNS2+ULs3UTiP4Kv803rkvLybqEWVs+0=" providerId="None" clId="Web-{496A7943-703D-4587-A5A7-FF3F58124149}" dt="2023-01-26T04:03:10.923" v="23"/>
          <ac:spMkLst>
            <pc:docMk/>
            <pc:sldMk cId="1946187576" sldId="2142534592"/>
            <ac:spMk id="8" creationId="{48450EAC-A432-F1A0-52A8-3C07724C2040}"/>
          </ac:spMkLst>
        </pc:spChg>
        <pc:spChg chg="add mod">
          <ac:chgData name="JESSE WEI" userId="ZsbFzB+TSibvNS2+ULs3UTiP4Kv803rkvLybqEWVs+0=" providerId="None" clId="Web-{496A7943-703D-4587-A5A7-FF3F58124149}" dt="2023-01-26T04:05:18.143" v="39" actId="688"/>
          <ac:spMkLst>
            <pc:docMk/>
            <pc:sldMk cId="1946187576" sldId="2142534592"/>
            <ac:spMk id="11" creationId="{CF83BE65-0230-4810-23CF-8351BF91195C}"/>
          </ac:spMkLst>
        </pc:spChg>
        <pc:picChg chg="add del mod ord">
          <ac:chgData name="JESSE WEI" userId="ZsbFzB+TSibvNS2+ULs3UTiP4Kv803rkvLybqEWVs+0=" providerId="None" clId="Web-{496A7943-703D-4587-A5A7-FF3F58124149}" dt="2023-01-26T04:00:26.061" v="21"/>
          <ac:picMkLst>
            <pc:docMk/>
            <pc:sldMk cId="1946187576" sldId="2142534592"/>
            <ac:picMk id="4" creationId="{A1C74D42-4DB3-E172-1CC3-91B3DA01FE54}"/>
          </ac:picMkLst>
        </pc:picChg>
        <pc:picChg chg="add mod ord">
          <ac:chgData name="JESSE WEI" userId="ZsbFzB+TSibvNS2+ULs3UTiP4Kv803rkvLybqEWVs+0=" providerId="None" clId="Web-{496A7943-703D-4587-A5A7-FF3F58124149}" dt="2023-01-26T04:03:40.423" v="28" actId="1076"/>
          <ac:picMkLst>
            <pc:docMk/>
            <pc:sldMk cId="1946187576" sldId="2142534592"/>
            <ac:picMk id="9" creationId="{1FC8B74B-2A45-C15F-E121-425DB6CEDCB9}"/>
          </ac:picMkLst>
        </pc:picChg>
        <pc:picChg chg="add mod ord">
          <ac:chgData name="JESSE WEI" userId="ZsbFzB+TSibvNS2+ULs3UTiP4Kv803rkvLybqEWVs+0=" providerId="None" clId="Web-{496A7943-703D-4587-A5A7-FF3F58124149}" dt="2023-01-26T04:03:46.517" v="29" actId="14100"/>
          <ac:picMkLst>
            <pc:docMk/>
            <pc:sldMk cId="1946187576" sldId="2142534592"/>
            <ac:picMk id="10" creationId="{903E14CD-2955-9DC0-2546-812DCCA5D094}"/>
          </ac:picMkLst>
        </pc:picChg>
      </pc:sldChg>
      <pc:sldChg chg="addSp delSp modSp add replId">
        <pc:chgData name="JESSE WEI" userId="ZsbFzB+TSibvNS2+ULs3UTiP4Kv803rkvLybqEWVs+0=" providerId="None" clId="Web-{496A7943-703D-4587-A5A7-FF3F58124149}" dt="2023-01-26T04:07:59.911" v="72" actId="20577"/>
        <pc:sldMkLst>
          <pc:docMk/>
          <pc:sldMk cId="1365641977" sldId="2142534593"/>
        </pc:sldMkLst>
        <pc:spChg chg="mod">
          <ac:chgData name="JESSE WEI" userId="ZsbFzB+TSibvNS2+ULs3UTiP4Kv803rkvLybqEWVs+0=" providerId="None" clId="Web-{496A7943-703D-4587-A5A7-FF3F58124149}" dt="2023-01-26T04:07:59.911" v="72" actId="20577"/>
          <ac:spMkLst>
            <pc:docMk/>
            <pc:sldMk cId="1365641977" sldId="2142534593"/>
            <ac:spMk id="2" creationId="{471E44A9-7102-5D24-2755-F0646720CCDB}"/>
          </ac:spMkLst>
        </pc:spChg>
        <pc:spChg chg="add del mod">
          <ac:chgData name="JESSE WEI" userId="ZsbFzB+TSibvNS2+ULs3UTiP4Kv803rkvLybqEWVs+0=" providerId="None" clId="Web-{496A7943-703D-4587-A5A7-FF3F58124149}" dt="2023-01-26T04:06:09.285" v="43"/>
          <ac:spMkLst>
            <pc:docMk/>
            <pc:sldMk cId="1365641977" sldId="2142534593"/>
            <ac:spMk id="4" creationId="{A237A8E1-C56D-0FB4-76FF-FC02FFBCA7EF}"/>
          </ac:spMkLst>
        </pc:spChg>
        <pc:picChg chg="add mod ord">
          <ac:chgData name="JESSE WEI" userId="ZsbFzB+TSibvNS2+ULs3UTiP4Kv803rkvLybqEWVs+0=" providerId="None" clId="Web-{496A7943-703D-4587-A5A7-FF3F58124149}" dt="2023-01-26T04:06:25.066" v="46"/>
          <ac:picMkLst>
            <pc:docMk/>
            <pc:sldMk cId="1365641977" sldId="2142534593"/>
            <ac:picMk id="6" creationId="{512BEA3B-2058-CDDD-39A2-2B296B5E8FFC}"/>
          </ac:picMkLst>
        </pc:picChg>
        <pc:picChg chg="del">
          <ac:chgData name="JESSE WEI" userId="ZsbFzB+TSibvNS2+ULs3UTiP4Kv803rkvLybqEWVs+0=" providerId="None" clId="Web-{496A7943-703D-4587-A5A7-FF3F58124149}" dt="2023-01-26T04:05:33.768" v="42"/>
          <ac:picMkLst>
            <pc:docMk/>
            <pc:sldMk cId="1365641977" sldId="2142534593"/>
            <ac:picMk id="10" creationId="{903E14CD-2955-9DC0-2546-812DCCA5D094}"/>
          </ac:picMkLst>
        </pc:picChg>
      </pc:sldChg>
      <pc:sldChg chg="addSp delSp modSp add replId">
        <pc:chgData name="JESSE WEI" userId="ZsbFzB+TSibvNS2+ULs3UTiP4Kv803rkvLybqEWVs+0=" providerId="None" clId="Web-{496A7943-703D-4587-A5A7-FF3F58124149}" dt="2023-01-26T04:08:08.067" v="81" actId="20577"/>
        <pc:sldMkLst>
          <pc:docMk/>
          <pc:sldMk cId="185758499" sldId="2142534594"/>
        </pc:sldMkLst>
        <pc:spChg chg="mod">
          <ac:chgData name="JESSE WEI" userId="ZsbFzB+TSibvNS2+ULs3UTiP4Kv803rkvLybqEWVs+0=" providerId="None" clId="Web-{496A7943-703D-4587-A5A7-FF3F58124149}" dt="2023-01-26T04:08:08.067" v="81" actId="20577"/>
          <ac:spMkLst>
            <pc:docMk/>
            <pc:sldMk cId="185758499" sldId="2142534594"/>
            <ac:spMk id="2" creationId="{471E44A9-7102-5D24-2755-F0646720CCDB}"/>
          </ac:spMkLst>
        </pc:spChg>
        <pc:spChg chg="add del mod">
          <ac:chgData name="JESSE WEI" userId="ZsbFzB+TSibvNS2+ULs3UTiP4Kv803rkvLybqEWVs+0=" providerId="None" clId="Web-{496A7943-703D-4587-A5A7-FF3F58124149}" dt="2023-01-26T04:07:05.192" v="48"/>
          <ac:spMkLst>
            <pc:docMk/>
            <pc:sldMk cId="185758499" sldId="2142534594"/>
            <ac:spMk id="4" creationId="{8D89F73A-AE72-C2D8-EB2F-51ED590F164A}"/>
          </ac:spMkLst>
        </pc:spChg>
        <pc:picChg chg="add mod ord">
          <ac:chgData name="JESSE WEI" userId="ZsbFzB+TSibvNS2+ULs3UTiP4Kv803rkvLybqEWVs+0=" providerId="None" clId="Web-{496A7943-703D-4587-A5A7-FF3F58124149}" dt="2023-01-26T04:07:22.223" v="52" actId="1076"/>
          <ac:picMkLst>
            <pc:docMk/>
            <pc:sldMk cId="185758499" sldId="2142534594"/>
            <ac:picMk id="6" creationId="{5E9235D3-2F4C-1610-295A-9EC9319856AD}"/>
          </ac:picMkLst>
        </pc:picChg>
        <pc:picChg chg="del">
          <ac:chgData name="JESSE WEI" userId="ZsbFzB+TSibvNS2+ULs3UTiP4Kv803rkvLybqEWVs+0=" providerId="None" clId="Web-{496A7943-703D-4587-A5A7-FF3F58124149}" dt="2023-01-26T04:06:36.629" v="47"/>
          <ac:picMkLst>
            <pc:docMk/>
            <pc:sldMk cId="185758499" sldId="2142534594"/>
            <ac:picMk id="10" creationId="{903E14CD-2955-9DC0-2546-812DCCA5D094}"/>
          </ac:picMkLst>
        </pc:picChg>
      </pc:sldChg>
    </pc:docChg>
  </pc:docChgLst>
  <pc:docChgLst>
    <pc:chgData name="JESSE WEI" userId="ZsbFzB+TSibvNS2+ULs3UTiP4Kv803rkvLybqEWVs+0=" providerId="None" clId="Web-{1878BF07-862A-4D73-8E84-98AAFF7D4257}"/>
    <pc:docChg chg="addSld delSld modSld sldOrd">
      <pc:chgData name="JESSE WEI" userId="ZsbFzB+TSibvNS2+ULs3UTiP4Kv803rkvLybqEWVs+0=" providerId="None" clId="Web-{1878BF07-862A-4D73-8E84-98AAFF7D4257}" dt="2023-01-27T15:32:28.465" v="173" actId="14100"/>
      <pc:docMkLst>
        <pc:docMk/>
      </pc:docMkLst>
      <pc:sldChg chg="modSp">
        <pc:chgData name="JESSE WEI" userId="ZsbFzB+TSibvNS2+ULs3UTiP4Kv803rkvLybqEWVs+0=" providerId="None" clId="Web-{1878BF07-862A-4D73-8E84-98AAFF7D4257}" dt="2023-01-26T16:10:28.160" v="24" actId="20577"/>
        <pc:sldMkLst>
          <pc:docMk/>
          <pc:sldMk cId="4103092297" sldId="2142534546"/>
        </pc:sldMkLst>
        <pc:spChg chg="mod">
          <ac:chgData name="JESSE WEI" userId="ZsbFzB+TSibvNS2+ULs3UTiP4Kv803rkvLybqEWVs+0=" providerId="None" clId="Web-{1878BF07-862A-4D73-8E84-98AAFF7D4257}" dt="2023-01-26T16:10:28.160" v="24" actId="20577"/>
          <ac:spMkLst>
            <pc:docMk/>
            <pc:sldMk cId="4103092297" sldId="2142534546"/>
            <ac:spMk id="3" creationId="{332DA1E9-434C-FABB-2853-082EB787CE98}"/>
          </ac:spMkLst>
        </pc:spChg>
        <pc:spChg chg="mod">
          <ac:chgData name="JESSE WEI" userId="ZsbFzB+TSibvNS2+ULs3UTiP4Kv803rkvLybqEWVs+0=" providerId="None" clId="Web-{1878BF07-862A-4D73-8E84-98AAFF7D4257}" dt="2023-01-26T16:10:20.160" v="23" actId="20577"/>
          <ac:spMkLst>
            <pc:docMk/>
            <pc:sldMk cId="4103092297" sldId="2142534546"/>
            <ac:spMk id="4" creationId="{E067893A-0C71-0DCC-4D83-15AEDDDA3DD4}"/>
          </ac:spMkLst>
        </pc:spChg>
      </pc:sldChg>
      <pc:sldChg chg="del">
        <pc:chgData name="JESSE WEI" userId="ZsbFzB+TSibvNS2+ULs3UTiP4Kv803rkvLybqEWVs+0=" providerId="None" clId="Web-{1878BF07-862A-4D73-8E84-98AAFF7D4257}" dt="2023-01-26T16:11:02.051" v="30"/>
        <pc:sldMkLst>
          <pc:docMk/>
          <pc:sldMk cId="2004588029" sldId="2142534548"/>
        </pc:sldMkLst>
      </pc:sldChg>
      <pc:sldChg chg="addSp delSp modSp">
        <pc:chgData name="JESSE WEI" userId="ZsbFzB+TSibvNS2+ULs3UTiP4Kv803rkvLybqEWVs+0=" providerId="None" clId="Web-{1878BF07-862A-4D73-8E84-98AAFF7D4257}" dt="2023-01-26T17:51:59.874" v="81" actId="20577"/>
        <pc:sldMkLst>
          <pc:docMk/>
          <pc:sldMk cId="3886592454" sldId="2142534591"/>
        </pc:sldMkLst>
        <pc:spChg chg="mod">
          <ac:chgData name="JESSE WEI" userId="ZsbFzB+TSibvNS2+ULs3UTiP4Kv803rkvLybqEWVs+0=" providerId="None" clId="Web-{1878BF07-862A-4D73-8E84-98AAFF7D4257}" dt="2023-01-26T17:51:31.217" v="76" actId="20577"/>
          <ac:spMkLst>
            <pc:docMk/>
            <pc:sldMk cId="3886592454" sldId="2142534591"/>
            <ac:spMk id="2" creationId="{27295F34-800D-9D2E-721C-7648A8B806A1}"/>
          </ac:spMkLst>
        </pc:spChg>
        <pc:spChg chg="mod">
          <ac:chgData name="JESSE WEI" userId="ZsbFzB+TSibvNS2+ULs3UTiP4Kv803rkvLybqEWVs+0=" providerId="None" clId="Web-{1878BF07-862A-4D73-8E84-98AAFF7D4257}" dt="2023-01-26T17:51:59.874" v="81" actId="20577"/>
          <ac:spMkLst>
            <pc:docMk/>
            <pc:sldMk cId="3886592454" sldId="2142534591"/>
            <ac:spMk id="3" creationId="{FC71F458-7436-1F12-2B92-B5165E096818}"/>
          </ac:spMkLst>
        </pc:spChg>
        <pc:spChg chg="del">
          <ac:chgData name="JESSE WEI" userId="ZsbFzB+TSibvNS2+ULs3UTiP4Kv803rkvLybqEWVs+0=" providerId="None" clId="Web-{1878BF07-862A-4D73-8E84-98AAFF7D4257}" dt="2023-01-26T17:44:12.571" v="74"/>
          <ac:spMkLst>
            <pc:docMk/>
            <pc:sldMk cId="3886592454" sldId="2142534591"/>
            <ac:spMk id="4" creationId="{97B1D27C-996E-B44B-2746-C24BF26CCCA7}"/>
          </ac:spMkLst>
        </pc:spChg>
        <pc:picChg chg="add mod ord">
          <ac:chgData name="JESSE WEI" userId="ZsbFzB+TSibvNS2+ULs3UTiP4Kv803rkvLybqEWVs+0=" providerId="None" clId="Web-{1878BF07-862A-4D73-8E84-98AAFF7D4257}" dt="2023-01-26T17:44:12.571" v="74"/>
          <ac:picMkLst>
            <pc:docMk/>
            <pc:sldMk cId="3886592454" sldId="2142534591"/>
            <ac:picMk id="5" creationId="{F517F74E-7A87-20EF-7809-90319EBB365B}"/>
          </ac:picMkLst>
        </pc:picChg>
      </pc:sldChg>
      <pc:sldChg chg="addSp modSp add replId">
        <pc:chgData name="JESSE WEI" userId="ZsbFzB+TSibvNS2+ULs3UTiP4Kv803rkvLybqEWVs+0=" providerId="None" clId="Web-{1878BF07-862A-4D73-8E84-98AAFF7D4257}" dt="2023-01-26T16:10:58.410" v="29" actId="1076"/>
        <pc:sldMkLst>
          <pc:docMk/>
          <pc:sldMk cId="148222735" sldId="2142534592"/>
        </pc:sldMkLst>
        <pc:spChg chg="add mod ord">
          <ac:chgData name="JESSE WEI" userId="ZsbFzB+TSibvNS2+ULs3UTiP4Kv803rkvLybqEWVs+0=" providerId="None" clId="Web-{1878BF07-862A-4D73-8E84-98AAFF7D4257}" dt="2023-01-26T16:10:58.410" v="29" actId="1076"/>
          <ac:spMkLst>
            <pc:docMk/>
            <pc:sldMk cId="148222735" sldId="2142534592"/>
            <ac:spMk id="6" creationId="{484A9B5A-DAC1-8F0F-CFDE-D62D386B9FC5}"/>
          </ac:spMkLst>
        </pc:spChg>
      </pc:sldChg>
      <pc:sldChg chg="modSp add replId">
        <pc:chgData name="JESSE WEI" userId="ZsbFzB+TSibvNS2+ULs3UTiP4Kv803rkvLybqEWVs+0=" providerId="None" clId="Web-{1878BF07-862A-4D73-8E84-98AAFF7D4257}" dt="2023-01-26T16:11:21.973" v="33" actId="1076"/>
        <pc:sldMkLst>
          <pc:docMk/>
          <pc:sldMk cId="876715161" sldId="2142534593"/>
        </pc:sldMkLst>
        <pc:spChg chg="mod">
          <ac:chgData name="JESSE WEI" userId="ZsbFzB+TSibvNS2+ULs3UTiP4Kv803rkvLybqEWVs+0=" providerId="None" clId="Web-{1878BF07-862A-4D73-8E84-98AAFF7D4257}" dt="2023-01-26T16:11:21.973" v="33" actId="1076"/>
          <ac:spMkLst>
            <pc:docMk/>
            <pc:sldMk cId="876715161" sldId="2142534593"/>
            <ac:spMk id="6" creationId="{484A9B5A-DAC1-8F0F-CFDE-D62D386B9FC5}"/>
          </ac:spMkLst>
        </pc:spChg>
      </pc:sldChg>
      <pc:sldChg chg="modSp add replId">
        <pc:chgData name="JESSE WEI" userId="ZsbFzB+TSibvNS2+ULs3UTiP4Kv803rkvLybqEWVs+0=" providerId="None" clId="Web-{1878BF07-862A-4D73-8E84-98AAFF7D4257}" dt="2023-01-26T16:11:31.786" v="34" actId="1076"/>
        <pc:sldMkLst>
          <pc:docMk/>
          <pc:sldMk cId="3425943987" sldId="2142534594"/>
        </pc:sldMkLst>
        <pc:spChg chg="mod">
          <ac:chgData name="JESSE WEI" userId="ZsbFzB+TSibvNS2+ULs3UTiP4Kv803rkvLybqEWVs+0=" providerId="None" clId="Web-{1878BF07-862A-4D73-8E84-98AAFF7D4257}" dt="2023-01-26T16:11:31.786" v="34" actId="1076"/>
          <ac:spMkLst>
            <pc:docMk/>
            <pc:sldMk cId="3425943987" sldId="2142534594"/>
            <ac:spMk id="6" creationId="{484A9B5A-DAC1-8F0F-CFDE-D62D386B9FC5}"/>
          </ac:spMkLst>
        </pc:spChg>
      </pc:sldChg>
      <pc:sldChg chg="addSp delSp modSp new">
        <pc:chgData name="JESSE WEI" userId="ZsbFzB+TSibvNS2+ULs3UTiP4Kv803rkvLybqEWVs+0=" providerId="None" clId="Web-{1878BF07-862A-4D73-8E84-98AAFF7D4257}" dt="2023-01-26T16:50:17.940" v="73" actId="1076"/>
        <pc:sldMkLst>
          <pc:docMk/>
          <pc:sldMk cId="729287182" sldId="2142534595"/>
        </pc:sldMkLst>
        <pc:spChg chg="mod">
          <ac:chgData name="JESSE WEI" userId="ZsbFzB+TSibvNS2+ULs3UTiP4Kv803rkvLybqEWVs+0=" providerId="None" clId="Web-{1878BF07-862A-4D73-8E84-98AAFF7D4257}" dt="2023-01-26T16:29:53.893" v="56" actId="20577"/>
          <ac:spMkLst>
            <pc:docMk/>
            <pc:sldMk cId="729287182" sldId="2142534595"/>
            <ac:spMk id="2" creationId="{53CF56BC-FE96-3D58-B3BF-194CD0BBB9C8}"/>
          </ac:spMkLst>
        </pc:spChg>
        <pc:spChg chg="mod">
          <ac:chgData name="JESSE WEI" userId="ZsbFzB+TSibvNS2+ULs3UTiP4Kv803rkvLybqEWVs+0=" providerId="None" clId="Web-{1878BF07-862A-4D73-8E84-98AAFF7D4257}" dt="2023-01-26T16:50:12.752" v="70" actId="20577"/>
          <ac:spMkLst>
            <pc:docMk/>
            <pc:sldMk cId="729287182" sldId="2142534595"/>
            <ac:spMk id="3" creationId="{434A527D-54CE-3F59-0B1E-7D6D3801C94B}"/>
          </ac:spMkLst>
        </pc:spChg>
        <pc:spChg chg="del">
          <ac:chgData name="JESSE WEI" userId="ZsbFzB+TSibvNS2+ULs3UTiP4Kv803rkvLybqEWVs+0=" providerId="None" clId="Web-{1878BF07-862A-4D73-8E84-98AAFF7D4257}" dt="2023-01-26T16:43:01.028" v="67"/>
          <ac:spMkLst>
            <pc:docMk/>
            <pc:sldMk cId="729287182" sldId="2142534595"/>
            <ac:spMk id="4" creationId="{D02B92F3-E390-E8E0-E98C-95C81E575132}"/>
          </ac:spMkLst>
        </pc:spChg>
        <pc:picChg chg="add mod ord">
          <ac:chgData name="JESSE WEI" userId="ZsbFzB+TSibvNS2+ULs3UTiP4Kv803rkvLybqEWVs+0=" providerId="None" clId="Web-{1878BF07-862A-4D73-8E84-98AAFF7D4257}" dt="2023-01-26T16:50:14.174" v="71" actId="1076"/>
          <ac:picMkLst>
            <pc:docMk/>
            <pc:sldMk cId="729287182" sldId="2142534595"/>
            <ac:picMk id="5" creationId="{6B1869DA-0B7D-8415-2D8D-7416FA2E8D66}"/>
          </ac:picMkLst>
        </pc:picChg>
        <pc:picChg chg="add mod">
          <ac:chgData name="JESSE WEI" userId="ZsbFzB+TSibvNS2+ULs3UTiP4Kv803rkvLybqEWVs+0=" providerId="None" clId="Web-{1878BF07-862A-4D73-8E84-98AAFF7D4257}" dt="2023-01-26T16:50:17.940" v="73" actId="1076"/>
          <ac:picMkLst>
            <pc:docMk/>
            <pc:sldMk cId="729287182" sldId="2142534595"/>
            <ac:picMk id="6" creationId="{D332D333-7F5F-9938-B8EE-D8874B481AC2}"/>
          </ac:picMkLst>
        </pc:picChg>
      </pc:sldChg>
      <pc:sldChg chg="addSp delSp modSp add ord replId">
        <pc:chgData name="JESSE WEI" userId="ZsbFzB+TSibvNS2+ULs3UTiP4Kv803rkvLybqEWVs+0=" providerId="None" clId="Web-{1878BF07-862A-4D73-8E84-98AAFF7D4257}" dt="2023-01-26T16:29:27.815" v="53"/>
        <pc:sldMkLst>
          <pc:docMk/>
          <pc:sldMk cId="3319417229" sldId="2142534596"/>
        </pc:sldMkLst>
        <pc:spChg chg="mod">
          <ac:chgData name="JESSE WEI" userId="ZsbFzB+TSibvNS2+ULs3UTiP4Kv803rkvLybqEWVs+0=" providerId="None" clId="Web-{1878BF07-862A-4D73-8E84-98AAFF7D4257}" dt="2023-01-26T16:15:51.242" v="44" actId="20577"/>
          <ac:spMkLst>
            <pc:docMk/>
            <pc:sldMk cId="3319417229" sldId="2142534596"/>
            <ac:spMk id="2" creationId="{53CF56BC-FE96-3D58-B3BF-194CD0BBB9C8}"/>
          </ac:spMkLst>
        </pc:spChg>
        <pc:spChg chg="mod">
          <ac:chgData name="JESSE WEI" userId="ZsbFzB+TSibvNS2+ULs3UTiP4Kv803rkvLybqEWVs+0=" providerId="None" clId="Web-{1878BF07-862A-4D73-8E84-98AAFF7D4257}" dt="2023-01-26T16:22:18.481" v="52" actId="20577"/>
          <ac:spMkLst>
            <pc:docMk/>
            <pc:sldMk cId="3319417229" sldId="2142534596"/>
            <ac:spMk id="3" creationId="{434A527D-54CE-3F59-0B1E-7D6D3801C94B}"/>
          </ac:spMkLst>
        </pc:spChg>
        <pc:spChg chg="del">
          <ac:chgData name="JESSE WEI" userId="ZsbFzB+TSibvNS2+ULs3UTiP4Kv803rkvLybqEWVs+0=" providerId="None" clId="Web-{1878BF07-862A-4D73-8E84-98AAFF7D4257}" dt="2023-01-26T16:15:45.679" v="37"/>
          <ac:spMkLst>
            <pc:docMk/>
            <pc:sldMk cId="3319417229" sldId="2142534596"/>
            <ac:spMk id="4" creationId="{D02B92F3-E390-E8E0-E98C-95C81E575132}"/>
          </ac:spMkLst>
        </pc:spChg>
        <pc:picChg chg="add mod ord">
          <ac:chgData name="JESSE WEI" userId="ZsbFzB+TSibvNS2+ULs3UTiP4Kv803rkvLybqEWVs+0=" providerId="None" clId="Web-{1878BF07-862A-4D73-8E84-98AAFF7D4257}" dt="2023-01-26T16:15:45.679" v="37"/>
          <ac:picMkLst>
            <pc:docMk/>
            <pc:sldMk cId="3319417229" sldId="2142534596"/>
            <ac:picMk id="5" creationId="{FCBDDF76-46DA-9ECA-CF7E-96F467F9D587}"/>
          </ac:picMkLst>
        </pc:picChg>
      </pc:sldChg>
      <pc:sldChg chg="modSp add">
        <pc:chgData name="JESSE WEI" userId="ZsbFzB+TSibvNS2+ULs3UTiP4Kv803rkvLybqEWVs+0=" providerId="None" clId="Web-{1878BF07-862A-4D73-8E84-98AAFF7D4257}" dt="2023-01-27T08:52:01.279" v="89" actId="20577"/>
        <pc:sldMkLst>
          <pc:docMk/>
          <pc:sldMk cId="2682559083" sldId="2142534597"/>
        </pc:sldMkLst>
        <pc:spChg chg="mod">
          <ac:chgData name="JESSE WEI" userId="ZsbFzB+TSibvNS2+ULs3UTiP4Kv803rkvLybqEWVs+0=" providerId="None" clId="Web-{1878BF07-862A-4D73-8E84-98AAFF7D4257}" dt="2023-01-27T08:51:56.701" v="86" actId="20577"/>
          <ac:spMkLst>
            <pc:docMk/>
            <pc:sldMk cId="2682559083" sldId="2142534597"/>
            <ac:spMk id="2" creationId="{27295F34-800D-9D2E-721C-7648A8B806A1}"/>
          </ac:spMkLst>
        </pc:spChg>
        <pc:spChg chg="mod">
          <ac:chgData name="JESSE WEI" userId="ZsbFzB+TSibvNS2+ULs3UTiP4Kv803rkvLybqEWVs+0=" providerId="None" clId="Web-{1878BF07-862A-4D73-8E84-98AAFF7D4257}" dt="2023-01-27T08:52:01.279" v="89" actId="20577"/>
          <ac:spMkLst>
            <pc:docMk/>
            <pc:sldMk cId="2682559083" sldId="2142534597"/>
            <ac:spMk id="6" creationId="{EE0F4FC9-6FDF-44BA-5D96-FA38E37D5F88}"/>
          </ac:spMkLst>
        </pc:spChg>
      </pc:sldChg>
      <pc:sldChg chg="addSp delSp modSp new mod modClrScheme chgLayout modNotes">
        <pc:chgData name="JESSE WEI" userId="ZsbFzB+TSibvNS2+ULs3UTiP4Kv803rkvLybqEWVs+0=" providerId="None" clId="Web-{1878BF07-862A-4D73-8E84-98AAFF7D4257}" dt="2023-01-27T13:56:47.066" v="127"/>
        <pc:sldMkLst>
          <pc:docMk/>
          <pc:sldMk cId="2131569316" sldId="2142534598"/>
        </pc:sldMkLst>
        <pc:spChg chg="mod ord">
          <ac:chgData name="JESSE WEI" userId="ZsbFzB+TSibvNS2+ULs3UTiP4Kv803rkvLybqEWVs+0=" providerId="None" clId="Web-{1878BF07-862A-4D73-8E84-98AAFF7D4257}" dt="2023-01-27T13:53:43.751" v="98"/>
          <ac:spMkLst>
            <pc:docMk/>
            <pc:sldMk cId="2131569316" sldId="2142534598"/>
            <ac:spMk id="2" creationId="{C08BB086-30A7-9BF1-911F-32E9D319B938}"/>
          </ac:spMkLst>
        </pc:spChg>
        <pc:spChg chg="del mod ord">
          <ac:chgData name="JESSE WEI" userId="ZsbFzB+TSibvNS2+ULs3UTiP4Kv803rkvLybqEWVs+0=" providerId="None" clId="Web-{1878BF07-862A-4D73-8E84-98AAFF7D4257}" dt="2023-01-27T13:53:47.454" v="99"/>
          <ac:spMkLst>
            <pc:docMk/>
            <pc:sldMk cId="2131569316" sldId="2142534598"/>
            <ac:spMk id="3" creationId="{303223F1-E894-6887-4791-492BE1391911}"/>
          </ac:spMkLst>
        </pc:spChg>
        <pc:spChg chg="del">
          <ac:chgData name="JESSE WEI" userId="ZsbFzB+TSibvNS2+ULs3UTiP4Kv803rkvLybqEWVs+0=" providerId="None" clId="Web-{1878BF07-862A-4D73-8E84-98AAFF7D4257}" dt="2023-01-27T13:52:02.108" v="91"/>
          <ac:spMkLst>
            <pc:docMk/>
            <pc:sldMk cId="2131569316" sldId="2142534598"/>
            <ac:spMk id="4" creationId="{EB978C75-F10D-061A-88AD-954953D7342F}"/>
          </ac:spMkLst>
        </pc:spChg>
        <pc:spChg chg="add del mod ord">
          <ac:chgData name="JESSE WEI" userId="ZsbFzB+TSibvNS2+ULs3UTiP4Kv803rkvLybqEWVs+0=" providerId="None" clId="Web-{1878BF07-862A-4D73-8E84-98AAFF7D4257}" dt="2023-01-27T13:54:23.829" v="117"/>
          <ac:spMkLst>
            <pc:docMk/>
            <pc:sldMk cId="2131569316" sldId="2142534598"/>
            <ac:spMk id="7" creationId="{28CC6249-1E88-1BDA-A124-AAB2506BFDFF}"/>
          </ac:spMkLst>
        </pc:spChg>
        <pc:spChg chg="add mod ord">
          <ac:chgData name="JESSE WEI" userId="ZsbFzB+TSibvNS2+ULs3UTiP4Kv803rkvLybqEWVs+0=" providerId="None" clId="Web-{1878BF07-862A-4D73-8E84-98AAFF7D4257}" dt="2023-01-27T13:53:50.157" v="100" actId="20577"/>
          <ac:spMkLst>
            <pc:docMk/>
            <pc:sldMk cId="2131569316" sldId="2142534598"/>
            <ac:spMk id="8" creationId="{D48861AC-5B01-90CE-75CE-B31ACE8B3045}"/>
          </ac:spMkLst>
        </pc:spChg>
        <pc:spChg chg="add mod ord">
          <ac:chgData name="JESSE WEI" userId="ZsbFzB+TSibvNS2+ULs3UTiP4Kv803rkvLybqEWVs+0=" providerId="None" clId="Web-{1878BF07-862A-4D73-8E84-98AAFF7D4257}" dt="2023-01-27T13:54:49.033" v="125" actId="20577"/>
          <ac:spMkLst>
            <pc:docMk/>
            <pc:sldMk cId="2131569316" sldId="2142534598"/>
            <ac:spMk id="9" creationId="{100E3EE5-2133-0FC2-3378-63F583965D3D}"/>
          </ac:spMkLst>
        </pc:spChg>
        <pc:picChg chg="add del mod ord">
          <ac:chgData name="JESSE WEI" userId="ZsbFzB+TSibvNS2+ULs3UTiP4Kv803rkvLybqEWVs+0=" providerId="None" clId="Web-{1878BF07-862A-4D73-8E84-98AAFF7D4257}" dt="2023-01-27T13:53:37.235" v="97"/>
          <ac:picMkLst>
            <pc:docMk/>
            <pc:sldMk cId="2131569316" sldId="2142534598"/>
            <ac:picMk id="5" creationId="{D2EE450A-8F60-0F3B-27E3-382F3F7FBB5C}"/>
          </ac:picMkLst>
        </pc:picChg>
        <pc:picChg chg="add mod ord">
          <ac:chgData name="JESSE WEI" userId="ZsbFzB+TSibvNS2+ULs3UTiP4Kv803rkvLybqEWVs+0=" providerId="None" clId="Web-{1878BF07-862A-4D73-8E84-98AAFF7D4257}" dt="2023-01-27T13:54:38.767" v="120" actId="14100"/>
          <ac:picMkLst>
            <pc:docMk/>
            <pc:sldMk cId="2131569316" sldId="2142534598"/>
            <ac:picMk id="10" creationId="{DB4D3C4B-5B84-02F0-E8F6-2BCE814A5CB8}"/>
          </ac:picMkLst>
        </pc:picChg>
        <pc:picChg chg="add mod ord">
          <ac:chgData name="JESSE WEI" userId="ZsbFzB+TSibvNS2+ULs3UTiP4Kv803rkvLybqEWVs+0=" providerId="None" clId="Web-{1878BF07-862A-4D73-8E84-98AAFF7D4257}" dt="2023-01-27T13:54:29.689" v="119" actId="14100"/>
          <ac:picMkLst>
            <pc:docMk/>
            <pc:sldMk cId="2131569316" sldId="2142534598"/>
            <ac:picMk id="11" creationId="{4B632ECD-EE36-5B21-FF0B-808CC7C15A50}"/>
          </ac:picMkLst>
        </pc:picChg>
      </pc:sldChg>
      <pc:sldChg chg="addSp delSp modSp new mod modClrScheme chgLayout">
        <pc:chgData name="JESSE WEI" userId="ZsbFzB+TSibvNS2+ULs3UTiP4Kv803rkvLybqEWVs+0=" providerId="None" clId="Web-{1878BF07-862A-4D73-8E84-98AAFF7D4257}" dt="2023-01-27T14:11:24.502" v="154" actId="14100"/>
        <pc:sldMkLst>
          <pc:docMk/>
          <pc:sldMk cId="1638625571" sldId="2142534599"/>
        </pc:sldMkLst>
        <pc:spChg chg="mod ord">
          <ac:chgData name="JESSE WEI" userId="ZsbFzB+TSibvNS2+ULs3UTiP4Kv803rkvLybqEWVs+0=" providerId="None" clId="Web-{1878BF07-862A-4D73-8E84-98AAFF7D4257}" dt="2023-01-27T14:06:41.623" v="137"/>
          <ac:spMkLst>
            <pc:docMk/>
            <pc:sldMk cId="1638625571" sldId="2142534599"/>
            <ac:spMk id="2" creationId="{AB96CE58-A60A-0294-E97C-94E13D5713E3}"/>
          </ac:spMkLst>
        </pc:spChg>
        <pc:spChg chg="del">
          <ac:chgData name="JESSE WEI" userId="ZsbFzB+TSibvNS2+ULs3UTiP4Kv803rkvLybqEWVs+0=" providerId="None" clId="Web-{1878BF07-862A-4D73-8E84-98AAFF7D4257}" dt="2023-01-27T14:06:41.623" v="137"/>
          <ac:spMkLst>
            <pc:docMk/>
            <pc:sldMk cId="1638625571" sldId="2142534599"/>
            <ac:spMk id="3" creationId="{6261AA0E-BAE2-3026-76FB-5EA1CFB7FF39}"/>
          </ac:spMkLst>
        </pc:spChg>
        <pc:spChg chg="mod ord">
          <ac:chgData name="JESSE WEI" userId="ZsbFzB+TSibvNS2+ULs3UTiP4Kv803rkvLybqEWVs+0=" providerId="None" clId="Web-{1878BF07-862A-4D73-8E84-98AAFF7D4257}" dt="2023-01-27T14:08:20.171" v="148" actId="20577"/>
          <ac:spMkLst>
            <pc:docMk/>
            <pc:sldMk cId="1638625571" sldId="2142534599"/>
            <ac:spMk id="4" creationId="{D04A9EB3-A739-C85E-D71B-AB212A7B0FA1}"/>
          </ac:spMkLst>
        </pc:spChg>
        <pc:spChg chg="del">
          <ac:chgData name="JESSE WEI" userId="ZsbFzB+TSibvNS2+ULs3UTiP4Kv803rkvLybqEWVs+0=" providerId="None" clId="Web-{1878BF07-862A-4D73-8E84-98AAFF7D4257}" dt="2023-01-27T14:06:41.623" v="137"/>
          <ac:spMkLst>
            <pc:docMk/>
            <pc:sldMk cId="1638625571" sldId="2142534599"/>
            <ac:spMk id="5" creationId="{F84077B7-D04F-FF7E-4421-FEEB0AC571ED}"/>
          </ac:spMkLst>
        </pc:spChg>
        <pc:spChg chg="del mod ord">
          <ac:chgData name="JESSE WEI" userId="ZsbFzB+TSibvNS2+ULs3UTiP4Kv803rkvLybqEWVs+0=" providerId="None" clId="Web-{1878BF07-862A-4D73-8E84-98AAFF7D4257}" dt="2023-01-27T14:06:58.435" v="138"/>
          <ac:spMkLst>
            <pc:docMk/>
            <pc:sldMk cId="1638625571" sldId="2142534599"/>
            <ac:spMk id="6" creationId="{4781D075-6582-DBCE-B2B8-33C863FD7FD6}"/>
          </ac:spMkLst>
        </pc:spChg>
        <pc:spChg chg="add mod">
          <ac:chgData name="JESSE WEI" userId="ZsbFzB+TSibvNS2+ULs3UTiP4Kv803rkvLybqEWVs+0=" providerId="None" clId="Web-{1878BF07-862A-4D73-8E84-98AAFF7D4257}" dt="2023-01-27T14:06:17.466" v="133" actId="1076"/>
          <ac:spMkLst>
            <pc:docMk/>
            <pc:sldMk cId="1638625571" sldId="2142534599"/>
            <ac:spMk id="7" creationId="{2734112D-205D-433E-1BB5-1E1CA90F3358}"/>
          </ac:spMkLst>
        </pc:spChg>
        <pc:spChg chg="add del mod">
          <ac:chgData name="JESSE WEI" userId="ZsbFzB+TSibvNS2+ULs3UTiP4Kv803rkvLybqEWVs+0=" providerId="None" clId="Web-{1878BF07-862A-4D73-8E84-98AAFF7D4257}" dt="2023-01-27T14:10:24.486" v="150"/>
          <ac:spMkLst>
            <pc:docMk/>
            <pc:sldMk cId="1638625571" sldId="2142534599"/>
            <ac:spMk id="10" creationId="{F46A2676-9A60-DAC0-5DDB-7355F79AD744}"/>
          </ac:spMkLst>
        </pc:spChg>
        <pc:spChg chg="add del mod">
          <ac:chgData name="JESSE WEI" userId="ZsbFzB+TSibvNS2+ULs3UTiP4Kv803rkvLybqEWVs+0=" providerId="None" clId="Web-{1878BF07-862A-4D73-8E84-98AAFF7D4257}" dt="2023-01-27T14:11:15.815" v="152"/>
          <ac:spMkLst>
            <pc:docMk/>
            <pc:sldMk cId="1638625571" sldId="2142534599"/>
            <ac:spMk id="13" creationId="{9E4153A4-5010-434E-7EBA-01CFE8DD6B90}"/>
          </ac:spMkLst>
        </pc:spChg>
        <pc:picChg chg="add del mod ord">
          <ac:chgData name="JESSE WEI" userId="ZsbFzB+TSibvNS2+ULs3UTiP4Kv803rkvLybqEWVs+0=" providerId="None" clId="Web-{1878BF07-862A-4D73-8E84-98AAFF7D4257}" dt="2023-01-27T14:10:06.266" v="149"/>
          <ac:picMkLst>
            <pc:docMk/>
            <pc:sldMk cId="1638625571" sldId="2142534599"/>
            <ac:picMk id="8" creationId="{BF9F4CDB-0295-CEB8-A37C-4BB70C2EBC9B}"/>
          </ac:picMkLst>
        </pc:picChg>
        <pc:picChg chg="add del mod ord">
          <ac:chgData name="JESSE WEI" userId="ZsbFzB+TSibvNS2+ULs3UTiP4Kv803rkvLybqEWVs+0=" providerId="None" clId="Web-{1878BF07-862A-4D73-8E84-98AAFF7D4257}" dt="2023-01-27T14:11:11.455" v="151"/>
          <ac:picMkLst>
            <pc:docMk/>
            <pc:sldMk cId="1638625571" sldId="2142534599"/>
            <ac:picMk id="11" creationId="{D84EFA62-0985-7F67-B72D-E0110A01A893}"/>
          </ac:picMkLst>
        </pc:picChg>
        <pc:picChg chg="add mod ord">
          <ac:chgData name="JESSE WEI" userId="ZsbFzB+TSibvNS2+ULs3UTiP4Kv803rkvLybqEWVs+0=" providerId="None" clId="Web-{1878BF07-862A-4D73-8E84-98AAFF7D4257}" dt="2023-01-27T14:11:24.502" v="154" actId="14100"/>
          <ac:picMkLst>
            <pc:docMk/>
            <pc:sldMk cId="1638625571" sldId="2142534599"/>
            <ac:picMk id="14" creationId="{39E2F35F-3B84-0DCE-9287-1722D5832FF1}"/>
          </ac:picMkLst>
        </pc:picChg>
      </pc:sldChg>
      <pc:sldChg chg="addSp delSp modSp new mod modClrScheme chgLayout">
        <pc:chgData name="JESSE WEI" userId="ZsbFzB+TSibvNS2+ULs3UTiP4Kv803rkvLybqEWVs+0=" providerId="None" clId="Web-{1878BF07-862A-4D73-8E84-98AAFF7D4257}" dt="2023-01-27T15:32:28.465" v="173" actId="14100"/>
        <pc:sldMkLst>
          <pc:docMk/>
          <pc:sldMk cId="1591621723" sldId="2142534600"/>
        </pc:sldMkLst>
        <pc:spChg chg="mod ord">
          <ac:chgData name="JESSE WEI" userId="ZsbFzB+TSibvNS2+ULs3UTiP4Kv803rkvLybqEWVs+0=" providerId="None" clId="Web-{1878BF07-862A-4D73-8E84-98AAFF7D4257}" dt="2023-01-27T15:31:52.526" v="163" actId="20577"/>
          <ac:spMkLst>
            <pc:docMk/>
            <pc:sldMk cId="1591621723" sldId="2142534600"/>
            <ac:spMk id="2" creationId="{A354903B-5FD4-C448-7FEB-9812DAB38CE5}"/>
          </ac:spMkLst>
        </pc:spChg>
        <pc:spChg chg="del mod ord">
          <ac:chgData name="JESSE WEI" userId="ZsbFzB+TSibvNS2+ULs3UTiP4Kv803rkvLybqEWVs+0=" providerId="None" clId="Web-{1878BF07-862A-4D73-8E84-98AAFF7D4257}" dt="2023-01-27T15:31:27.151" v="159"/>
          <ac:spMkLst>
            <pc:docMk/>
            <pc:sldMk cId="1591621723" sldId="2142534600"/>
            <ac:spMk id="3" creationId="{484F589B-A883-F918-1D1E-2990EBBB7077}"/>
          </ac:spMkLst>
        </pc:spChg>
        <pc:spChg chg="add del">
          <ac:chgData name="JESSE WEI" userId="ZsbFzB+TSibvNS2+ULs3UTiP4Kv803rkvLybqEWVs+0=" providerId="None" clId="Web-{1878BF07-862A-4D73-8E84-98AAFF7D4257}" dt="2023-01-27T15:31:23.948" v="158"/>
          <ac:spMkLst>
            <pc:docMk/>
            <pc:sldMk cId="1591621723" sldId="2142534600"/>
            <ac:spMk id="4" creationId="{203914F9-154D-800C-9138-15969607EA55}"/>
          </ac:spMkLst>
        </pc:spChg>
        <pc:spChg chg="add mod">
          <ac:chgData name="JESSE WEI" userId="ZsbFzB+TSibvNS2+ULs3UTiP4Kv803rkvLybqEWVs+0=" providerId="None" clId="Web-{1878BF07-862A-4D73-8E84-98AAFF7D4257}" dt="2023-01-27T15:32:28.465" v="173" actId="14100"/>
          <ac:spMkLst>
            <pc:docMk/>
            <pc:sldMk cId="1591621723" sldId="2142534600"/>
            <ac:spMk id="7" creationId="{D25B781F-3613-F079-A83A-02D2DB4A8310}"/>
          </ac:spMkLst>
        </pc:spChg>
        <pc:picChg chg="add del mod ord">
          <ac:chgData name="JESSE WEI" userId="ZsbFzB+TSibvNS2+ULs3UTiP4Kv803rkvLybqEWVs+0=" providerId="None" clId="Web-{1878BF07-862A-4D73-8E84-98AAFF7D4257}" dt="2023-01-27T15:31:17.526" v="157"/>
          <ac:picMkLst>
            <pc:docMk/>
            <pc:sldMk cId="1591621723" sldId="2142534600"/>
            <ac:picMk id="5" creationId="{9ADB6691-683F-1007-7E8C-1412255B9234}"/>
          </ac:picMkLst>
        </pc:picChg>
        <pc:picChg chg="add mod ord">
          <ac:chgData name="JESSE WEI" userId="ZsbFzB+TSibvNS2+ULs3UTiP4Kv803rkvLybqEWVs+0=" providerId="None" clId="Web-{1878BF07-862A-4D73-8E84-98AAFF7D4257}" dt="2023-01-27T15:31:27.151" v="159"/>
          <ac:picMkLst>
            <pc:docMk/>
            <pc:sldMk cId="1591621723" sldId="2142534600"/>
            <ac:picMk id="6" creationId="{E8BE6B24-A229-B945-24EC-2EB54EEB77F7}"/>
          </ac:picMkLst>
        </pc:picChg>
      </pc:sldChg>
      <pc:sldMasterChg chg="addSldLayout">
        <pc:chgData name="JESSE WEI" userId="ZsbFzB+TSibvNS2+ULs3UTiP4Kv803rkvLybqEWVs+0=" providerId="None" clId="Web-{1878BF07-862A-4D73-8E84-98AAFF7D4257}" dt="2023-01-27T08:51:32.795" v="82"/>
        <pc:sldMasterMkLst>
          <pc:docMk/>
          <pc:sldMasterMk cId="0" sldId="2147483648"/>
        </pc:sldMasterMkLst>
        <pc:sldLayoutChg chg="add">
          <pc:chgData name="JESSE WEI" userId="ZsbFzB+TSibvNS2+ULs3UTiP4Kv803rkvLybqEWVs+0=" providerId="None" clId="Web-{1878BF07-862A-4D73-8E84-98AAFF7D4257}" dt="2023-01-27T08:51:32.795" v="82"/>
          <pc:sldLayoutMkLst>
            <pc:docMk/>
            <pc:sldMasterMk cId="0" sldId="2147483648"/>
            <pc:sldLayoutMk cId="3803030271" sldId="2147483673"/>
          </pc:sldLayoutMkLst>
        </pc:sldLayoutChg>
        <pc:sldLayoutChg chg="add">
          <pc:chgData name="JESSE WEI" userId="ZsbFzB+TSibvNS2+ULs3UTiP4Kv803rkvLybqEWVs+0=" providerId="None" clId="Web-{1878BF07-862A-4D73-8E84-98AAFF7D4257}" dt="2023-01-27T08:51:32.795" v="82"/>
          <pc:sldLayoutMkLst>
            <pc:docMk/>
            <pc:sldMasterMk cId="0" sldId="2147483648"/>
            <pc:sldLayoutMk cId="3301784807" sldId="2147483675"/>
          </pc:sldLayoutMkLst>
        </pc:sldLayoutChg>
        <pc:sldLayoutChg chg="add">
          <pc:chgData name="JESSE WEI" userId="ZsbFzB+TSibvNS2+ULs3UTiP4Kv803rkvLybqEWVs+0=" providerId="None" clId="Web-{1878BF07-862A-4D73-8E84-98AAFF7D4257}" dt="2023-01-27T08:51:32.795" v="82"/>
          <pc:sldLayoutMkLst>
            <pc:docMk/>
            <pc:sldMasterMk cId="0" sldId="2147483648"/>
            <pc:sldLayoutMk cId="2315207308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DA377-0254-4ED5-B66B-A3E9D8593B97}" type="datetimeFigureOut">
              <a:rPr lang="en-US" smtClean="0"/>
              <a:t>11/25/24</a:t>
            </a:fld>
            <a:endParaRPr 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CDC5F-B4E2-4FE6-B762-63CE0F67C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4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5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06B89-06A9-8C2C-97C0-EE00D0B6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C15A1E-3E24-4726-2577-E53FDA851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614E47-190D-DCAE-2B27-6020FA8B8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1BE25-CDD3-67C5-65F6-4A7A5E52B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5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ADE66-72F4-8BCE-35E9-C384CEF8A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582655-DF8D-7F90-A63F-31CCC4264B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D8E637-6C0B-7B86-BC69-11F27FA12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005B2-BB86-E3A6-BDF6-3984474B5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C3FFC-58ED-D5D0-B68A-ABC0C7FDA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9CB54-8461-41BA-90A1-4263FA11A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579003-E116-C523-12D1-8A4F26CC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EE384-4981-F5B5-3546-62175F9BF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6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8436C-1B37-1413-B055-64F8D1DE7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9F35C-2A49-E36C-E51E-2263F4FD3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DF203-C856-251B-4276-8BD834249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657DE-08F7-9232-21D0-44E10EA2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1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00F1D-3480-00EE-73BB-F1312A97C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6D76671-AAB4-63B9-DA72-A201B95775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44F7D58-E50C-55AB-1D1E-D448575FB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全局的測試</a:t>
            </a:r>
            <a:endParaRPr kumimoji="1" lang="en-US" altLang="zh-TW" dirty="0"/>
          </a:p>
          <a:p>
            <a:r>
              <a:rPr kumimoji="1" lang="zh-TW" altLang="en-US" dirty="0"/>
              <a:t>會被定義在 </a:t>
            </a:r>
            <a:r>
              <a:rPr kumimoji="1" lang="en-US" altLang="zh-TW" dirty="0" err="1"/>
              <a:t>dbt_project.yml</a:t>
            </a:r>
            <a:r>
              <a:rPr kumimoji="1" lang="en-US" altLang="zh-TW" dirty="0"/>
              <a:t> </a:t>
            </a:r>
            <a:r>
              <a:rPr kumimoji="1" lang="zh-TW" altLang="en-US" dirty="0"/>
              <a:t>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44495A-DD4E-F9F4-38EA-3E69B8C96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39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測試資料源有沒有被更新，會放在 </a:t>
            </a:r>
            <a:r>
              <a:rPr kumimoji="1" lang="en-US" altLang="zh-TW" dirty="0"/>
              <a:t>staging </a:t>
            </a:r>
            <a:r>
              <a:rPr kumimoji="1" lang="zh-TW" altLang="en-US" dirty="0"/>
              <a:t>裡面</a:t>
            </a:r>
            <a:endParaRPr kumimoji="1" lang="en-US" altLang="zh-TW" dirty="0"/>
          </a:p>
          <a:p>
            <a:r>
              <a:rPr kumimoji="1" lang="zh-TW" altLang="en-US" dirty="0"/>
              <a:t>通常是針對時間性欄位做檢查</a:t>
            </a:r>
            <a:endParaRPr kumimoji="1" lang="en-US" altLang="zh-TW" dirty="0"/>
          </a:p>
          <a:p>
            <a:r>
              <a:rPr kumimoji="1" lang="zh-TW" altLang="en-US" dirty="0"/>
              <a:t>執行的指令也不一樣</a:t>
            </a:r>
            <a:endParaRPr kumimoji="1" lang="en-US" altLang="zh-TW" dirty="0"/>
          </a:p>
          <a:p>
            <a:r>
              <a:rPr kumimoji="1" lang="zh-TW" altLang="en-US" dirty="0"/>
              <a:t>可以放在 </a:t>
            </a:r>
            <a:r>
              <a:rPr kumimoji="1" lang="en-US" altLang="zh-TW" dirty="0"/>
              <a:t>model </a:t>
            </a:r>
            <a:r>
              <a:rPr kumimoji="1" lang="zh-TW" altLang="en-US" dirty="0"/>
              <a:t>的最前面，當作是否要執行 </a:t>
            </a:r>
            <a:r>
              <a:rPr kumimoji="1" lang="en-US" altLang="zh-TW" dirty="0"/>
              <a:t>model </a:t>
            </a:r>
            <a:r>
              <a:rPr kumimoji="1" lang="zh-TW" altLang="en-US" dirty="0"/>
              <a:t>的依據，如果時間沒有更新，那就不要執行 </a:t>
            </a:r>
            <a:r>
              <a:rPr kumimoji="1" lang="en-US" altLang="zh-TW" dirty="0"/>
              <a:t>model</a:t>
            </a:r>
          </a:p>
          <a:p>
            <a:r>
              <a:rPr kumimoji="1" lang="zh-TW" altLang="en-US" dirty="0"/>
              <a:t>通常設定會被放在 </a:t>
            </a:r>
            <a:r>
              <a:rPr kumimoji="1" lang="en-US" altLang="zh-TW" dirty="0"/>
              <a:t>_.</a:t>
            </a:r>
            <a:r>
              <a:rPr kumimoji="1" lang="en-US" altLang="zh-TW" dirty="0" err="1"/>
              <a:t>yml</a:t>
            </a:r>
            <a:r>
              <a:rPr kumimoji="1" lang="en-US" altLang="zh-TW" dirty="0"/>
              <a:t> </a:t>
            </a:r>
            <a:r>
              <a:rPr kumimoji="1" lang="zh-TW" altLang="en-US" dirty="0"/>
              <a:t>裡面去執行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08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特殊的測試，和</a:t>
            </a:r>
            <a:r>
              <a:rPr kumimoji="1" lang="en-US" altLang="zh-TW" dirty="0"/>
              <a:t>general </a:t>
            </a:r>
            <a:r>
              <a:rPr kumimoji="1" lang="zh-TW" altLang="en-US" dirty="0"/>
              <a:t>測試不一樣，沒有人寫過，高度客製化，最下面那兩個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53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92C7E-D4DF-E380-87E9-1C283A1DD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911A04-89EC-5EC7-7D1F-E63FAB9C89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454A0D-5AC1-752D-45CF-79682E532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5F75C-08B3-8779-99BC-0FDBE25FE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9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E475BC8-7EAB-A4B2-F984-36FCD35C95C8}"/>
              </a:ext>
            </a:extLst>
          </p:cNvPr>
          <p:cNvSpPr/>
          <p:nvPr userDrawn="1"/>
        </p:nvSpPr>
        <p:spPr>
          <a:xfrm>
            <a:off x="-1" y="1"/>
            <a:ext cx="12191977" cy="327659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048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2001" y="6583047"/>
            <a:ext cx="2261125" cy="183809"/>
            <a:chOff x="914400" y="7899655"/>
            <a:chExt cx="2713350" cy="220571"/>
          </a:xfrm>
        </p:grpSpPr>
        <p:sp>
          <p:nvSpPr>
            <p:cNvPr id="14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© Copyright IBM Corporation 2019              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25 November 2024</a:t>
              </a:fld>
              <a:endParaRPr lang="en-US" sz="666" b="0" i="0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/>
              <a:t>‹#›</a:t>
            </a:fld>
            <a:endParaRPr lang="en-US" sz="667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429000" y="1026367"/>
            <a:ext cx="8187612" cy="5473493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95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048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2001" y="6583047"/>
            <a:ext cx="2261125" cy="183809"/>
            <a:chOff x="914400" y="7899655"/>
            <a:chExt cx="2713350" cy="220571"/>
          </a:xfrm>
        </p:grpSpPr>
        <p:sp>
          <p:nvSpPr>
            <p:cNvPr id="14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© Copyright IBM Corporation 2019              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25 November 2024</a:t>
              </a:fld>
              <a:endParaRPr lang="en-US" sz="666" b="0" i="0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/>
              <a:t>‹#›</a:t>
            </a:fld>
            <a:endParaRPr lang="en-US" sz="667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00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7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512313" y="78061"/>
            <a:ext cx="5798783" cy="6872932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10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56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CA8E9-BC69-6F59-CE68-8E73DDAE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03FABD-D54A-AB48-0784-2AC1A787053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3572B3-6507-B3B9-5028-32C16535A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8FD3BF-9D1D-2E01-22C0-71C2723D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9D1775-B7FE-E8D4-6183-C3A79667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074506-7233-1A38-8FFA-2FD1BD80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65780CC-0C60-4629-8FDB-061F9981192E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520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28663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090057"/>
            <a:ext cx="9720071" cy="421930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527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72" r:id="rId9"/>
    <p:sldLayoutId id="2147483658" r:id="rId10"/>
    <p:sldLayoutId id="2147483659" r:id="rId11"/>
    <p:sldLayoutId id="2147483678" r:id="rId12"/>
    <p:sldLayoutId id="2147483679" r:id="rId13"/>
    <p:sldLayoutId id="2147483675" r:id="rId14"/>
    <p:sldLayoutId id="2147483676" r:id="rId15"/>
    <p:sldLayoutId id="2147483677" r:id="rId1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/>
              <a:t>Dbt</a:t>
            </a:r>
            <a:r>
              <a:rPr lang="en-ZA" dirty="0"/>
              <a:t> Training</a:t>
            </a:r>
            <a:br>
              <a:rPr lang="en-ZA" dirty="0"/>
            </a:br>
            <a:r>
              <a:rPr lang="en-ZA" sz="4000" dirty="0"/>
              <a:t>-Advanced Test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Ann </a:t>
            </a:r>
            <a:r>
              <a:rPr lang="en-ZA" dirty="0" err="1"/>
              <a:t>Liou</a:t>
            </a:r>
            <a:endParaRPr lang="en-ZA" dirty="0"/>
          </a:p>
          <a:p>
            <a:r>
              <a:rPr lang="en-ZA" dirty="0" err="1"/>
              <a:t>Tai-Yee.liou@ibm.com</a:t>
            </a:r>
            <a:endParaRPr lang="en-ZA" dirty="0"/>
          </a:p>
          <a:p>
            <a:endParaRPr lang="en-ZA" dirty="0"/>
          </a:p>
          <a:p>
            <a:r>
              <a:rPr lang="en-ZA" dirty="0"/>
              <a:t>Created: 2024/11/25</a:t>
            </a:r>
          </a:p>
          <a:p>
            <a:r>
              <a:rPr lang="en-ZA" dirty="0"/>
              <a:t>Updated: </a:t>
            </a:r>
            <a:r>
              <a:rPr lang="en-ZA" altLang="zh-TW" dirty="0"/>
              <a:t>2024/11/25</a:t>
            </a:r>
          </a:p>
        </p:txBody>
      </p:sp>
      <p:pic>
        <p:nvPicPr>
          <p:cNvPr id="4" name="Picture 12" descr="dbt · PyPI">
            <a:extLst>
              <a:ext uri="{FF2B5EF4-FFF2-40B4-BE49-F238E27FC236}">
                <a16:creationId xmlns:a16="http://schemas.microsoft.com/office/drawing/2014/main" id="{0EA56809-1427-3058-F751-79B046F30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37"/>
          <a:stretch/>
        </p:blipFill>
        <p:spPr bwMode="auto">
          <a:xfrm>
            <a:off x="457200" y="5519208"/>
            <a:ext cx="2071991" cy="71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1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6B33A-0CF3-C3B4-C1BA-49E4A4E7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Testing Strategies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27CC0-30F0-7B02-A15E-F8557042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90057"/>
            <a:ext cx="9720071" cy="3434443"/>
          </a:xfrm>
        </p:spPr>
        <p:txBody>
          <a:bodyPr>
            <a:normAutofit/>
          </a:bodyPr>
          <a:lstStyle/>
          <a:p>
            <a:r>
              <a:rPr lang="en" altLang="zh-TW" sz="2400" b="1" dirty="0"/>
              <a:t>Test on a Schedule</a:t>
            </a:r>
            <a:br>
              <a:rPr lang="en" altLang="zh-TW" sz="2400" dirty="0"/>
            </a:br>
            <a:r>
              <a:rPr lang="en" altLang="zh-TW" sz="2400" dirty="0"/>
              <a:t>The ultimate goal is a standalone test w/ expected results running automatically on a schedule.</a:t>
            </a:r>
          </a:p>
          <a:p>
            <a:endParaRPr kumimoji="1" lang="en" altLang="zh-TW" sz="2400" dirty="0"/>
          </a:p>
          <a:p>
            <a:r>
              <a:rPr lang="en" altLang="zh-TW" sz="2400" b="1" dirty="0"/>
              <a:t>Take Action!</a:t>
            </a:r>
            <a:br>
              <a:rPr lang="en" altLang="zh-TW" sz="2400" dirty="0"/>
            </a:br>
            <a:r>
              <a:rPr lang="en" altLang="zh-TW" sz="2400" dirty="0"/>
              <a:t>Failures should be fixed immediately or silenced.</a:t>
            </a:r>
            <a:br>
              <a:rPr lang="en" altLang="zh-TW" sz="2400" dirty="0"/>
            </a:br>
            <a:r>
              <a:rPr lang="en" altLang="zh-TW" sz="2400" dirty="0"/>
              <a:t>If there is too much noise, tests become meaningless.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86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3117B-937C-E39E-F56E-5B41F124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What makes a good test?</a:t>
            </a:r>
            <a:endParaRPr kumimoji="1"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7018430-CBF6-457A-CB71-E0E66D8DF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711348"/>
              </p:ext>
            </p:extLst>
          </p:nvPr>
        </p:nvGraphicFramePr>
        <p:xfrm>
          <a:off x="1023938" y="2090738"/>
          <a:ext cx="9720262" cy="40357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3740350557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4208207726"/>
                    </a:ext>
                  </a:extLst>
                </a:gridCol>
              </a:tblGrid>
              <a:tr h="743902">
                <a:tc>
                  <a:txBody>
                    <a:bodyPr/>
                    <a:lstStyle/>
                    <a:p>
                      <a:r>
                        <a:rPr lang="en" sz="2400" dirty="0"/>
                        <a:t>Automated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low effort / repeatable</a:t>
                      </a:r>
                      <a:endParaRPr lang="e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776780"/>
                  </a:ext>
                </a:extLst>
              </a:tr>
              <a:tr h="743902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Fast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if testing takes too long, no one will do it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72039"/>
                  </a:ext>
                </a:extLst>
              </a:tr>
              <a:tr h="743902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Reliable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believe them when they say something does work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55336"/>
                  </a:ext>
                </a:extLst>
              </a:tr>
              <a:tr h="743902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Informative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leave you clues about what to fix based on the error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52196"/>
                  </a:ext>
                </a:extLst>
              </a:tr>
              <a:tr h="743902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Focused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every test should validate one assumption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9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3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8CE88-6CAD-109A-87A9-D968315D5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47DABEB8-E979-A5FE-5B0B-36416B50070E}"/>
              </a:ext>
            </a:extLst>
          </p:cNvPr>
          <p:cNvSpPr/>
          <p:nvPr/>
        </p:nvSpPr>
        <p:spPr>
          <a:xfrm>
            <a:off x="1024128" y="3240852"/>
            <a:ext cx="4963913" cy="3762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6A70E6-80F4-835F-7A7C-ECC5A0C2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9A3836-58C0-0CAA-4338-5017645CD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33629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 What to Test </a:t>
            </a:r>
          </a:p>
          <a:p>
            <a:pPr marL="0" indent="0">
              <a:buNone/>
            </a:pPr>
            <a:r>
              <a:rPr lang="en-US" dirty="0"/>
              <a:t> When to Run Test</a:t>
            </a:r>
          </a:p>
          <a:p>
            <a:pPr marL="0" indent="0">
              <a:buNone/>
            </a:pPr>
            <a:r>
              <a:rPr lang="en-US" dirty="0"/>
              <a:t> Test Coverage</a:t>
            </a:r>
          </a:p>
          <a:p>
            <a:pPr marL="0" indent="0">
              <a:buNone/>
            </a:pPr>
            <a:r>
              <a:rPr lang="en-US" dirty="0"/>
              <a:t> Type of test (by defined methods)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21799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81059-1433-05C0-1D06-5E2CF25A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 on One Database Object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5C9AD-DA5B-BE7A-FE28-F34EEC8FC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90058"/>
            <a:ext cx="3624071" cy="3046988"/>
          </a:xfrm>
        </p:spPr>
        <p:txBody>
          <a:bodyPr>
            <a:normAutofit/>
          </a:bodyPr>
          <a:lstStyle/>
          <a:p>
            <a:r>
              <a:rPr lang="en" altLang="zh-TW" sz="2400" b="1" dirty="0"/>
              <a:t>What / Why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Assert something about the data that you think is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Contents of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Constraints of the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The grain of the table</a:t>
            </a:r>
          </a:p>
          <a:p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BD23BA-77FA-B667-7C9D-79F77AA37578}"/>
              </a:ext>
            </a:extLst>
          </p:cNvPr>
          <p:cNvSpPr txBox="1"/>
          <p:nvPr/>
        </p:nvSpPr>
        <p:spPr>
          <a:xfrm>
            <a:off x="5884164" y="2090057"/>
            <a:ext cx="4193286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TW" sz="2400" b="1" dirty="0"/>
              <a:t>Example Tests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A8662"/>
                </a:solidFill>
              </a:rPr>
              <a:t> </a:t>
            </a:r>
            <a:r>
              <a:rPr lang="en" altLang="zh-TW" sz="2400" dirty="0">
                <a:solidFill>
                  <a:srgbClr val="FA8662"/>
                </a:solidFill>
              </a:rPr>
              <a:t>unique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A8662"/>
                </a:solidFill>
              </a:rPr>
              <a:t> </a:t>
            </a:r>
            <a:r>
              <a:rPr lang="en" altLang="zh-TW" sz="2400" dirty="0" err="1">
                <a:solidFill>
                  <a:srgbClr val="FA8662"/>
                </a:solidFill>
              </a:rPr>
              <a:t>not_null</a:t>
            </a:r>
            <a:endParaRPr lang="en" altLang="zh-TW" sz="2400" dirty="0">
              <a:solidFill>
                <a:srgbClr val="FA866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A8662"/>
                </a:solidFill>
              </a:rPr>
              <a:t> </a:t>
            </a:r>
            <a:r>
              <a:rPr lang="en" altLang="zh-TW" sz="2400" dirty="0" err="1">
                <a:solidFill>
                  <a:srgbClr val="FA8662"/>
                </a:solidFill>
              </a:rPr>
              <a:t>accepted_values</a:t>
            </a:r>
            <a:endParaRPr lang="en" altLang="zh-TW" sz="2400" dirty="0">
              <a:solidFill>
                <a:srgbClr val="FA866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 </a:t>
            </a:r>
            <a:r>
              <a:rPr lang="en" altLang="zh-TW" sz="2400" dirty="0"/>
              <a:t>Other package’s tests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rgbClr val="FA8662"/>
                </a:solidFill>
              </a:rPr>
              <a:t>dbt_expectations.expect_column_proportion_of_unique_values_to_be_between</a:t>
            </a:r>
          </a:p>
        </p:txBody>
      </p:sp>
    </p:spTree>
    <p:extLst>
      <p:ext uri="{BB962C8B-B14F-4D97-AF65-F5344CB8AC3E}">
        <p14:creationId xmlns:p14="http://schemas.microsoft.com/office/powerpoint/2010/main" val="309394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6953E-15AF-EA4F-EF7C-5BE483ED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 How One Database Object Refers to Another Database Object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F5F8D9-14F1-28FF-4A5B-35914952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90057"/>
            <a:ext cx="4862322" cy="4219303"/>
          </a:xfrm>
        </p:spPr>
        <p:txBody>
          <a:bodyPr>
            <a:normAutofit/>
          </a:bodyPr>
          <a:lstStyle/>
          <a:p>
            <a:r>
              <a:rPr lang="en" altLang="zh-TW" sz="2400" b="1" dirty="0"/>
              <a:t>What / Why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Compare values in one model to a source of truth in another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Ensure data has neither been erroneously added or removed</a:t>
            </a:r>
          </a:p>
          <a:p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A80DC9-4AC8-CE9C-A9FE-D3C1A67E0253}"/>
              </a:ext>
            </a:extLst>
          </p:cNvPr>
          <p:cNvSpPr txBox="1"/>
          <p:nvPr/>
        </p:nvSpPr>
        <p:spPr>
          <a:xfrm>
            <a:off x="6305551" y="2090057"/>
            <a:ext cx="3638549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TW" sz="2400" b="1" dirty="0"/>
              <a:t>Example Tests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A8662"/>
                </a:solidFill>
              </a:rPr>
              <a:t> </a:t>
            </a:r>
            <a:r>
              <a:rPr lang="en" altLang="zh-TW" sz="2400" dirty="0">
                <a:solidFill>
                  <a:srgbClr val="FA8662"/>
                </a:solidFill>
              </a:rPr>
              <a:t>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 </a:t>
            </a:r>
            <a:r>
              <a:rPr lang="en" altLang="zh-TW" sz="2400" dirty="0"/>
              <a:t>Other package’s tests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 err="1">
                <a:solidFill>
                  <a:srgbClr val="FA8662"/>
                </a:solidFill>
              </a:rPr>
              <a:t>dbt_utils.equality</a:t>
            </a:r>
            <a:endParaRPr lang="en" altLang="zh-TW" sz="2400" dirty="0">
              <a:solidFill>
                <a:srgbClr val="FA866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 err="1">
                <a:solidFill>
                  <a:srgbClr val="FA8662"/>
                </a:solidFill>
              </a:rPr>
              <a:t>dbt_expectations.expect_table_row_count_to_equal_other_table</a:t>
            </a:r>
            <a:endParaRPr lang="en" altLang="zh-TW" sz="2400" dirty="0">
              <a:solidFill>
                <a:srgbClr val="FA86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9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B2D89-5093-E319-20D4-2B8E6FF9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 Something Unique About Your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BEF41B-C94C-DCE3-BC11-7C1DC1D6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90057"/>
            <a:ext cx="4252722" cy="4219303"/>
          </a:xfrm>
        </p:spPr>
        <p:txBody>
          <a:bodyPr>
            <a:normAutofit/>
          </a:bodyPr>
          <a:lstStyle/>
          <a:p>
            <a:r>
              <a:rPr lang="en" altLang="zh-TW" sz="2400" b="1" dirty="0"/>
              <a:t>What / Why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Tests usually involve some business logic, edge case, or rare event</a:t>
            </a:r>
          </a:p>
          <a:p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5A9EC6-2873-EFD6-B18E-85DCFE64D6BC}"/>
              </a:ext>
            </a:extLst>
          </p:cNvPr>
          <p:cNvSpPr txBox="1"/>
          <p:nvPr/>
        </p:nvSpPr>
        <p:spPr>
          <a:xfrm>
            <a:off x="6091428" y="2090057"/>
            <a:ext cx="465277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TW" sz="2400" b="1" dirty="0"/>
              <a:t>Example Tests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Orders should have </a:t>
            </a:r>
            <a:r>
              <a:rPr lang="en" altLang="zh-TW" sz="2400" dirty="0">
                <a:solidFill>
                  <a:srgbClr val="FA8662"/>
                </a:solidFill>
              </a:rPr>
              <a:t>payments &gt;=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Billing Total should equal the sum of all parts:</a:t>
            </a:r>
            <a:br>
              <a:rPr lang="en" altLang="zh-TW" sz="2400" dirty="0"/>
            </a:br>
            <a:r>
              <a:rPr lang="en" altLang="zh-TW" sz="2400" dirty="0"/>
              <a:t>s</a:t>
            </a:r>
            <a:r>
              <a:rPr lang="en" altLang="zh-TW" sz="2400" dirty="0">
                <a:solidFill>
                  <a:srgbClr val="FA8662"/>
                </a:solidFill>
              </a:rPr>
              <a:t>ubtotal + tax + credits … = Total</a:t>
            </a:r>
          </a:p>
        </p:txBody>
      </p:sp>
    </p:spTree>
    <p:extLst>
      <p:ext uri="{BB962C8B-B14F-4D97-AF65-F5344CB8AC3E}">
        <p14:creationId xmlns:p14="http://schemas.microsoft.com/office/powerpoint/2010/main" val="90715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0B748-3788-92BB-D005-54422C3B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 the Freshness of Your Raw Source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A956DC-A5E8-33C6-9870-0423E98F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90057"/>
            <a:ext cx="4671822" cy="4219303"/>
          </a:xfrm>
        </p:spPr>
        <p:txBody>
          <a:bodyPr>
            <a:normAutofit/>
          </a:bodyPr>
          <a:lstStyle/>
          <a:p>
            <a:r>
              <a:rPr lang="en" altLang="zh-TW" sz="2400" b="1" dirty="0"/>
              <a:t>What / Why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See if your loading tool has added raw data to your source table in the last X hours.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Get notified if your underlying raw source data is not up to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Consider as the first step in your job to prevent models from running if data is delayed.</a:t>
            </a:r>
          </a:p>
          <a:p>
            <a:endParaRPr kumimoji="1" lang="zh-TW" altLang="en-US" sz="2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26DD476-2616-4439-A960-77919682C652}"/>
              </a:ext>
            </a:extLst>
          </p:cNvPr>
          <p:cNvSpPr txBox="1">
            <a:spLocks/>
          </p:cNvSpPr>
          <p:nvPr/>
        </p:nvSpPr>
        <p:spPr>
          <a:xfrm>
            <a:off x="6096000" y="2090056"/>
            <a:ext cx="4671822" cy="22076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400" b="1" dirty="0"/>
              <a:t>Example Tests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rgbClr val="FA8662"/>
                </a:solidFill>
              </a:rPr>
              <a:t>Freshness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Run by </a:t>
            </a:r>
            <a:r>
              <a:rPr lang="en" altLang="zh-TW" sz="2400" dirty="0" err="1">
                <a:solidFill>
                  <a:srgbClr val="FA8662"/>
                </a:solidFill>
              </a:rPr>
              <a:t>dbt</a:t>
            </a:r>
            <a:r>
              <a:rPr lang="en" altLang="zh-TW" sz="2400" dirty="0">
                <a:solidFill>
                  <a:srgbClr val="FA8662"/>
                </a:solidFill>
              </a:rPr>
              <a:t> source freshness </a:t>
            </a:r>
            <a:r>
              <a:rPr lang="en" altLang="zh-TW" sz="2400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592046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977DD-1984-44CF-F37F-73FA372D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Temporary Testing While Refactoring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47FAD9-ACDC-91ED-A095-CB522354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90057"/>
            <a:ext cx="4633721" cy="4219303"/>
          </a:xfrm>
        </p:spPr>
        <p:txBody>
          <a:bodyPr>
            <a:normAutofit/>
          </a:bodyPr>
          <a:lstStyle/>
          <a:p>
            <a:r>
              <a:rPr lang="en" altLang="zh-TW" sz="2400" b="1" dirty="0"/>
              <a:t>What / Why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Create confidence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Efficiently refactoring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Auditing your changes while in development</a:t>
            </a:r>
          </a:p>
          <a:p>
            <a:endParaRPr kumimoji="1" lang="zh-TW" altLang="en-US" sz="2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2B328A3-EB99-5BFC-4C53-31D5B4BEE714}"/>
              </a:ext>
            </a:extLst>
          </p:cNvPr>
          <p:cNvSpPr txBox="1">
            <a:spLocks/>
          </p:cNvSpPr>
          <p:nvPr/>
        </p:nvSpPr>
        <p:spPr>
          <a:xfrm>
            <a:off x="5905499" y="2090058"/>
            <a:ext cx="5262372" cy="1499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400" b="1" dirty="0"/>
              <a:t>Example Tests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 err="1">
                <a:solidFill>
                  <a:srgbClr val="FA8662"/>
                </a:solidFill>
              </a:rPr>
              <a:t>audit_helper</a:t>
            </a:r>
            <a:r>
              <a:rPr lang="en" altLang="zh-TW" sz="2400" dirty="0"/>
              <a:t> package to compare your new refactored model to your existing legacy model</a:t>
            </a:r>
          </a:p>
        </p:txBody>
      </p:sp>
    </p:spTree>
    <p:extLst>
      <p:ext uri="{BB962C8B-B14F-4D97-AF65-F5344CB8AC3E}">
        <p14:creationId xmlns:p14="http://schemas.microsoft.com/office/powerpoint/2010/main" val="260013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0F1FE-11E0-7842-9C6F-13AC8B1E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The path to a well-tested </a:t>
            </a:r>
            <a:r>
              <a:rPr lang="en" altLang="zh-TW" dirty="0" err="1"/>
              <a:t>dbt</a:t>
            </a:r>
            <a:r>
              <a:rPr lang="en" altLang="zh-TW" dirty="0"/>
              <a:t> project</a:t>
            </a:r>
            <a:endParaRPr kumimoji="1" lang="zh-TW" altLang="en-US" dirty="0"/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1FBA15E6-A0A3-A7CA-B6A0-D01C1AA61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038671"/>
              </p:ext>
            </p:extLst>
          </p:nvPr>
        </p:nvGraphicFramePr>
        <p:xfrm>
          <a:off x="1023938" y="2090738"/>
          <a:ext cx="9720262" cy="37195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1812">
                  <a:extLst>
                    <a:ext uri="{9D8B030D-6E8A-4147-A177-3AD203B41FA5}">
                      <a16:colId xmlns:a16="http://schemas.microsoft.com/office/drawing/2014/main" val="3740350557"/>
                    </a:ext>
                  </a:extLst>
                </a:gridCol>
                <a:gridCol w="6648450">
                  <a:extLst>
                    <a:ext uri="{9D8B030D-6E8A-4147-A177-3AD203B41FA5}">
                      <a16:colId xmlns:a16="http://schemas.microsoft.com/office/drawing/2014/main" val="4208207726"/>
                    </a:ext>
                  </a:extLst>
                </a:gridCol>
              </a:tblGrid>
              <a:tr h="743902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L1 Infancy</a:t>
                      </a:r>
                      <a:endParaRPr lang="e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No tests</a:t>
                      </a:r>
                      <a:endParaRPr lang="e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776780"/>
                  </a:ext>
                </a:extLst>
              </a:tr>
              <a:tr h="743902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L2 Toddlerhood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Primary key testing on your final models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72039"/>
                  </a:ext>
                </a:extLst>
              </a:tr>
              <a:tr h="743902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L3 Childhood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N=5 tests per model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55336"/>
                  </a:ext>
                </a:extLst>
              </a:tr>
              <a:tr h="743902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L4 Adolescence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Add advanced tests from packages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52196"/>
                  </a:ext>
                </a:extLst>
              </a:tr>
              <a:tr h="743902">
                <a:tc>
                  <a:txBody>
                    <a:bodyPr/>
                    <a:lstStyle/>
                    <a:p>
                      <a:r>
                        <a:rPr lang="en" sz="2400"/>
                        <a:t>L5 Adulthood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High test coverage; advanced testing strategies</a:t>
                      </a:r>
                      <a:endParaRPr lang="e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9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17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21DD5-565C-9FFE-54AE-B438105A5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570342DE-12AA-818C-8287-1E934E35379C}"/>
              </a:ext>
            </a:extLst>
          </p:cNvPr>
          <p:cNvSpPr/>
          <p:nvPr/>
        </p:nvSpPr>
        <p:spPr>
          <a:xfrm>
            <a:off x="1024128" y="3708024"/>
            <a:ext cx="4963913" cy="3762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3DF490-0C44-B6E8-B235-FF20A51B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FAA134-BF76-C236-A125-070A8BEF1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33629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 What to Test </a:t>
            </a:r>
          </a:p>
          <a:p>
            <a:pPr marL="0" indent="0">
              <a:buNone/>
            </a:pPr>
            <a:r>
              <a:rPr lang="en-US" dirty="0"/>
              <a:t> When to Run Test</a:t>
            </a:r>
          </a:p>
          <a:p>
            <a:pPr marL="0" indent="0">
              <a:buNone/>
            </a:pPr>
            <a:r>
              <a:rPr lang="en-US" dirty="0"/>
              <a:t> Test Coverage</a:t>
            </a:r>
          </a:p>
          <a:p>
            <a:pPr marL="0" indent="0">
              <a:buNone/>
            </a:pPr>
            <a:r>
              <a:rPr lang="en-US" dirty="0"/>
              <a:t> Type of test (by defined methods)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774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ADF2B120-CDCD-DFD0-C48F-3E090A93B4D7}"/>
              </a:ext>
            </a:extLst>
          </p:cNvPr>
          <p:cNvSpPr/>
          <p:nvPr/>
        </p:nvSpPr>
        <p:spPr>
          <a:xfrm>
            <a:off x="1024128" y="2262038"/>
            <a:ext cx="4963913" cy="3762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EA601B-161F-82FD-8D30-E2565477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DA1E9-434C-FABB-2853-082EB787C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33629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 What to Test </a:t>
            </a:r>
          </a:p>
          <a:p>
            <a:pPr marL="0" indent="0">
              <a:buNone/>
            </a:pPr>
            <a:r>
              <a:rPr lang="en-US" dirty="0"/>
              <a:t> When to Run Test</a:t>
            </a:r>
          </a:p>
          <a:p>
            <a:pPr marL="0" indent="0">
              <a:buNone/>
            </a:pPr>
            <a:r>
              <a:rPr lang="en-US" dirty="0"/>
              <a:t> Test Coverage</a:t>
            </a:r>
          </a:p>
          <a:p>
            <a:pPr marL="0" indent="0">
              <a:buNone/>
            </a:pPr>
            <a:r>
              <a:rPr lang="en-US" dirty="0"/>
              <a:t> Type of test (by defined methods)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24496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A32E5-37D8-743F-2DAE-969A4DD4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Run Tests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908354-8299-1CA3-AB49-A42DB9A52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400" b="1" dirty="0"/>
              <a:t>Manual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When you first run a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During development</a:t>
            </a:r>
          </a:p>
          <a:p>
            <a:pPr marL="0" indent="0">
              <a:buNone/>
            </a:pPr>
            <a:endParaRPr lang="en" altLang="zh-TW" sz="2400" dirty="0"/>
          </a:p>
          <a:p>
            <a:r>
              <a:rPr lang="en" altLang="zh-TW" sz="2400" b="1" dirty="0"/>
              <a:t>Automated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When you run </a:t>
            </a:r>
            <a:r>
              <a:rPr lang="en" altLang="zh-TW" sz="2400" dirty="0" err="1"/>
              <a:t>dbt</a:t>
            </a:r>
            <a:r>
              <a:rPr lang="en" altLang="zh-TW" sz="2400" dirty="0"/>
              <a:t> on a schedule (deployment jobs!)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When you want to merge your code (git CI checks!)</a:t>
            </a:r>
          </a:p>
          <a:p>
            <a:pPr marL="0" indent="0">
              <a:buNone/>
            </a:pP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5488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2E9D-3CA8-A487-1348-2438D9BF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#1: Test while adding or modifying </a:t>
            </a:r>
            <a:r>
              <a:rPr lang="en" altLang="zh-TW" dirty="0" err="1"/>
              <a:t>dbt</a:t>
            </a:r>
            <a:r>
              <a:rPr lang="en" altLang="zh-TW" dirty="0"/>
              <a:t> code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3B1C28-636C-C72F-FC08-AE1DF6BD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9B7B00-1DF7-46DA-B690-B8345714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504" r="2038" b="2701"/>
          <a:stretch/>
        </p:blipFill>
        <p:spPr>
          <a:xfrm>
            <a:off x="1301789" y="2090057"/>
            <a:ext cx="9442410" cy="4113328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43A358B3-E816-78D5-979B-6EBCC30B9350}"/>
              </a:ext>
            </a:extLst>
          </p:cNvPr>
          <p:cNvSpPr/>
          <p:nvPr/>
        </p:nvSpPr>
        <p:spPr>
          <a:xfrm>
            <a:off x="887282" y="4841945"/>
            <a:ext cx="1320800" cy="136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4975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6113E-9107-63F3-6636-3DE2B3E7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#2: Test while deploying data to production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8938F-2F09-F44F-C694-D94EFA6E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59A546-55EF-2366-8238-11EA206C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70"/>
          <a:stretch/>
        </p:blipFill>
        <p:spPr>
          <a:xfrm>
            <a:off x="1024128" y="2260626"/>
            <a:ext cx="9875520" cy="4219304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C8BBB545-3846-A00A-E04E-80F932BDE349}"/>
              </a:ext>
            </a:extLst>
          </p:cNvPr>
          <p:cNvSpPr/>
          <p:nvPr/>
        </p:nvSpPr>
        <p:spPr>
          <a:xfrm>
            <a:off x="603504" y="4987485"/>
            <a:ext cx="1497584" cy="1543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43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F50B9-6973-0F4E-433B-03E32B75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#3: Test while opening pull request (CI)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DB033C-7333-8D47-F6B1-A6D9CAEF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3C7296-F310-9CDA-D29A-E9E24E66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644"/>
          <a:stretch/>
        </p:blipFill>
        <p:spPr>
          <a:xfrm>
            <a:off x="825618" y="1892616"/>
            <a:ext cx="10342254" cy="4614183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85BD3DCC-158B-33CD-3A3B-CA07385E78C5}"/>
              </a:ext>
            </a:extLst>
          </p:cNvPr>
          <p:cNvSpPr/>
          <p:nvPr/>
        </p:nvSpPr>
        <p:spPr>
          <a:xfrm>
            <a:off x="512064" y="5061855"/>
            <a:ext cx="1497584" cy="1543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709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7FD53-BFE2-2031-F1B5-40E93609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#4: Test in QA branch before your </a:t>
            </a:r>
            <a:r>
              <a:rPr lang="en" altLang="zh-TW" dirty="0" err="1"/>
              <a:t>dbt</a:t>
            </a:r>
            <a:r>
              <a:rPr lang="en" altLang="zh-TW" dirty="0"/>
              <a:t> code reaches main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0A7EA-811C-1C5D-4ED8-78962397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1327E6-060E-F24D-4E90-9A0B4F2C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78"/>
          <a:stretch/>
        </p:blipFill>
        <p:spPr>
          <a:xfrm>
            <a:off x="1024128" y="1786246"/>
            <a:ext cx="10168292" cy="4523114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5A9AA29F-75DE-9926-5FCA-C443FB4423CF}"/>
              </a:ext>
            </a:extLst>
          </p:cNvPr>
          <p:cNvSpPr/>
          <p:nvPr/>
        </p:nvSpPr>
        <p:spPr>
          <a:xfrm>
            <a:off x="594195" y="4802272"/>
            <a:ext cx="1497584" cy="1543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0195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A0077-D7A1-96A9-47A6-714F3C7F5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DA7E59C4-311E-A6B2-B831-AC25791A365D}"/>
              </a:ext>
            </a:extLst>
          </p:cNvPr>
          <p:cNvSpPr/>
          <p:nvPr/>
        </p:nvSpPr>
        <p:spPr>
          <a:xfrm>
            <a:off x="1024128" y="4216024"/>
            <a:ext cx="4963913" cy="3762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9B7DAC-2DF6-4233-0574-D278DBD0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3B864-F2B9-E36E-CD32-14C3BB9F1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33629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 What to Test </a:t>
            </a:r>
          </a:p>
          <a:p>
            <a:pPr marL="0" indent="0">
              <a:buNone/>
            </a:pPr>
            <a:r>
              <a:rPr lang="en-US" dirty="0"/>
              <a:t> When to Run Test</a:t>
            </a:r>
          </a:p>
          <a:p>
            <a:pPr marL="0" indent="0">
              <a:buNone/>
            </a:pPr>
            <a:r>
              <a:rPr lang="en-US" dirty="0"/>
              <a:t> Test Coverage</a:t>
            </a:r>
          </a:p>
          <a:p>
            <a:pPr marL="0" indent="0">
              <a:buNone/>
            </a:pPr>
            <a:r>
              <a:rPr lang="en-US" dirty="0"/>
              <a:t> Type of test (by defined methods)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37671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36CD2-91FF-EFBA-AE31-5FF3D6B72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382F2BEE-E67E-B8B7-9366-5FC99640FC9F}"/>
              </a:ext>
            </a:extLst>
          </p:cNvPr>
          <p:cNvSpPr txBox="1"/>
          <p:nvPr/>
        </p:nvSpPr>
        <p:spPr>
          <a:xfrm>
            <a:off x="1166884" y="483317"/>
            <a:ext cx="3691719" cy="5478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/>
              <a:t>dbt_project.yml</a:t>
            </a:r>
          </a:p>
          <a:p>
            <a:r>
              <a:rPr lang="zh-TW" altLang="en-US" sz="1400" dirty="0"/>
              <a:t>models</a:t>
            </a:r>
          </a:p>
          <a:p>
            <a:r>
              <a:rPr lang="zh-TW" altLang="en-US" sz="1400" dirty="0"/>
              <a:t>│</a:t>
            </a:r>
          </a:p>
          <a:p>
            <a:r>
              <a:rPr lang="zh-TW" altLang="en-US" sz="1400" dirty="0"/>
              <a:t>├── marts</a:t>
            </a:r>
          </a:p>
          <a:p>
            <a:r>
              <a:rPr lang="zh-TW" altLang="en-US" sz="1400" dirty="0"/>
              <a:t>│   ├── core</a:t>
            </a:r>
          </a:p>
          <a:p>
            <a:r>
              <a:rPr lang="zh-TW" altLang="en-US" sz="1400" dirty="0"/>
              <a:t>│   │   ├── _core.md</a:t>
            </a:r>
          </a:p>
          <a:p>
            <a:r>
              <a:rPr lang="zh-TW" altLang="en-US" sz="1400" dirty="0"/>
              <a:t>│   │   ├── _core.yml</a:t>
            </a:r>
          </a:p>
          <a:p>
            <a:r>
              <a:rPr lang="zh-TW" altLang="en-US" sz="1400" dirty="0"/>
              <a:t>│   │   ├── dim_customers.sql</a:t>
            </a:r>
          </a:p>
          <a:p>
            <a:r>
              <a:rPr lang="zh-TW" altLang="en-US" sz="1400" dirty="0"/>
              <a:t>│   │   └── fct_orders.sql</a:t>
            </a:r>
          </a:p>
          <a:p>
            <a:r>
              <a:rPr lang="zh-TW" altLang="en-US" sz="1400" dirty="0"/>
              <a:t>│   ├── intermediate</a:t>
            </a:r>
          </a:p>
          <a:p>
            <a:r>
              <a:rPr lang="zh-TW" altLang="en-US" sz="1400" dirty="0"/>
              <a:t>│       ├── _intermediate.yml</a:t>
            </a:r>
          </a:p>
          <a:p>
            <a:r>
              <a:rPr lang="zh-TW" altLang="en-US" sz="1400" dirty="0"/>
              <a:t>│       ├── customer_orders__grouped.sql</a:t>
            </a:r>
          </a:p>
          <a:p>
            <a:r>
              <a:rPr lang="zh-TW" altLang="en-US" sz="1400" dirty="0"/>
              <a:t>│       ├── customer_payments__grouped.sql</a:t>
            </a:r>
          </a:p>
          <a:p>
            <a:r>
              <a:rPr lang="zh-TW" altLang="en-US" sz="1400" dirty="0"/>
              <a:t>│       └── order_payments__joined.sql</a:t>
            </a:r>
          </a:p>
          <a:p>
            <a:r>
              <a:rPr lang="zh-TW" altLang="en-US" sz="1400" dirty="0"/>
              <a:t>│</a:t>
            </a:r>
          </a:p>
          <a:p>
            <a:r>
              <a:rPr lang="zh-TW" altLang="en-US" sz="1400" dirty="0"/>
              <a:t>├── finance</a:t>
            </a:r>
          </a:p>
          <a:p>
            <a:r>
              <a:rPr lang="zh-TW" altLang="en-US" sz="1400" dirty="0"/>
              <a:t>├── marketing</a:t>
            </a:r>
          </a:p>
          <a:p>
            <a:r>
              <a:rPr lang="zh-TW" altLang="en-US" sz="1400" dirty="0"/>
              <a:t>├── product</a:t>
            </a:r>
          </a:p>
          <a:p>
            <a:r>
              <a:rPr lang="zh-TW" altLang="en-US" sz="1400" dirty="0"/>
              <a:t>├── staging</a:t>
            </a:r>
          </a:p>
          <a:p>
            <a:r>
              <a:rPr lang="zh-TW" altLang="en-US" sz="1400" dirty="0"/>
              <a:t>    ├── github</a:t>
            </a:r>
          </a:p>
          <a:p>
            <a:r>
              <a:rPr lang="zh-TW" altLang="en-US" sz="1400" dirty="0"/>
              <a:t>    │   ├── _github.yml</a:t>
            </a:r>
          </a:p>
          <a:p>
            <a:r>
              <a:rPr lang="zh-TW" altLang="en-US" sz="1400" dirty="0"/>
              <a:t>    │   ├── stg_github__commits.sql</a:t>
            </a:r>
          </a:p>
          <a:p>
            <a:r>
              <a:rPr lang="zh-TW" altLang="en-US" sz="1400" dirty="0"/>
              <a:t>    │   └── stg_github__issues.sql</a:t>
            </a:r>
          </a:p>
          <a:p>
            <a:r>
              <a:rPr lang="zh-TW" altLang="en-US" sz="1400" dirty="0"/>
              <a:t>    ├── slack</a:t>
            </a:r>
          </a:p>
          <a:p>
            <a:r>
              <a:rPr lang="zh-TW" altLang="en-US" sz="1400" dirty="0"/>
              <a:t>    └── zendesk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3F1F65-95C5-8F5D-25D4-56C570B31154}"/>
              </a:ext>
            </a:extLst>
          </p:cNvPr>
          <p:cNvSpPr txBox="1"/>
          <p:nvPr/>
        </p:nvSpPr>
        <p:spPr>
          <a:xfrm>
            <a:off x="5569955" y="498705"/>
            <a:ext cx="603276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3000" b="1" dirty="0">
                <a:solidFill>
                  <a:srgbClr val="FA8662"/>
                </a:solidFill>
              </a:rPr>
              <a:t>Project Tests</a:t>
            </a:r>
          </a:p>
          <a:p>
            <a:endParaRPr lang="en" altLang="zh-TW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Tests defined: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In </a:t>
            </a:r>
            <a:r>
              <a:rPr lang="en" altLang="zh-TW" sz="2400" dirty="0" err="1">
                <a:solidFill>
                  <a:srgbClr val="FA8662"/>
                </a:solidFill>
              </a:rPr>
              <a:t>dbt_project.yml</a:t>
            </a:r>
            <a:r>
              <a:rPr lang="en" altLang="zh-TW" sz="2400" dirty="0"/>
              <a:t>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Tests act on: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Your whole project, to test whether you have defined tests (or documentation) within your </a:t>
            </a:r>
            <a:r>
              <a:rPr lang="en" altLang="zh-TW" sz="2400" dirty="0">
                <a:solidFill>
                  <a:srgbClr val="FA8662"/>
                </a:solidFill>
              </a:rPr>
              <a:t>*.</a:t>
            </a:r>
            <a:r>
              <a:rPr lang="en" altLang="zh-TW" sz="2400" dirty="0" err="1">
                <a:solidFill>
                  <a:srgbClr val="FA8662"/>
                </a:solidFill>
              </a:rPr>
              <a:t>yml</a:t>
            </a:r>
            <a:r>
              <a:rPr lang="en" altLang="zh-TW" sz="2400" dirty="0">
                <a:solidFill>
                  <a:srgbClr val="FA8662"/>
                </a:solidFill>
              </a:rPr>
              <a:t> </a:t>
            </a:r>
            <a:r>
              <a:rPr lang="en" altLang="zh-TW" sz="2400" dirty="0"/>
              <a:t>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To run test: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 err="1">
                <a:solidFill>
                  <a:srgbClr val="FA8662"/>
                </a:solidFill>
              </a:rPr>
              <a:t>dbt</a:t>
            </a:r>
            <a:r>
              <a:rPr lang="en" altLang="zh-TW" sz="2400" dirty="0">
                <a:solidFill>
                  <a:srgbClr val="FA8662"/>
                </a:solidFill>
              </a:rPr>
              <a:t> run-operation.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GitHub 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When: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Development </a:t>
            </a:r>
            <a:r>
              <a:rPr lang="en" altLang="zh-TW" sz="2400" dirty="0" err="1"/>
              <a:t>adhoc</a:t>
            </a:r>
            <a:r>
              <a:rPr lang="en" altLang="zh-TW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During continuous integration checks.</a:t>
            </a:r>
          </a:p>
        </p:txBody>
      </p:sp>
    </p:spTree>
    <p:extLst>
      <p:ext uri="{BB962C8B-B14F-4D97-AF65-F5344CB8AC3E}">
        <p14:creationId xmlns:p14="http://schemas.microsoft.com/office/powerpoint/2010/main" val="2596200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B261228-4A95-2C8F-2380-188C046BB5B1}"/>
              </a:ext>
            </a:extLst>
          </p:cNvPr>
          <p:cNvSpPr txBox="1"/>
          <p:nvPr/>
        </p:nvSpPr>
        <p:spPr>
          <a:xfrm>
            <a:off x="1062228" y="689788"/>
            <a:ext cx="4805172" cy="5478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/>
              <a:t>dbt_project.yml</a:t>
            </a:r>
          </a:p>
          <a:p>
            <a:r>
              <a:rPr lang="zh-TW" altLang="en-US" sz="1400" dirty="0"/>
              <a:t>models</a:t>
            </a:r>
          </a:p>
          <a:p>
            <a:r>
              <a:rPr lang="zh-TW" altLang="en-US" sz="1400" dirty="0"/>
              <a:t>│</a:t>
            </a:r>
          </a:p>
          <a:p>
            <a:r>
              <a:rPr lang="zh-TW" altLang="en-US" sz="1400" dirty="0"/>
              <a:t>├── marts</a:t>
            </a:r>
          </a:p>
          <a:p>
            <a:r>
              <a:rPr lang="zh-TW" altLang="en-US" sz="1400" dirty="0"/>
              <a:t>│   ├── core</a:t>
            </a:r>
          </a:p>
          <a:p>
            <a:r>
              <a:rPr lang="zh-TW" altLang="en-US" sz="1400" dirty="0"/>
              <a:t>│   │   ├──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_core.md</a:t>
            </a:r>
          </a:p>
          <a:p>
            <a:r>
              <a:rPr lang="zh-TW" altLang="en-US" sz="1400" dirty="0"/>
              <a:t>│   │   ├── </a:t>
            </a:r>
            <a:r>
              <a:rPr lang="zh-TW" altLang="en-US" sz="1400" dirty="0">
                <a:solidFill>
                  <a:srgbClr val="FA8662"/>
                </a:solidFill>
              </a:rPr>
              <a:t>_core.yml</a:t>
            </a:r>
          </a:p>
          <a:p>
            <a:r>
              <a:rPr lang="zh-TW" altLang="en-US" sz="1400" dirty="0"/>
              <a:t>│   │   ├── dim_customers.sql</a:t>
            </a:r>
          </a:p>
          <a:p>
            <a:r>
              <a:rPr lang="zh-TW" altLang="en-US" sz="1400" dirty="0"/>
              <a:t>│   │   └── fct_orders.sql</a:t>
            </a:r>
          </a:p>
          <a:p>
            <a:r>
              <a:rPr lang="zh-TW" altLang="en-US" sz="1400" dirty="0"/>
              <a:t>│   ├── intermediate</a:t>
            </a:r>
          </a:p>
          <a:p>
            <a:r>
              <a:rPr lang="zh-TW" altLang="en-US" sz="1400" dirty="0"/>
              <a:t>│       ├── </a:t>
            </a:r>
            <a:r>
              <a:rPr lang="zh-TW" altLang="en-US" sz="1400" dirty="0">
                <a:solidFill>
                  <a:srgbClr val="FA8662"/>
                </a:solidFill>
              </a:rPr>
              <a:t>_intermediate.yml</a:t>
            </a:r>
          </a:p>
          <a:p>
            <a:r>
              <a:rPr lang="zh-TW" altLang="en-US" sz="1400" dirty="0"/>
              <a:t>│       ├── customer_orders__grouped.sql</a:t>
            </a:r>
          </a:p>
          <a:p>
            <a:r>
              <a:rPr lang="zh-TW" altLang="en-US" sz="1400" dirty="0"/>
              <a:t>│       ├── customer_payments__grouped.sql</a:t>
            </a:r>
          </a:p>
          <a:p>
            <a:r>
              <a:rPr lang="zh-TW" altLang="en-US" sz="1400" dirty="0"/>
              <a:t>│       └── order_payments__joined.sql</a:t>
            </a:r>
          </a:p>
          <a:p>
            <a:r>
              <a:rPr lang="zh-TW" altLang="en-US" sz="1400" dirty="0"/>
              <a:t>│</a:t>
            </a:r>
          </a:p>
          <a:p>
            <a:r>
              <a:rPr lang="zh-TW" altLang="en-US" sz="1400" dirty="0"/>
              <a:t>├── finance</a:t>
            </a:r>
          </a:p>
          <a:p>
            <a:r>
              <a:rPr lang="zh-TW" altLang="en-US" sz="1400" dirty="0"/>
              <a:t>├── marketing</a:t>
            </a:r>
          </a:p>
          <a:p>
            <a:r>
              <a:rPr lang="zh-TW" altLang="en-US" sz="1400" dirty="0"/>
              <a:t>├── product</a:t>
            </a:r>
          </a:p>
          <a:p>
            <a:r>
              <a:rPr lang="zh-TW" altLang="en-US" sz="1400" dirty="0"/>
              <a:t>├── staging</a:t>
            </a:r>
          </a:p>
          <a:p>
            <a:r>
              <a:rPr lang="zh-TW" altLang="en-US" sz="1400" dirty="0"/>
              <a:t>    ├── github</a:t>
            </a:r>
          </a:p>
          <a:p>
            <a:r>
              <a:rPr lang="zh-TW" altLang="en-US" sz="1400" dirty="0"/>
              <a:t>    │   ├── </a:t>
            </a:r>
            <a:r>
              <a:rPr lang="zh-TW" altLang="en-US" sz="1400" dirty="0">
                <a:solidFill>
                  <a:srgbClr val="FA8662"/>
                </a:solidFill>
              </a:rPr>
              <a:t>_github.yml</a:t>
            </a:r>
          </a:p>
          <a:p>
            <a:r>
              <a:rPr lang="zh-TW" altLang="en-US" sz="1400" dirty="0"/>
              <a:t>    │   ├── stg_github__commits.sql  --&gt; raw.github.commits</a:t>
            </a:r>
          </a:p>
          <a:p>
            <a:r>
              <a:rPr lang="zh-TW" altLang="en-US" sz="1400" dirty="0"/>
              <a:t>    │   └── stg_github__issues.sql  --&gt; raw.github.issues</a:t>
            </a:r>
          </a:p>
          <a:p>
            <a:r>
              <a:rPr lang="zh-TW" altLang="en-US" sz="1400" dirty="0"/>
              <a:t>    ├── slack</a:t>
            </a:r>
          </a:p>
          <a:p>
            <a:r>
              <a:rPr lang="zh-TW" altLang="en-US" sz="1400" dirty="0"/>
              <a:t>    └── zendesk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27C185-FE34-6392-46F4-8FF98A1294A3}"/>
              </a:ext>
            </a:extLst>
          </p:cNvPr>
          <p:cNvSpPr txBox="1"/>
          <p:nvPr/>
        </p:nvSpPr>
        <p:spPr>
          <a:xfrm>
            <a:off x="6324602" y="689788"/>
            <a:ext cx="516254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3000" b="1" dirty="0">
                <a:solidFill>
                  <a:srgbClr val="FA8662"/>
                </a:solidFill>
              </a:rPr>
              <a:t>Source Freshness Tests</a:t>
            </a:r>
          </a:p>
          <a:p>
            <a:endParaRPr lang="en" altLang="zh-TW" sz="3000" dirty="0">
              <a:solidFill>
                <a:srgbClr val="FA866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Tests defined: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In staging</a:t>
            </a:r>
            <a:r>
              <a:rPr lang="en" altLang="zh-TW" sz="2400" dirty="0">
                <a:solidFill>
                  <a:srgbClr val="FA8662"/>
                </a:solidFill>
              </a:rPr>
              <a:t>/*.</a:t>
            </a:r>
            <a:r>
              <a:rPr lang="en" altLang="zh-TW" sz="2400" dirty="0" err="1">
                <a:solidFill>
                  <a:srgbClr val="FA8662"/>
                </a:solidFill>
              </a:rPr>
              <a:t>yml</a:t>
            </a:r>
            <a:r>
              <a:rPr lang="en" altLang="zh-TW" sz="2400" dirty="0">
                <a:solidFill>
                  <a:srgbClr val="FA8662"/>
                </a:solidFill>
              </a:rPr>
              <a:t> </a:t>
            </a:r>
            <a:r>
              <a:rPr lang="en" altLang="zh-TW" sz="2400" dirty="0"/>
              <a:t>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Tests act on: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A declared column in the underlying raw data</a:t>
            </a:r>
            <a:r>
              <a:rPr lang="zh-TW" altLang="en-US" sz="2400" dirty="0"/>
              <a:t> </a:t>
            </a:r>
            <a:r>
              <a:rPr lang="en-US" altLang="zh-TW" sz="2400" dirty="0"/>
              <a:t>about loading source or loading time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Example: _</a:t>
            </a:r>
            <a:r>
              <a:rPr lang="en" altLang="zh-TW" sz="2400" dirty="0" err="1"/>
              <a:t>loaded_at</a:t>
            </a:r>
            <a:r>
              <a:rPr lang="en" altLang="zh-TW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To run test: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 err="1"/>
              <a:t>dbt</a:t>
            </a:r>
            <a:r>
              <a:rPr lang="en" altLang="zh-TW" sz="2400" dirty="0"/>
              <a:t> source freshness.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When: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Production jobs.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To decode if run downstream models</a:t>
            </a:r>
          </a:p>
        </p:txBody>
      </p:sp>
    </p:spTree>
    <p:extLst>
      <p:ext uri="{BB962C8B-B14F-4D97-AF65-F5344CB8AC3E}">
        <p14:creationId xmlns:p14="http://schemas.microsoft.com/office/powerpoint/2010/main" val="3340194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70ABA33-4177-608B-676A-3124C2F59EC1}"/>
              </a:ext>
            </a:extLst>
          </p:cNvPr>
          <p:cNvSpPr txBox="1"/>
          <p:nvPr/>
        </p:nvSpPr>
        <p:spPr>
          <a:xfrm>
            <a:off x="1066800" y="689788"/>
            <a:ext cx="3962400" cy="5478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/>
              <a:t>dbt_project.yml</a:t>
            </a:r>
          </a:p>
          <a:p>
            <a:r>
              <a:rPr lang="zh-TW" altLang="en-US" sz="1400" dirty="0"/>
              <a:t>models</a:t>
            </a:r>
          </a:p>
          <a:p>
            <a:r>
              <a:rPr lang="zh-TW" altLang="en-US" sz="1400" dirty="0"/>
              <a:t>│</a:t>
            </a:r>
          </a:p>
          <a:p>
            <a:r>
              <a:rPr lang="zh-TW" altLang="en-US" sz="1400" dirty="0"/>
              <a:t>├── marts</a:t>
            </a:r>
          </a:p>
          <a:p>
            <a:r>
              <a:rPr lang="zh-TW" altLang="en-US" sz="1400" dirty="0"/>
              <a:t>│   ├── core</a:t>
            </a:r>
          </a:p>
          <a:p>
            <a:r>
              <a:rPr lang="zh-TW" altLang="en-US" sz="1400" dirty="0"/>
              <a:t>│   │   ├── _core.md</a:t>
            </a:r>
          </a:p>
          <a:p>
            <a:r>
              <a:rPr lang="zh-TW" altLang="en-US" sz="1400" dirty="0"/>
              <a:t>│   │   ├── </a:t>
            </a:r>
            <a:r>
              <a:rPr lang="zh-TW" altLang="en-US" sz="1400" dirty="0">
                <a:solidFill>
                  <a:srgbClr val="FA8662"/>
                </a:solidFill>
              </a:rPr>
              <a:t>_core.yml</a:t>
            </a:r>
            <a:r>
              <a:rPr lang="en-US" altLang="zh-TW" sz="1400" dirty="0">
                <a:solidFill>
                  <a:srgbClr val="FA8662"/>
                </a:solidFill>
              </a:rPr>
              <a:t> </a:t>
            </a:r>
            <a:r>
              <a:rPr lang="zh-TW" altLang="en-US" sz="1400" dirty="0">
                <a:solidFill>
                  <a:srgbClr val="FA8662"/>
                </a:solidFill>
              </a:rPr>
              <a:t>&lt;---</a:t>
            </a:r>
          </a:p>
          <a:p>
            <a:r>
              <a:rPr lang="zh-TW" altLang="en-US" sz="1400" dirty="0"/>
              <a:t>│   │   ├──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dim_customers.sql &lt;--- </a:t>
            </a:r>
          </a:p>
          <a:p>
            <a:r>
              <a:rPr lang="zh-TW" altLang="en-US" sz="1400" dirty="0"/>
              <a:t>│   │   └──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fct_orders.sql &lt;---</a:t>
            </a:r>
          </a:p>
          <a:p>
            <a:r>
              <a:rPr lang="zh-TW" altLang="en-US" sz="1400" dirty="0"/>
              <a:t>│   ├── intermediate</a:t>
            </a:r>
          </a:p>
          <a:p>
            <a:r>
              <a:rPr lang="zh-TW" altLang="en-US" sz="1400" dirty="0"/>
              <a:t>│       ├── </a:t>
            </a:r>
            <a:r>
              <a:rPr lang="zh-TW" altLang="en-US" sz="1400" dirty="0">
                <a:solidFill>
                  <a:srgbClr val="FA8662"/>
                </a:solidFill>
              </a:rPr>
              <a:t>_intermediate.yml</a:t>
            </a:r>
          </a:p>
          <a:p>
            <a:r>
              <a:rPr lang="zh-TW" altLang="en-US" sz="1400" dirty="0"/>
              <a:t>│       ├──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customer_orders__grouped.sql &lt;---</a:t>
            </a:r>
          </a:p>
          <a:p>
            <a:r>
              <a:rPr lang="zh-TW" altLang="en-US" sz="1400" dirty="0"/>
              <a:t>│       ├──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customer_payments__grouped.sql &lt;--</a:t>
            </a:r>
            <a:r>
              <a:rPr lang="zh-TW" altLang="en-US" sz="1400" dirty="0">
                <a:solidFill>
                  <a:schemeClr val="accent1">
                    <a:lumMod val="75000"/>
                  </a:schemeClr>
                </a:solidFill>
              </a:rPr>
              <a:t>-</a:t>
            </a:r>
          </a:p>
          <a:p>
            <a:r>
              <a:rPr lang="zh-TW" altLang="en-US" sz="1400" dirty="0"/>
              <a:t>│       └──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order_payments__joined.sql &lt;---</a:t>
            </a:r>
          </a:p>
          <a:p>
            <a:r>
              <a:rPr lang="zh-TW" altLang="en-US" sz="1400" dirty="0"/>
              <a:t>│</a:t>
            </a:r>
          </a:p>
          <a:p>
            <a:r>
              <a:rPr lang="zh-TW" altLang="en-US" sz="1400" dirty="0"/>
              <a:t>├── finance</a:t>
            </a:r>
          </a:p>
          <a:p>
            <a:r>
              <a:rPr lang="zh-TW" altLang="en-US" sz="1400" dirty="0"/>
              <a:t>├── marketing</a:t>
            </a:r>
          </a:p>
          <a:p>
            <a:r>
              <a:rPr lang="zh-TW" altLang="en-US" sz="1400" dirty="0"/>
              <a:t>├── product</a:t>
            </a:r>
          </a:p>
          <a:p>
            <a:r>
              <a:rPr lang="zh-TW" altLang="en-US" sz="1400" dirty="0"/>
              <a:t>├── staging</a:t>
            </a:r>
          </a:p>
          <a:p>
            <a:r>
              <a:rPr lang="zh-TW" altLang="en-US" sz="1400" dirty="0"/>
              <a:t>    ├── github</a:t>
            </a:r>
          </a:p>
          <a:p>
            <a:r>
              <a:rPr lang="zh-TW" altLang="en-US" sz="1400" dirty="0"/>
              <a:t>    │   ├── </a:t>
            </a:r>
            <a:r>
              <a:rPr lang="zh-TW" altLang="en-US" sz="1400" dirty="0">
                <a:solidFill>
                  <a:srgbClr val="FA8662"/>
                </a:solidFill>
              </a:rPr>
              <a:t>_github.yml</a:t>
            </a:r>
          </a:p>
          <a:p>
            <a:r>
              <a:rPr lang="zh-TW" altLang="en-US" sz="1400" dirty="0"/>
              <a:t>    │   ├──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stg_github__commits.sql &lt;---</a:t>
            </a:r>
          </a:p>
          <a:p>
            <a:r>
              <a:rPr lang="zh-TW" altLang="en-US" sz="1400" dirty="0"/>
              <a:t>    │   └──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stg_github__issues.sql &lt;---</a:t>
            </a:r>
          </a:p>
          <a:p>
            <a:r>
              <a:rPr lang="zh-TW" altLang="en-US" sz="1400" dirty="0"/>
              <a:t>    ├── slack</a:t>
            </a:r>
          </a:p>
          <a:p>
            <a:r>
              <a:rPr lang="zh-TW" altLang="en-US" sz="1400" dirty="0"/>
              <a:t>    └── zendesk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A475265-9E82-11AC-07DB-19BCAB2B1918}"/>
              </a:ext>
            </a:extLst>
          </p:cNvPr>
          <p:cNvSpPr txBox="1"/>
          <p:nvPr/>
        </p:nvSpPr>
        <p:spPr>
          <a:xfrm>
            <a:off x="6096000" y="689788"/>
            <a:ext cx="39624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3000" b="1" dirty="0">
                <a:solidFill>
                  <a:srgbClr val="FA8662"/>
                </a:solidFill>
              </a:rPr>
              <a:t>Generic Tests</a:t>
            </a:r>
            <a:endParaRPr lang="en" altLang="zh-TW" sz="3000" dirty="0">
              <a:solidFill>
                <a:srgbClr val="FA866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" altLang="zh-TW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Tests defined</a:t>
            </a:r>
            <a:r>
              <a:rPr lang="en" altLang="zh-TW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In </a:t>
            </a:r>
            <a:r>
              <a:rPr lang="en" altLang="zh-TW" sz="2400" dirty="0">
                <a:solidFill>
                  <a:srgbClr val="FA8662"/>
                </a:solidFill>
              </a:rPr>
              <a:t>YAML</a:t>
            </a:r>
            <a:r>
              <a:rPr lang="en" altLang="zh-TW" sz="2400" dirty="0"/>
              <a:t>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Tests act on</a:t>
            </a:r>
            <a:r>
              <a:rPr lang="en" altLang="zh-TW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Columns in raw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Columns in a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To run test</a:t>
            </a:r>
            <a:r>
              <a:rPr lang="en" altLang="zh-TW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 err="1">
                <a:solidFill>
                  <a:srgbClr val="FA8662"/>
                </a:solidFill>
              </a:rPr>
              <a:t>dbt</a:t>
            </a:r>
            <a:r>
              <a:rPr lang="en" altLang="zh-TW" sz="2400" dirty="0">
                <a:solidFill>
                  <a:srgbClr val="FA8662"/>
                </a:solidFill>
              </a:rPr>
              <a:t>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 err="1">
                <a:solidFill>
                  <a:srgbClr val="FA8662"/>
                </a:solidFill>
              </a:rPr>
              <a:t>dbt</a:t>
            </a:r>
            <a:r>
              <a:rPr lang="en" altLang="zh-TW" sz="2400" dirty="0">
                <a:solidFill>
                  <a:srgbClr val="FA8662"/>
                </a:solidFill>
              </a:rPr>
              <a:t> build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When</a:t>
            </a:r>
            <a:r>
              <a:rPr lang="en" altLang="zh-TW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Development </a:t>
            </a:r>
            <a:r>
              <a:rPr lang="en" altLang="zh-TW" sz="2400" dirty="0" err="1"/>
              <a:t>adhoc</a:t>
            </a:r>
            <a:r>
              <a:rPr lang="en" altLang="zh-TW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Production jobs.</a:t>
            </a:r>
          </a:p>
        </p:txBody>
      </p:sp>
    </p:spTree>
    <p:extLst>
      <p:ext uri="{BB962C8B-B14F-4D97-AF65-F5344CB8AC3E}">
        <p14:creationId xmlns:p14="http://schemas.microsoft.com/office/powerpoint/2010/main" val="3123379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944D8B8-802F-F09F-555C-D9C4C903D361}"/>
              </a:ext>
            </a:extLst>
          </p:cNvPr>
          <p:cNvSpPr txBox="1"/>
          <p:nvPr/>
        </p:nvSpPr>
        <p:spPr>
          <a:xfrm>
            <a:off x="1057156" y="797510"/>
            <a:ext cx="4246364" cy="5262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dbt_project.yml</a:t>
            </a:r>
          </a:p>
          <a:p>
            <a:r>
              <a:rPr lang="zh-TW" altLang="en-US" sz="1600" dirty="0"/>
              <a:t>models</a:t>
            </a:r>
          </a:p>
          <a:p>
            <a:r>
              <a:rPr lang="zh-TW" altLang="en-US" sz="1600" dirty="0"/>
              <a:t>│</a:t>
            </a:r>
          </a:p>
          <a:p>
            <a:r>
              <a:rPr lang="zh-TW" altLang="en-US" sz="1600" dirty="0"/>
              <a:t>├── marts</a:t>
            </a:r>
          </a:p>
          <a:p>
            <a:r>
              <a:rPr lang="zh-TW" altLang="en-US" sz="1600" dirty="0"/>
              <a:t>│   ├── core</a:t>
            </a:r>
          </a:p>
          <a:p>
            <a:r>
              <a:rPr lang="zh-TW" altLang="en-US" sz="1600" dirty="0"/>
              <a:t>│   │   ├── _core.md</a:t>
            </a:r>
          </a:p>
          <a:p>
            <a:r>
              <a:rPr lang="zh-TW" altLang="en-US" sz="1600" dirty="0"/>
              <a:t>│   │   ├── _core.yml</a:t>
            </a:r>
          </a:p>
          <a:p>
            <a:r>
              <a:rPr lang="zh-TW" altLang="en-US" sz="1600" dirty="0"/>
              <a:t>│   │   ├── dim_customers.sql</a:t>
            </a:r>
          </a:p>
          <a:p>
            <a:r>
              <a:rPr lang="zh-TW" altLang="en-US" sz="1600" dirty="0"/>
              <a:t>│   │   └── fct_orders.sql</a:t>
            </a:r>
          </a:p>
          <a:p>
            <a:r>
              <a:rPr lang="zh-TW" altLang="en-US" sz="1600" dirty="0"/>
              <a:t>│   ├── intermediate</a:t>
            </a:r>
          </a:p>
          <a:p>
            <a:r>
              <a:rPr lang="zh-TW" altLang="en-US" sz="1600" dirty="0"/>
              <a:t>│       ├── _intermediate.yml</a:t>
            </a:r>
          </a:p>
          <a:p>
            <a:r>
              <a:rPr lang="zh-TW" altLang="en-US" sz="1600" dirty="0"/>
              <a:t>│       ├── customer_orders__grouped.sql</a:t>
            </a:r>
          </a:p>
          <a:p>
            <a:r>
              <a:rPr lang="zh-TW" altLang="en-US" sz="1600" dirty="0"/>
              <a:t>│       ├── customer_payments__grouped.sql</a:t>
            </a:r>
          </a:p>
          <a:p>
            <a:r>
              <a:rPr lang="zh-TW" altLang="en-US" sz="1600" dirty="0"/>
              <a:t>│       └── order_payments__joined.sql</a:t>
            </a:r>
          </a:p>
          <a:p>
            <a:r>
              <a:rPr lang="zh-TW" altLang="en-US" sz="1600" dirty="0"/>
              <a:t>│</a:t>
            </a:r>
          </a:p>
          <a:p>
            <a:r>
              <a:rPr lang="zh-TW" altLang="en-US" sz="1600" dirty="0"/>
              <a:t>├── finance</a:t>
            </a:r>
          </a:p>
          <a:p>
            <a:r>
              <a:rPr lang="zh-TW" altLang="en-US" sz="1600" dirty="0"/>
              <a:t>├── marketing</a:t>
            </a:r>
          </a:p>
          <a:p>
            <a:r>
              <a:rPr lang="zh-TW" altLang="en-US" sz="1600" dirty="0"/>
              <a:t>├── product</a:t>
            </a:r>
          </a:p>
          <a:p>
            <a:r>
              <a:rPr lang="zh-TW" altLang="en-US" sz="1600" dirty="0"/>
              <a:t>├──</a:t>
            </a:r>
            <a:r>
              <a:rPr lang="en-US" altLang="zh-TW" sz="1600" dirty="0"/>
              <a:t>test</a:t>
            </a:r>
            <a:endParaRPr lang="zh-TW" altLang="en-US" sz="1600" dirty="0"/>
          </a:p>
          <a:p>
            <a:r>
              <a:rPr lang="zh-TW" altLang="en-US" sz="1600" dirty="0"/>
              <a:t>    ├──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</a:rPr>
              <a:t>test_order.sql</a:t>
            </a:r>
            <a:endParaRPr lang="zh-TW" alt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sz="1600" dirty="0"/>
              <a:t>    </a:t>
            </a:r>
            <a:r>
              <a:rPr lang="zh-TW" altLang="en-US" sz="1600" dirty="0"/>
              <a:t>└──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</a:rPr>
              <a:t>test_customer.sql</a:t>
            </a:r>
            <a:endParaRPr lang="zh-TW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3668A4C-007B-4B6D-8FE5-74363421BA26}"/>
              </a:ext>
            </a:extLst>
          </p:cNvPr>
          <p:cNvSpPr txBox="1"/>
          <p:nvPr/>
        </p:nvSpPr>
        <p:spPr>
          <a:xfrm>
            <a:off x="6096000" y="863500"/>
            <a:ext cx="395809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3000" b="1" dirty="0">
                <a:solidFill>
                  <a:srgbClr val="FA8662"/>
                </a:solidFill>
              </a:rPr>
              <a:t>Specific Test</a:t>
            </a:r>
          </a:p>
          <a:p>
            <a:endParaRPr lang="en" altLang="zh-TW" sz="2400" dirty="0">
              <a:solidFill>
                <a:srgbClr val="FA866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sz="2400" dirty="0"/>
              <a:t>No one write them before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sz="2400" dirty="0"/>
              <a:t>Specific to certain models</a:t>
            </a:r>
          </a:p>
        </p:txBody>
      </p:sp>
    </p:spTree>
    <p:extLst>
      <p:ext uri="{BB962C8B-B14F-4D97-AF65-F5344CB8AC3E}">
        <p14:creationId xmlns:p14="http://schemas.microsoft.com/office/powerpoint/2010/main" val="262969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7CF45-EFDE-7534-0C48-16664D36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Prerequisites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6DA3A-A5B2-7F4C-B834-8F189134C7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400" dirty="0"/>
              <a:t>Environment</a:t>
            </a:r>
          </a:p>
          <a:p>
            <a:pPr lvl="2"/>
            <a:r>
              <a:rPr lang="en-US" altLang="zh-TW" sz="2400" dirty="0"/>
              <a:t>Python/</a:t>
            </a:r>
            <a:r>
              <a:rPr lang="en-US" altLang="zh-TW" sz="2400" dirty="0" err="1"/>
              <a:t>conda</a:t>
            </a:r>
            <a:endParaRPr lang="en-US" altLang="zh-TW" sz="2400" dirty="0"/>
          </a:p>
          <a:p>
            <a:pPr lvl="3"/>
            <a:r>
              <a:rPr lang="en-US" altLang="zh-TW" sz="2400" dirty="0"/>
              <a:t> </a:t>
            </a:r>
            <a:r>
              <a:rPr lang="en-US" altLang="zh-TW" sz="2400" dirty="0" err="1"/>
              <a:t>dbt</a:t>
            </a:r>
            <a:r>
              <a:rPr lang="en-US" altLang="zh-TW" sz="2400" dirty="0"/>
              <a:t>-core, </a:t>
            </a:r>
            <a:r>
              <a:rPr lang="en-US" altLang="zh-TW" sz="2400" dirty="0" err="1"/>
              <a:t>dbt-postgres</a:t>
            </a:r>
            <a:endParaRPr lang="en-US" altLang="zh-TW" sz="2400" dirty="0"/>
          </a:p>
          <a:p>
            <a:pPr lvl="2"/>
            <a:r>
              <a:rPr lang="en-US" altLang="zh-TW" sz="2400" dirty="0" err="1"/>
              <a:t>Podman</a:t>
            </a:r>
            <a:r>
              <a:rPr lang="en-US" altLang="zh-TW" sz="2400" dirty="0"/>
              <a:t> desktop</a:t>
            </a:r>
          </a:p>
          <a:p>
            <a:pPr lvl="2"/>
            <a:r>
              <a:rPr lang="en-US" altLang="zh-TW" sz="2400" dirty="0" err="1"/>
              <a:t>DBeaver</a:t>
            </a:r>
            <a:endParaRPr lang="en-US" altLang="zh-TW" sz="2400" dirty="0"/>
          </a:p>
          <a:p>
            <a:pPr lvl="2"/>
            <a:r>
              <a:rPr lang="en-US" altLang="zh-TW" sz="2400" dirty="0"/>
              <a:t>git client</a:t>
            </a:r>
          </a:p>
          <a:p>
            <a:pPr lvl="2"/>
            <a:r>
              <a:rPr lang="en-US" altLang="zh-TW" sz="2400" dirty="0"/>
              <a:t>visual code, addon</a:t>
            </a:r>
          </a:p>
          <a:p>
            <a:pPr lvl="3"/>
            <a:r>
              <a:rPr lang="en-US" altLang="zh-TW" sz="2400" dirty="0"/>
              <a:t>Better Jinja</a:t>
            </a:r>
          </a:p>
          <a:p>
            <a:pPr lvl="3"/>
            <a:r>
              <a:rPr lang="en-US" altLang="zh-TW" sz="2400" dirty="0" err="1"/>
              <a:t>yaml</a:t>
            </a:r>
            <a:endParaRPr lang="en-US" altLang="zh-TW" sz="24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C53172-51A2-AE2B-D131-A46655917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Training:</a:t>
            </a:r>
          </a:p>
          <a:p>
            <a:pPr lvl="1"/>
            <a:r>
              <a:rPr lang="en-US" altLang="zh-TW" sz="2400" dirty="0"/>
              <a:t> </a:t>
            </a:r>
            <a:r>
              <a:rPr lang="en-US" altLang="zh-TW" sz="2400" dirty="0" err="1"/>
              <a:t>dbt-quickstart</a:t>
            </a:r>
            <a:endParaRPr lang="en-US" altLang="zh-TW" sz="2400" dirty="0"/>
          </a:p>
          <a:p>
            <a:pPr lvl="1"/>
            <a:r>
              <a:rPr lang="en-US" altLang="zh-TW" sz="2400" dirty="0"/>
              <a:t> Jinja-101</a:t>
            </a:r>
          </a:p>
        </p:txBody>
      </p:sp>
    </p:spTree>
    <p:extLst>
      <p:ext uri="{BB962C8B-B14F-4D97-AF65-F5344CB8AC3E}">
        <p14:creationId xmlns:p14="http://schemas.microsoft.com/office/powerpoint/2010/main" val="369626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0EF40-61B2-1575-DF71-17919E650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23860EBC-3431-FEAF-AAE5-E64645510F3E}"/>
              </a:ext>
            </a:extLst>
          </p:cNvPr>
          <p:cNvSpPr/>
          <p:nvPr/>
        </p:nvSpPr>
        <p:spPr>
          <a:xfrm>
            <a:off x="1024128" y="4691889"/>
            <a:ext cx="4963913" cy="3762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9F0FE02-8A91-04D1-A21F-4009331E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85EC2F-5C4E-2C11-4DA4-22ACED8E1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33629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 What to Test </a:t>
            </a:r>
          </a:p>
          <a:p>
            <a:pPr marL="0" indent="0">
              <a:buNone/>
            </a:pPr>
            <a:r>
              <a:rPr lang="en-US" dirty="0"/>
              <a:t> When to Run Test</a:t>
            </a:r>
          </a:p>
          <a:p>
            <a:pPr marL="0" indent="0">
              <a:buNone/>
            </a:pPr>
            <a:r>
              <a:rPr lang="en-US" dirty="0"/>
              <a:t> Test Coverage</a:t>
            </a:r>
          </a:p>
          <a:p>
            <a:pPr marL="0" indent="0">
              <a:buNone/>
            </a:pPr>
            <a:r>
              <a:rPr lang="en-US" dirty="0"/>
              <a:t> Type of test (by defined methods)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41861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541A9-9FAE-84A8-1DD2-AD480F8D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Type of Tests (by defined method)</a:t>
            </a:r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BA039D-130F-ECD1-703F-29392E66F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95919"/>
              </p:ext>
            </p:extLst>
          </p:nvPr>
        </p:nvGraphicFramePr>
        <p:xfrm>
          <a:off x="1024128" y="1976966"/>
          <a:ext cx="9720070" cy="413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722">
                  <a:extLst>
                    <a:ext uri="{9D8B030D-6E8A-4147-A177-3AD203B41FA5}">
                      <a16:colId xmlns:a16="http://schemas.microsoft.com/office/drawing/2014/main" val="162380476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83555137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29304669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8122199"/>
                    </a:ext>
                  </a:extLst>
                </a:gridCol>
                <a:gridCol w="2819398">
                  <a:extLst>
                    <a:ext uri="{9D8B030D-6E8A-4147-A177-3AD203B41FA5}">
                      <a16:colId xmlns:a16="http://schemas.microsoft.com/office/drawing/2014/main" val="4063836311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r>
                        <a:rPr lang="en-US" altLang="zh-TW" dirty="0"/>
                        <a:t>category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defined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</a:t>
                      </a:r>
                      <a:r>
                        <a:rPr lang="en-US" altLang="zh-TW" dirty="0" err="1"/>
                        <a:t>sql</a:t>
                      </a:r>
                      <a:r>
                        <a:rPr lang="en-US" altLang="zh-TW" dirty="0"/>
                        <a:t> location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76024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altLang="zh-TW" dirty="0"/>
                        <a:t>Native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</a:t>
                      </a:r>
                      <a:r>
                        <a:rPr lang="en-US" altLang="zh-TW" dirty="0" err="1"/>
                        <a:t>yml</a:t>
                      </a:r>
                      <a:r>
                        <a:rPr lang="en-US" altLang="zh-TW" dirty="0"/>
                        <a:t> in models 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dbt</a:t>
                      </a:r>
                      <a:r>
                        <a:rPr lang="en-US" altLang="zh-TW" dirty="0"/>
                        <a:t> core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test 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 err="1"/>
                        <a:t>Not_null</a:t>
                      </a:r>
                      <a:endParaRPr lang="en-US" altLang="zh-TW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/>
                        <a:t>Unique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/>
                        <a:t>can be overwrite by tests in tests/generic/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22448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altLang="zh-TW" dirty="0"/>
                        <a:t>Package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</a:t>
                      </a:r>
                      <a:r>
                        <a:rPr lang="en-US" altLang="zh-TW" dirty="0" err="1"/>
                        <a:t>yml</a:t>
                      </a:r>
                      <a:r>
                        <a:rPr lang="en-US" altLang="zh-TW" dirty="0"/>
                        <a:t> in models folder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dbt_packages</a:t>
                      </a:r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test 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dbt_utils.expression_is_true</a:t>
                      </a:r>
                      <a:endParaRPr lang="en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41932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altLang="zh-TW" dirty="0"/>
                        <a:t>Singular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tests/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specific modes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 err="1"/>
                        <a:t>assert_column_greater_than_five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68786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altLang="zh-TW" dirty="0"/>
                        <a:t>General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</a:t>
                      </a:r>
                      <a:r>
                        <a:rPr lang="en-US" altLang="zh-TW" dirty="0" err="1"/>
                        <a:t>yml</a:t>
                      </a:r>
                      <a:r>
                        <a:rPr lang="en-US" altLang="zh-TW" dirty="0"/>
                        <a:t> in models folder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macros/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tests/generic/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 test 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 err="1"/>
                        <a:t>fct_orders_amount_greater_than_five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6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250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B9B90-CDDA-BAEE-2111-88FE1D36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Singular Tests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EA3666-9D22-C5CB-FF45-1C7AA2C7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6246"/>
            <a:ext cx="10716768" cy="1205593"/>
          </a:xfrm>
        </p:spPr>
        <p:txBody>
          <a:bodyPr>
            <a:noAutofit/>
          </a:bodyPr>
          <a:lstStyle/>
          <a:p>
            <a:r>
              <a:rPr lang="en" altLang="zh-TW" sz="2400" dirty="0"/>
              <a:t>Singular tests are built when you want to test an assumption about particular models. </a:t>
            </a:r>
          </a:p>
          <a:p>
            <a:r>
              <a:rPr lang="en" altLang="zh-TW" sz="2400" dirty="0"/>
              <a:t>The test should return any rows that fail the assumption. </a:t>
            </a:r>
          </a:p>
          <a:p>
            <a:r>
              <a:rPr lang="en" altLang="zh-TW" sz="2400" dirty="0"/>
              <a:t>All you need is a SELECT statement in a new .</a:t>
            </a:r>
            <a:r>
              <a:rPr lang="en" altLang="zh-TW" sz="2400" dirty="0" err="1"/>
              <a:t>sql</a:t>
            </a:r>
            <a:r>
              <a:rPr lang="en" altLang="zh-TW" sz="2400" dirty="0"/>
              <a:t> file stored in the /tests/ folder.</a:t>
            </a:r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8226DF-1FD1-E661-08DE-A81738FEE758}"/>
              </a:ext>
            </a:extLst>
          </p:cNvPr>
          <p:cNvSpPr txBox="1"/>
          <p:nvPr/>
        </p:nvSpPr>
        <p:spPr>
          <a:xfrm>
            <a:off x="1024128" y="3599461"/>
            <a:ext cx="5895977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--</a:t>
            </a:r>
            <a:r>
              <a:rPr lang="zh-TW" altLang="en-US" sz="2000" dirty="0"/>
              <a:t> this singular test tests the assumption that the amount column</a:t>
            </a:r>
          </a:p>
          <a:p>
            <a:r>
              <a:rPr lang="en-US" altLang="zh-TW" sz="2000" dirty="0"/>
              <a:t>--</a:t>
            </a:r>
            <a:r>
              <a:rPr lang="zh-TW" altLang="en-US" sz="2000" dirty="0"/>
              <a:t> of the orders model is always greater than 5.</a:t>
            </a:r>
          </a:p>
          <a:p>
            <a:endParaRPr lang="zh-TW" altLang="en-US" sz="2000" dirty="0"/>
          </a:p>
          <a:p>
            <a:r>
              <a:rPr lang="zh-TW" altLang="en-US" sz="2000" dirty="0"/>
              <a:t>select </a:t>
            </a:r>
          </a:p>
          <a:p>
            <a:r>
              <a:rPr lang="zh-TW" altLang="en-US" sz="2000" dirty="0"/>
              <a:t>    amount </a:t>
            </a:r>
          </a:p>
          <a:p>
            <a:r>
              <a:rPr lang="zh-TW" altLang="en-US" sz="2000" dirty="0"/>
              <a:t>from {{ ref('orders') }}</a:t>
            </a:r>
          </a:p>
          <a:p>
            <a:r>
              <a:rPr lang="zh-TW" altLang="en-US" sz="2000" dirty="0"/>
              <a:t>where amount &lt;= 5</a:t>
            </a:r>
          </a:p>
        </p:txBody>
      </p:sp>
    </p:spTree>
    <p:extLst>
      <p:ext uri="{BB962C8B-B14F-4D97-AF65-F5344CB8AC3E}">
        <p14:creationId xmlns:p14="http://schemas.microsoft.com/office/powerpoint/2010/main" val="1795268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F121C-5CEB-116B-D40E-B3A29CA4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Generic Tests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3A11D-61D3-E800-2564-A899DEA0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What are other examples of generic tests? You’ve already learned them! They are native to </a:t>
            </a:r>
            <a:r>
              <a:rPr lang="en" altLang="zh-TW" dirty="0" err="1"/>
              <a:t>dbt</a:t>
            </a:r>
            <a:r>
              <a:rPr lang="en" altLang="zh-TW" dirty="0"/>
              <a:t> and you can apply them to any 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UNIQUE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NOT_NULL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ACCEPTED_VALUES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RELATIONSHIPS</a:t>
            </a:r>
          </a:p>
          <a:p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7B190E-5144-CA8D-C242-F1D16EE1AE8D}"/>
              </a:ext>
            </a:extLst>
          </p:cNvPr>
          <p:cNvSpPr txBox="1"/>
          <p:nvPr/>
        </p:nvSpPr>
        <p:spPr>
          <a:xfrm>
            <a:off x="4645151" y="3594253"/>
            <a:ext cx="6099048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--</a:t>
            </a:r>
            <a:r>
              <a:rPr lang="zh-TW" altLang="en-US" sz="2000" dirty="0"/>
              <a:t> this is the not_null test, under the hood!  </a:t>
            </a:r>
          </a:p>
          <a:p>
            <a:r>
              <a:rPr lang="zh-TW" altLang="en-US" sz="2000" dirty="0"/>
              <a:t>{% test not_null(model, column_name) %}  </a:t>
            </a:r>
          </a:p>
          <a:p>
            <a:r>
              <a:rPr lang="zh-TW" altLang="en-US" sz="2000" dirty="0"/>
              <a:t>  select *  </a:t>
            </a:r>
          </a:p>
          <a:p>
            <a:r>
              <a:rPr lang="zh-TW" altLang="en-US" sz="2000" dirty="0"/>
              <a:t>  from {{ model }}  </a:t>
            </a:r>
          </a:p>
          <a:p>
            <a:r>
              <a:rPr lang="zh-TW" altLang="en-US" sz="2000" dirty="0"/>
              <a:t>  where {{ column_name }} is null  </a:t>
            </a:r>
          </a:p>
          <a:p>
            <a:r>
              <a:rPr lang="zh-TW" altLang="en-US" sz="2000" dirty="0"/>
              <a:t>{% endtest %}  </a:t>
            </a:r>
          </a:p>
        </p:txBody>
      </p:sp>
    </p:spTree>
    <p:extLst>
      <p:ext uri="{BB962C8B-B14F-4D97-AF65-F5344CB8AC3E}">
        <p14:creationId xmlns:p14="http://schemas.microsoft.com/office/powerpoint/2010/main" val="1015927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0AA34-23D5-F5F5-9B82-E02F2BE2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Custom Generic Tests - Example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E93CE8A-2A65-E3B9-086D-6DE923DBA317}"/>
              </a:ext>
            </a:extLst>
          </p:cNvPr>
          <p:cNvSpPr txBox="1"/>
          <p:nvPr/>
        </p:nvSpPr>
        <p:spPr>
          <a:xfrm>
            <a:off x="1024128" y="2763431"/>
            <a:ext cx="310896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/>
              <a:t>select  </a:t>
            </a:r>
          </a:p>
          <a:p>
            <a:r>
              <a:rPr lang="zh-TW" altLang="en-US" sz="2400" dirty="0"/>
              <a:t>  amount  </a:t>
            </a:r>
          </a:p>
          <a:p>
            <a:r>
              <a:rPr lang="zh-TW" altLang="en-US" sz="2400" dirty="0"/>
              <a:t>from {{ ref('orders') }}  </a:t>
            </a:r>
          </a:p>
          <a:p>
            <a:r>
              <a:rPr lang="zh-TW" altLang="en-US" sz="2400" dirty="0"/>
              <a:t>where amount &lt;= 5 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17C275-C6C0-45D5-A5AE-BC8AC6E2F15A}"/>
              </a:ext>
            </a:extLst>
          </p:cNvPr>
          <p:cNvSpPr txBox="1"/>
          <p:nvPr/>
        </p:nvSpPr>
        <p:spPr>
          <a:xfrm>
            <a:off x="5269992" y="2394099"/>
            <a:ext cx="658063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A8662"/>
                </a:solidFill>
              </a:rPr>
              <a:t>{% test greater_than_five(model, column_name) %}  </a:t>
            </a:r>
          </a:p>
          <a:p>
            <a:r>
              <a:rPr lang="zh-TW" altLang="en-US" sz="2400" dirty="0"/>
              <a:t>select  </a:t>
            </a:r>
          </a:p>
          <a:p>
            <a:r>
              <a:rPr lang="zh-TW" altLang="en-US" sz="2400" dirty="0"/>
              <a:t>  {{ column_name }}  </a:t>
            </a:r>
          </a:p>
          <a:p>
            <a:r>
              <a:rPr lang="zh-TW" altLang="en-US" sz="2400" dirty="0"/>
              <a:t>from {{ model }}  </a:t>
            </a:r>
          </a:p>
          <a:p>
            <a:r>
              <a:rPr lang="zh-TW" altLang="en-US" sz="2400" dirty="0"/>
              <a:t>where {{ column_name }} &lt;= 5  </a:t>
            </a:r>
          </a:p>
          <a:p>
            <a:r>
              <a:rPr lang="zh-TW" altLang="en-US" sz="2400" dirty="0">
                <a:solidFill>
                  <a:srgbClr val="FA8662"/>
                </a:solidFill>
              </a:rPr>
              <a:t>{% endtest %}  </a:t>
            </a: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1ADE485F-F328-8948-DF66-A71F3A1643AD}"/>
              </a:ext>
            </a:extLst>
          </p:cNvPr>
          <p:cNvSpPr/>
          <p:nvPr/>
        </p:nvSpPr>
        <p:spPr>
          <a:xfrm>
            <a:off x="4325112" y="3429000"/>
            <a:ext cx="752856" cy="32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4375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93237-323B-92D2-CFA4-6EC8D299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b="1" dirty="0"/>
              <a:t>Overwriting native tests</a:t>
            </a:r>
            <a:endParaRPr lang="en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A2A8F2-E59D-420F-CE56-FD1BAAE5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You can overwrite any test that </a:t>
            </a:r>
            <a:r>
              <a:rPr lang="en" altLang="zh-TW" sz="2400" dirty="0" err="1"/>
              <a:t>dbt</a:t>
            </a:r>
            <a:r>
              <a:rPr lang="en" altLang="zh-TW" sz="2400" dirty="0"/>
              <a:t> ships with. In fact, you can overwrite any </a:t>
            </a:r>
            <a:r>
              <a:rPr lang="en" altLang="zh-TW" sz="2400" b="1" dirty="0"/>
              <a:t>macro</a:t>
            </a:r>
            <a:r>
              <a:rPr lang="en" altLang="zh-TW" sz="2400" dirty="0"/>
              <a:t> that </a:t>
            </a:r>
            <a:r>
              <a:rPr lang="en" altLang="zh-TW" sz="2400" dirty="0" err="1"/>
              <a:t>dbt</a:t>
            </a:r>
            <a:r>
              <a:rPr lang="en" altLang="zh-TW" sz="2400" dirty="0"/>
              <a:t> utilizes!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Why would you do this?</a:t>
            </a:r>
            <a:br>
              <a:rPr lang="en" altLang="zh-TW" sz="2400" dirty="0"/>
            </a:br>
            <a:r>
              <a:rPr lang="en" altLang="zh-TW" sz="2400" dirty="0"/>
              <a:t>You may want to test for not-null-ness only under certain circumstances across your entire project, like when the </a:t>
            </a:r>
            <a:r>
              <a:rPr lang="en" altLang="zh-TW" sz="2400" dirty="0" err="1"/>
              <a:t>column_id</a:t>
            </a:r>
            <a:r>
              <a:rPr lang="en" altLang="zh-TW" sz="2400" dirty="0"/>
              <a:t> is not your test case, i.e., not equal to 00000.</a:t>
            </a:r>
          </a:p>
        </p:txBody>
      </p:sp>
    </p:spTree>
    <p:extLst>
      <p:ext uri="{BB962C8B-B14F-4D97-AF65-F5344CB8AC3E}">
        <p14:creationId xmlns:p14="http://schemas.microsoft.com/office/powerpoint/2010/main" val="2232938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E2E28-8155-CEB3-40B5-AF04DDA7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Overwrite Native Tests Example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87E6BE-018A-1E5D-62C6-89705DD7EAB6}"/>
              </a:ext>
            </a:extLst>
          </p:cNvPr>
          <p:cNvSpPr txBox="1"/>
          <p:nvPr/>
        </p:nvSpPr>
        <p:spPr>
          <a:xfrm>
            <a:off x="1024128" y="2274838"/>
            <a:ext cx="411937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--</a:t>
            </a:r>
            <a:r>
              <a:rPr lang="zh-TW" altLang="en-US" dirty="0"/>
              <a:t> this is the not_null test</a:t>
            </a:r>
          </a:p>
          <a:p>
            <a:r>
              <a:rPr lang="zh-TW" altLang="en-US" dirty="0"/>
              <a:t>{% test not_null(model, column_name) %}</a:t>
            </a:r>
          </a:p>
          <a:p>
            <a:endParaRPr lang="zh-TW" altLang="en-US" dirty="0"/>
          </a:p>
          <a:p>
            <a:r>
              <a:rPr lang="zh-TW" altLang="en-US" dirty="0"/>
              <a:t>select *</a:t>
            </a:r>
          </a:p>
          <a:p>
            <a:r>
              <a:rPr lang="zh-TW" altLang="en-US" dirty="0"/>
              <a:t>from {{ model }}</a:t>
            </a:r>
          </a:p>
          <a:p>
            <a:r>
              <a:rPr lang="zh-TW" altLang="en-US" dirty="0"/>
              <a:t>where {{ column_name }} is null</a:t>
            </a:r>
          </a:p>
          <a:p>
            <a:endParaRPr lang="zh-TW" altLang="en-US" dirty="0"/>
          </a:p>
          <a:p>
            <a:r>
              <a:rPr lang="zh-TW" altLang="en-US" dirty="0"/>
              <a:t>{% endtest %}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88BEE5-93EE-57D2-ADE2-CA1A6FDD2A01}"/>
              </a:ext>
            </a:extLst>
          </p:cNvPr>
          <p:cNvSpPr txBox="1"/>
          <p:nvPr/>
        </p:nvSpPr>
        <p:spPr>
          <a:xfrm>
            <a:off x="5572125" y="2282726"/>
            <a:ext cx="5172075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--</a:t>
            </a:r>
            <a:r>
              <a:rPr lang="zh-TW" altLang="en-US" dirty="0"/>
              <a:t> this is the not_null test, with a mod!</a:t>
            </a:r>
          </a:p>
          <a:p>
            <a:r>
              <a:rPr lang="zh-TW" altLang="en-US" dirty="0"/>
              <a:t>{% test not_null(model, column_name, column_id) %}</a:t>
            </a:r>
          </a:p>
          <a:p>
            <a:endParaRPr lang="zh-TW" altLang="en-US" dirty="0"/>
          </a:p>
          <a:p>
            <a:r>
              <a:rPr lang="zh-TW" altLang="en-US" dirty="0"/>
              <a:t>select *</a:t>
            </a:r>
          </a:p>
          <a:p>
            <a:r>
              <a:rPr lang="zh-TW" altLang="en-US" dirty="0"/>
              <a:t>from {{ model }}</a:t>
            </a:r>
          </a:p>
          <a:p>
            <a:r>
              <a:rPr lang="zh-TW" altLang="en-US" dirty="0"/>
              <a:t>where {{ column_name }} is null</a:t>
            </a:r>
          </a:p>
          <a:p>
            <a:r>
              <a:rPr lang="zh-TW" altLang="en-US" dirty="0"/>
              <a:t>  and {{ column_id }} is not in ('00000')</a:t>
            </a:r>
          </a:p>
          <a:p>
            <a:endParaRPr lang="zh-TW" altLang="en-US" dirty="0"/>
          </a:p>
          <a:p>
            <a:r>
              <a:rPr lang="zh-TW" altLang="en-US" dirty="0"/>
              <a:t>{% endtest %}</a:t>
            </a:r>
          </a:p>
        </p:txBody>
      </p:sp>
    </p:spTree>
    <p:extLst>
      <p:ext uri="{BB962C8B-B14F-4D97-AF65-F5344CB8AC3E}">
        <p14:creationId xmlns:p14="http://schemas.microsoft.com/office/powerpoint/2010/main" val="2526480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4947-286D-A166-46F5-2E409745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Q&amp;A</a:t>
            </a:r>
            <a:endParaRPr lang="en-US" sz="9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D3DD-87E9-7364-4867-E30B75BFE2A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D8135-AF98-78C7-2AB9-579EE6328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AB544-5314-6FBD-9797-6A1313DAC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B9F64E30-5A3E-E727-AA4A-074275E2397E}"/>
              </a:ext>
            </a:extLst>
          </p:cNvPr>
          <p:cNvSpPr/>
          <p:nvPr/>
        </p:nvSpPr>
        <p:spPr>
          <a:xfrm>
            <a:off x="1024128" y="2790358"/>
            <a:ext cx="4963913" cy="3762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83D671-3DDD-7783-F218-3AD65FF7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DD520-B74E-B52C-DD87-E2E8EA702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33629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 What to Test </a:t>
            </a:r>
          </a:p>
          <a:p>
            <a:pPr marL="0" indent="0">
              <a:buNone/>
            </a:pPr>
            <a:r>
              <a:rPr lang="en-US" dirty="0"/>
              <a:t> When to Run Test</a:t>
            </a:r>
          </a:p>
          <a:p>
            <a:pPr marL="0" indent="0">
              <a:buNone/>
            </a:pPr>
            <a:r>
              <a:rPr lang="en-US" dirty="0"/>
              <a:t> Test Coverage</a:t>
            </a:r>
          </a:p>
          <a:p>
            <a:pPr marL="0" indent="0">
              <a:buNone/>
            </a:pPr>
            <a:r>
              <a:rPr lang="en-US" dirty="0"/>
              <a:t> Type of test (by defined methods)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16521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22E3F-F8A8-A2B5-6595-BDA07A05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Quick refresher: what are tests?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342A16-9F55-ADE6-06FF-D5A680DB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 </a:t>
            </a:r>
            <a:r>
              <a:rPr lang="en" altLang="zh-TW" sz="2400" dirty="0"/>
              <a:t>Tests are </a:t>
            </a:r>
            <a:r>
              <a:rPr lang="en" altLang="zh-TW" sz="2400" b="1" dirty="0"/>
              <a:t>assertions</a:t>
            </a:r>
            <a:r>
              <a:rPr lang="en" altLang="zh-TW" sz="2400" dirty="0"/>
              <a:t> you make about your models and other resources in your </a:t>
            </a:r>
            <a:r>
              <a:rPr lang="en" altLang="zh-TW" sz="2400" dirty="0" err="1"/>
              <a:t>dbt</a:t>
            </a:r>
            <a:r>
              <a:rPr lang="en" altLang="zh-TW" sz="2400" dirty="0"/>
              <a:t> project (e.g., sources, seeds and snapshots).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 </a:t>
            </a:r>
            <a:r>
              <a:rPr lang="en" altLang="zh-TW" sz="2400" dirty="0" err="1"/>
              <a:t>dbt</a:t>
            </a:r>
            <a:r>
              <a:rPr lang="en" altLang="zh-TW" sz="2400" dirty="0"/>
              <a:t> ensures </a:t>
            </a:r>
            <a:r>
              <a:rPr lang="en" altLang="zh-TW" sz="2400" b="1" dirty="0"/>
              <a:t>data quality</a:t>
            </a:r>
            <a:r>
              <a:rPr lang="en" altLang="zh-TW" sz="2400" dirty="0"/>
              <a:t> through a testing framework.</a:t>
            </a:r>
          </a:p>
        </p:txBody>
      </p:sp>
    </p:spTree>
    <p:extLst>
      <p:ext uri="{BB962C8B-B14F-4D97-AF65-F5344CB8AC3E}">
        <p14:creationId xmlns:p14="http://schemas.microsoft.com/office/powerpoint/2010/main" val="362222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5A1C9-3B66-5A09-38B8-3F8F560A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Quick refresher: why test?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125E0-D729-4199-B474-DBBE093B2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Feel comfortable and confident in the code you are writing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Ensure your code continues to work as expected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To help data consumers make data-informed decisions on accurate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To increase the likelihood of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To build trust in the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Save time as models documented with assertions helps future you (and others) contribute to the codebase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407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7E84C-9D05-9590-D6E8-4BA735B1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Testing Techniques</a:t>
            </a:r>
            <a:r>
              <a:rPr lang="zh-TW" altLang="en-US" dirty="0"/>
              <a:t>：</a:t>
            </a:r>
            <a:r>
              <a:rPr lang="en-US" altLang="zh-TW" dirty="0"/>
              <a:t>interactive query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50E89-C26B-A2E0-F1B5-E544D5AE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400" b="1" dirty="0"/>
              <a:t>interactive / ad hoc queries</a:t>
            </a:r>
            <a:endParaRPr lang="en" altLang="zh-TW" sz="2400" dirty="0"/>
          </a:p>
          <a:p>
            <a:r>
              <a:rPr lang="en" altLang="zh-TW" sz="2400" dirty="0"/>
              <a:t>Example query to test the primary key in a statement tab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445502-6AE6-1E05-84ED-3F9CA2841396}"/>
              </a:ext>
            </a:extLst>
          </p:cNvPr>
          <p:cNvSpPr txBox="1"/>
          <p:nvPr/>
        </p:nvSpPr>
        <p:spPr>
          <a:xfrm>
            <a:off x="1024128" y="3429000"/>
            <a:ext cx="6096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/>
              <a:t>--</a:t>
            </a:r>
            <a:r>
              <a:rPr lang="zh-TW" altLang="en-US" sz="2400" dirty="0"/>
              <a:t> ad hoc query in statement tab</a:t>
            </a:r>
          </a:p>
          <a:p>
            <a:r>
              <a:rPr lang="zh-TW" altLang="en-US" sz="2400" dirty="0"/>
              <a:t>select</a:t>
            </a:r>
          </a:p>
          <a:p>
            <a:r>
              <a:rPr lang="zh-TW" altLang="en-US" sz="2400" dirty="0"/>
              <a:t>    customer_id</a:t>
            </a:r>
          </a:p>
          <a:p>
            <a:r>
              <a:rPr lang="zh-TW" altLang="en-US" sz="2400" dirty="0"/>
              <a:t>from analytics.customers</a:t>
            </a:r>
          </a:p>
          <a:p>
            <a:r>
              <a:rPr lang="zh-TW" altLang="en-US" sz="2400" dirty="0"/>
              <a:t>group by customer_id</a:t>
            </a:r>
          </a:p>
          <a:p>
            <a:r>
              <a:rPr lang="zh-TW" altLang="en-US" sz="2400" dirty="0"/>
              <a:t>having count(*) &gt; 1</a:t>
            </a:r>
          </a:p>
        </p:txBody>
      </p:sp>
    </p:spTree>
    <p:extLst>
      <p:ext uri="{BB962C8B-B14F-4D97-AF65-F5344CB8AC3E}">
        <p14:creationId xmlns:p14="http://schemas.microsoft.com/office/powerpoint/2010/main" val="274604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52FB2-7A15-BED1-DE07-588DF770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Testing Techniques</a:t>
            </a:r>
            <a:r>
              <a:rPr lang="zh-TW" altLang="en-US" dirty="0"/>
              <a:t>：</a:t>
            </a:r>
            <a:r>
              <a:rPr lang="en-US" altLang="zh-TW" dirty="0"/>
              <a:t>standalone saved query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CD59AE-1809-A8F7-A950-B24A514E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400" b="1" dirty="0"/>
              <a:t>Standalone saved query</a:t>
            </a:r>
            <a:endParaRPr lang="en" altLang="zh-TW" sz="2400" dirty="0"/>
          </a:p>
          <a:p>
            <a:r>
              <a:rPr lang="en" altLang="zh-TW" sz="2400" dirty="0"/>
              <a:t>Example of a standalone test.</a:t>
            </a:r>
            <a:br>
              <a:rPr lang="en" altLang="zh-TW" sz="2400" dirty="0"/>
            </a:br>
            <a:r>
              <a:rPr lang="en" altLang="zh-TW" sz="2400" dirty="0"/>
              <a:t>Add the previous statement to a SQL file and it will run when you want to check the results.</a:t>
            </a:r>
          </a:p>
          <a:p>
            <a:pPr marL="0" indent="0">
              <a:buNone/>
            </a:pPr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7FFF12-CFB2-CDD7-9A76-BA5B5D11073E}"/>
              </a:ext>
            </a:extLst>
          </p:cNvPr>
          <p:cNvSpPr txBox="1"/>
          <p:nvPr/>
        </p:nvSpPr>
        <p:spPr>
          <a:xfrm>
            <a:off x="1024128" y="3904387"/>
            <a:ext cx="6096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/>
              <a:t># assert_unique_customers_customer_id.sql</a:t>
            </a:r>
          </a:p>
          <a:p>
            <a:r>
              <a:rPr lang="zh-TW" altLang="en-US" sz="2400" dirty="0"/>
              <a:t>select</a:t>
            </a:r>
          </a:p>
          <a:p>
            <a:r>
              <a:rPr lang="zh-TW" altLang="en-US" sz="2400" dirty="0"/>
              <a:t>    customer_id</a:t>
            </a:r>
          </a:p>
          <a:p>
            <a:r>
              <a:rPr lang="zh-TW" altLang="en-US" sz="2400" dirty="0"/>
              <a:t>from analytics.customers</a:t>
            </a:r>
          </a:p>
          <a:p>
            <a:r>
              <a:rPr lang="zh-TW" altLang="en-US" sz="2400" dirty="0"/>
              <a:t>group by customer_id</a:t>
            </a:r>
          </a:p>
          <a:p>
            <a:r>
              <a:rPr lang="zh-TW" altLang="en-US" sz="2400" dirty="0"/>
              <a:t>having count(*) &gt; 1</a:t>
            </a:r>
          </a:p>
        </p:txBody>
      </p:sp>
    </p:spTree>
    <p:extLst>
      <p:ext uri="{BB962C8B-B14F-4D97-AF65-F5344CB8AC3E}">
        <p14:creationId xmlns:p14="http://schemas.microsoft.com/office/powerpoint/2010/main" val="144476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6F405-BB9F-EE7C-2B69-60D05755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Testing Techniques</a:t>
            </a:r>
            <a:r>
              <a:rPr lang="zh-TW" altLang="en-US" dirty="0"/>
              <a:t>：</a:t>
            </a:r>
            <a:r>
              <a:rPr lang="en-US" altLang="zh-TW" dirty="0"/>
              <a:t>standalone saved query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CA8B55-7DA2-137C-AB08-7815B5F6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62219"/>
            <a:ext cx="9720071" cy="1204604"/>
          </a:xfrm>
        </p:spPr>
        <p:txBody>
          <a:bodyPr>
            <a:noAutofit/>
          </a:bodyPr>
          <a:lstStyle/>
          <a:p>
            <a:r>
              <a:rPr lang="en" altLang="zh-TW" sz="2400" b="1" dirty="0"/>
              <a:t>Expected results</a:t>
            </a:r>
            <a:endParaRPr lang="en" altLang="zh-TW" sz="2400" dirty="0"/>
          </a:p>
          <a:p>
            <a:r>
              <a:rPr lang="en" altLang="zh-TW" sz="2400" dirty="0"/>
              <a:t>Example of a standalone test with expected results.</a:t>
            </a:r>
            <a:br>
              <a:rPr lang="en" altLang="zh-TW" sz="2400" dirty="0"/>
            </a:br>
            <a:r>
              <a:rPr lang="en" altLang="zh-TW" sz="2400" dirty="0"/>
              <a:t>This adds context and information to your tests.</a:t>
            </a:r>
          </a:p>
          <a:p>
            <a:pPr marL="0" indent="0">
              <a:buNone/>
            </a:pPr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8BD0C3-CA28-1627-08FA-EAAA76266AC2}"/>
              </a:ext>
            </a:extLst>
          </p:cNvPr>
          <p:cNvSpPr txBox="1"/>
          <p:nvPr/>
        </p:nvSpPr>
        <p:spPr>
          <a:xfrm>
            <a:off x="1024127" y="2990851"/>
            <a:ext cx="6096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# additional logic to only surface failures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select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count(*) as failures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from (</a:t>
            </a:r>
          </a:p>
          <a:p>
            <a:r>
              <a:rPr lang="zh-TW" altLang="en-US" dirty="0"/>
              <a:t>    select</a:t>
            </a:r>
          </a:p>
          <a:p>
            <a:r>
              <a:rPr lang="zh-TW" altLang="en-US" dirty="0"/>
              <a:t>        customer_id as unique_field,</a:t>
            </a:r>
          </a:p>
          <a:p>
            <a:r>
              <a:rPr lang="zh-TW" altLang="en-US" dirty="0"/>
              <a:t>        count(*) as n_records</a:t>
            </a:r>
          </a:p>
          <a:p>
            <a:r>
              <a:rPr lang="zh-TW" altLang="en-US" dirty="0"/>
              <a:t>    from analytics.dbt_pkearns.customers</a:t>
            </a:r>
          </a:p>
          <a:p>
            <a:r>
              <a:rPr lang="zh-TW" altLang="en-US" dirty="0"/>
              <a:t>    where customer_id is not null</a:t>
            </a:r>
          </a:p>
          <a:p>
            <a:r>
              <a:rPr lang="zh-TW" altLang="en-US" dirty="0"/>
              <a:t>    group by customer_id</a:t>
            </a:r>
          </a:p>
          <a:p>
            <a:r>
              <a:rPr lang="zh-TW" altLang="en-US" dirty="0"/>
              <a:t>    having count(*) &gt; 1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) dbt_internal_test</a:t>
            </a:r>
          </a:p>
        </p:txBody>
      </p:sp>
    </p:spTree>
    <p:extLst>
      <p:ext uri="{BB962C8B-B14F-4D97-AF65-F5344CB8AC3E}">
        <p14:creationId xmlns:p14="http://schemas.microsoft.com/office/powerpoint/2010/main" val="2014649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BFCBCE89283428676A20078F9C627" ma:contentTypeVersion="0" ma:contentTypeDescription="Create a new document." ma:contentTypeScope="" ma:versionID="918435e5a572f41622418880a12b98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5787acf22db4e4c0ac8b858fca640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8D2EB3-7753-4D67-8416-C5573D57E2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0D94FD-9204-43E9-BF4B-F962BB7278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1589308-4F34-4CA7-9CA2-F23BCF9BAB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23364</TotalTime>
  <Words>2265</Words>
  <Application>Microsoft Macintosh PowerPoint</Application>
  <PresentationFormat>寬螢幕</PresentationFormat>
  <Paragraphs>428</Paragraphs>
  <Slides>37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Arial Regular</vt:lpstr>
      <vt:lpstr>Arial</vt:lpstr>
      <vt:lpstr>Calibri</vt:lpstr>
      <vt:lpstr>Lato Light</vt:lpstr>
      <vt:lpstr>Tahoma</vt:lpstr>
      <vt:lpstr>Tw Cen MT</vt:lpstr>
      <vt:lpstr>Tw Cen MT Condensed</vt:lpstr>
      <vt:lpstr>Wingdings 3</vt:lpstr>
      <vt:lpstr>Integral</vt:lpstr>
      <vt:lpstr>Dbt Training -Advanced Test</vt:lpstr>
      <vt:lpstr>AGENDA</vt:lpstr>
      <vt:lpstr>Prerequisites</vt:lpstr>
      <vt:lpstr>AGENDA</vt:lpstr>
      <vt:lpstr>Quick refresher: what are tests?</vt:lpstr>
      <vt:lpstr>Quick refresher: why test?</vt:lpstr>
      <vt:lpstr>Testing Techniques：interactive query</vt:lpstr>
      <vt:lpstr>Testing Techniques：standalone saved query</vt:lpstr>
      <vt:lpstr>Testing Techniques：standalone saved query</vt:lpstr>
      <vt:lpstr>Testing Strategies</vt:lpstr>
      <vt:lpstr>What makes a good test?</vt:lpstr>
      <vt:lpstr>AGENDA</vt:lpstr>
      <vt:lpstr>Test on One Database Object</vt:lpstr>
      <vt:lpstr>Test How One Database Object Refers to Another Database Object</vt:lpstr>
      <vt:lpstr>Test Something Unique About Your Data</vt:lpstr>
      <vt:lpstr>Test the Freshness of Your Raw Source Data</vt:lpstr>
      <vt:lpstr>Temporary Testing While Refactoring</vt:lpstr>
      <vt:lpstr>The path to a well-tested dbt project</vt:lpstr>
      <vt:lpstr>AGENDA</vt:lpstr>
      <vt:lpstr>Run Tests</vt:lpstr>
      <vt:lpstr>#1: Test while adding or modifying dbt code</vt:lpstr>
      <vt:lpstr>#2: Test while deploying data to production</vt:lpstr>
      <vt:lpstr>#3: Test while opening pull request (CI)</vt:lpstr>
      <vt:lpstr>#4: Test in QA branch before your dbt code reaches main</vt:lpstr>
      <vt:lpstr>AGENDA</vt:lpstr>
      <vt:lpstr>PowerPoint 簡報</vt:lpstr>
      <vt:lpstr>PowerPoint 簡報</vt:lpstr>
      <vt:lpstr>PowerPoint 簡報</vt:lpstr>
      <vt:lpstr>PowerPoint 簡報</vt:lpstr>
      <vt:lpstr>AGENDA</vt:lpstr>
      <vt:lpstr>Type of Tests (by defined method)</vt:lpstr>
      <vt:lpstr>Singular Tests</vt:lpstr>
      <vt:lpstr>Generic Tests</vt:lpstr>
      <vt:lpstr>Custom Generic Tests - Example</vt:lpstr>
      <vt:lpstr>Overwriting native tests</vt:lpstr>
      <vt:lpstr>Overwrite Native Tests Example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Driven design</dc:title>
  <dc:creator>Dave New</dc:creator>
  <cp:lastModifiedBy>Ann Liou</cp:lastModifiedBy>
  <cp:revision>1920</cp:revision>
  <dcterms:created xsi:type="dcterms:W3CDTF">2015-05-12T12:01:14Z</dcterms:created>
  <dcterms:modified xsi:type="dcterms:W3CDTF">2024-11-25T10:12:21Z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0x01010040FBFCBCE89283428676A20078F9C627</vt:lpwstr>
  </property>
</Properties>
</file>