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5"/>
    <p:sldMasterId id="2147483674" r:id="rId6"/>
    <p:sldMasterId id="214748367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A69EBB-0A25-480B-876C-F989A86C2288}">
  <a:tblStyle styleId="{C5A69EBB-0A25-480B-876C-F989A86C22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959ae32e6_7_129: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rebuchet MS"/>
              <a:buNone/>
            </a:pPr>
            <a:fld id="{00000000-1234-1234-1234-123412341234}" type="slidenum">
              <a:rPr b="0" i="0" lang="en-GB" sz="1200" u="none">
                <a:solidFill>
                  <a:srgbClr val="000000"/>
                </a:solidFill>
                <a:latin typeface="Trebuchet MS"/>
                <a:ea typeface="Trebuchet MS"/>
                <a:cs typeface="Trebuchet MS"/>
                <a:sym typeface="Trebuchet MS"/>
              </a:rPr>
              <a:t>‹#›</a:t>
            </a:fld>
            <a:endParaRPr sz="1200"/>
          </a:p>
        </p:txBody>
      </p:sp>
      <p:sp>
        <p:nvSpPr>
          <p:cNvPr id="174" name="Google Shape;174;g28959ae32e6_7_129:notes"/>
          <p:cNvSpPr/>
          <p:nvPr>
            <p:ph idx="2" type="sldImg"/>
          </p:nvPr>
        </p:nvSpPr>
        <p:spPr>
          <a:xfrm>
            <a:off x="-881400" y="695135"/>
            <a:ext cx="862080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5" name="Google Shape;175;g28959ae32e6_7_129: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8959ae32e6_7_166: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GB" sz="1200" u="none">
                <a:solidFill>
                  <a:schemeClr val="dk1"/>
                </a:solidFill>
                <a:latin typeface="Trebuchet MS"/>
                <a:ea typeface="Trebuchet MS"/>
                <a:cs typeface="Trebuchet MS"/>
                <a:sym typeface="Trebuchet MS"/>
              </a:rPr>
              <a:t>‹#›</a:t>
            </a:fld>
            <a:endParaRPr sz="1200"/>
          </a:p>
        </p:txBody>
      </p:sp>
      <p:sp>
        <p:nvSpPr>
          <p:cNvPr id="236" name="Google Shape;236;g28959ae32e6_7_166: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37" name="Google Shape;237;g28959ae32e6_7_166: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959ae32e6_7_173: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GB" sz="1200" u="none">
                <a:solidFill>
                  <a:schemeClr val="dk1"/>
                </a:solidFill>
                <a:latin typeface="Trebuchet MS"/>
                <a:ea typeface="Trebuchet MS"/>
                <a:cs typeface="Trebuchet MS"/>
                <a:sym typeface="Trebuchet MS"/>
              </a:rPr>
              <a:t>‹#›</a:t>
            </a:fld>
            <a:endParaRPr sz="1200"/>
          </a:p>
        </p:txBody>
      </p:sp>
      <p:sp>
        <p:nvSpPr>
          <p:cNvPr id="245" name="Google Shape;245;g28959ae32e6_7_173: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46" name="Google Shape;246;g28959ae32e6_7_173: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fc9de4e7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fc9de4e7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8959ae32e6_7_179: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GB" sz="1200" u="none">
                <a:solidFill>
                  <a:schemeClr val="dk1"/>
                </a:solidFill>
                <a:latin typeface="Trebuchet MS"/>
                <a:ea typeface="Trebuchet MS"/>
                <a:cs typeface="Trebuchet MS"/>
                <a:sym typeface="Trebuchet MS"/>
              </a:rPr>
              <a:t>‹#›</a:t>
            </a:fld>
            <a:endParaRPr sz="1200"/>
          </a:p>
        </p:txBody>
      </p:sp>
      <p:sp>
        <p:nvSpPr>
          <p:cNvPr id="259" name="Google Shape;259;g28959ae32e6_7_179: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60" name="Google Shape;260;g28959ae32e6_7_179: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fc9de4e7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ffc9de4e7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8bd0014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08bd0014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8bd0014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8bd0014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8bd00140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08bd00140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8bb195e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8bb195e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8bb195e1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8bb195e1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959ae32e6_7_136: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GB" sz="1200" u="none">
                <a:solidFill>
                  <a:schemeClr val="dk1"/>
                </a:solidFill>
                <a:latin typeface="Trebuchet MS"/>
                <a:ea typeface="Trebuchet MS"/>
                <a:cs typeface="Trebuchet MS"/>
                <a:sym typeface="Trebuchet MS"/>
              </a:rPr>
              <a:t>‹#›</a:t>
            </a:fld>
            <a:endParaRPr sz="1200"/>
          </a:p>
        </p:txBody>
      </p:sp>
      <p:sp>
        <p:nvSpPr>
          <p:cNvPr id="182" name="Google Shape;182;g28959ae32e6_7_136:notes"/>
          <p:cNvSpPr/>
          <p:nvPr>
            <p:ph idx="2" type="sldImg"/>
          </p:nvPr>
        </p:nvSpPr>
        <p:spPr>
          <a:xfrm>
            <a:off x="-881400" y="695135"/>
            <a:ext cx="862080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3" name="Google Shape;183;g28959ae32e6_7_136: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8bb195e1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8bb195e1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8bb195e1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8bb195e1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08bb195e1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08bb195e1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8bb195e1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8bb195e1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8e53daa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8e53daa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8e53daa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8e53daa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08e53daa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08e53daa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8959ae32e6_7_185: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GB" sz="1200" u="none">
                <a:solidFill>
                  <a:schemeClr val="dk1"/>
                </a:solidFill>
                <a:latin typeface="Trebuchet MS"/>
                <a:ea typeface="Trebuchet MS"/>
                <a:cs typeface="Trebuchet MS"/>
                <a:sym typeface="Trebuchet MS"/>
              </a:rPr>
              <a:t>‹#›</a:t>
            </a:fld>
            <a:endParaRPr sz="1200"/>
          </a:p>
        </p:txBody>
      </p:sp>
      <p:sp>
        <p:nvSpPr>
          <p:cNvPr id="361" name="Google Shape;361;g28959ae32e6_7_185: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2" name="Google Shape;362;g28959ae32e6_7_185: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8959ae32e6_7_191: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200"/>
              <a:buFont typeface="Trebuchet MS"/>
              <a:buNone/>
            </a:pPr>
            <a:fld id="{00000000-1234-1234-1234-123412341234}" type="slidenum">
              <a:rPr b="0" i="0" lang="en-GB" sz="1200" u="none">
                <a:solidFill>
                  <a:srgbClr val="000000"/>
                </a:solidFill>
                <a:latin typeface="Trebuchet MS"/>
                <a:ea typeface="Trebuchet MS"/>
                <a:cs typeface="Trebuchet MS"/>
                <a:sym typeface="Trebuchet MS"/>
              </a:rPr>
              <a:t>‹#›</a:t>
            </a:fld>
            <a:endParaRPr sz="1200"/>
          </a:p>
        </p:txBody>
      </p:sp>
      <p:sp>
        <p:nvSpPr>
          <p:cNvPr id="368" name="Google Shape;368;g28959ae32e6_7_191: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9" name="Google Shape;369;g28959ae32e6_7_191: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959ae32e6_7_198: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GB" sz="1200" u="none">
                <a:solidFill>
                  <a:schemeClr val="dk1"/>
                </a:solidFill>
                <a:latin typeface="Trebuchet MS"/>
                <a:ea typeface="Trebuchet MS"/>
                <a:cs typeface="Trebuchet MS"/>
                <a:sym typeface="Trebuchet MS"/>
              </a:rPr>
              <a:t>‹#›</a:t>
            </a:fld>
            <a:endParaRPr sz="1200"/>
          </a:p>
        </p:txBody>
      </p:sp>
      <p:sp>
        <p:nvSpPr>
          <p:cNvPr id="376" name="Google Shape;376;g28959ae32e6_7_198: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77" name="Google Shape;377;g28959ae32e6_7_198: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959ae32e6_7_142: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GB" sz="1200" u="none">
                <a:solidFill>
                  <a:schemeClr val="dk1"/>
                </a:solidFill>
                <a:latin typeface="Trebuchet MS"/>
                <a:ea typeface="Trebuchet MS"/>
                <a:cs typeface="Trebuchet MS"/>
                <a:sym typeface="Trebuchet MS"/>
              </a:rPr>
              <a:t>‹#›</a:t>
            </a:fld>
            <a:endParaRPr sz="1200"/>
          </a:p>
        </p:txBody>
      </p:sp>
      <p:sp>
        <p:nvSpPr>
          <p:cNvPr id="189" name="Google Shape;189;g28959ae32e6_7_142: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0" name="Google Shape;190;g28959ae32e6_7_142: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961f468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961f468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961f468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8961f468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959ae32e6_7_148: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GB" sz="1200" u="none">
                <a:solidFill>
                  <a:schemeClr val="dk1"/>
                </a:solidFill>
                <a:latin typeface="Trebuchet MS"/>
                <a:ea typeface="Trebuchet MS"/>
                <a:cs typeface="Trebuchet MS"/>
                <a:sym typeface="Trebuchet MS"/>
              </a:rPr>
              <a:t>‹#›</a:t>
            </a:fld>
            <a:endParaRPr sz="1200"/>
          </a:p>
        </p:txBody>
      </p:sp>
      <p:sp>
        <p:nvSpPr>
          <p:cNvPr id="206" name="Google Shape;206;g28959ae32e6_7_148: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7" name="Google Shape;207;g28959ae32e6_7_148: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96c581942_0_22:notes"/>
          <p:cNvSpPr txBox="1"/>
          <p:nvPr/>
        </p:nvSpPr>
        <p:spPr>
          <a:xfrm>
            <a:off x="3881207" y="8686471"/>
            <a:ext cx="2975400" cy="456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GB" sz="1200" u="none">
                <a:solidFill>
                  <a:schemeClr val="dk1"/>
                </a:solidFill>
                <a:latin typeface="Trebuchet MS"/>
                <a:ea typeface="Trebuchet MS"/>
                <a:cs typeface="Trebuchet MS"/>
                <a:sym typeface="Trebuchet MS"/>
              </a:rPr>
              <a:t>‹#›</a:t>
            </a:fld>
            <a:endParaRPr sz="1200"/>
          </a:p>
        </p:txBody>
      </p:sp>
      <p:sp>
        <p:nvSpPr>
          <p:cNvPr id="214" name="Google Shape;214;g2896c581942_0_22:notes"/>
          <p:cNvSpPr/>
          <p:nvPr>
            <p:ph idx="2" type="sldImg"/>
          </p:nvPr>
        </p:nvSpPr>
        <p:spPr>
          <a:xfrm>
            <a:off x="195720" y="695135"/>
            <a:ext cx="6466500" cy="3428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5" name="Google Shape;215;g2896c581942_0_22: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959ae32e6_7_154:notes"/>
          <p:cNvSpPr txBox="1"/>
          <p:nvPr/>
        </p:nvSpPr>
        <p:spPr>
          <a:xfrm>
            <a:off x="3881207" y="8686471"/>
            <a:ext cx="2975352" cy="45618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chemeClr val="dk1"/>
              </a:buClr>
              <a:buSzPts val="1200"/>
              <a:buFont typeface="Trebuchet MS"/>
              <a:buNone/>
            </a:pPr>
            <a:fld id="{00000000-1234-1234-1234-123412341234}" type="slidenum">
              <a:rPr b="0" i="0" lang="en-GB" sz="1200" u="none">
                <a:solidFill>
                  <a:schemeClr val="dk1"/>
                </a:solidFill>
                <a:latin typeface="Trebuchet MS"/>
                <a:ea typeface="Trebuchet MS"/>
                <a:cs typeface="Trebuchet MS"/>
                <a:sym typeface="Trebuchet MS"/>
              </a:rPr>
              <a:t>‹#›</a:t>
            </a:fld>
            <a:endParaRPr sz="1200"/>
          </a:p>
        </p:txBody>
      </p:sp>
      <p:sp>
        <p:nvSpPr>
          <p:cNvPr id="222" name="Google Shape;222;g28959ae32e6_7_154:notes"/>
          <p:cNvSpPr/>
          <p:nvPr>
            <p:ph idx="2" type="sldImg"/>
          </p:nvPr>
        </p:nvSpPr>
        <p:spPr>
          <a:xfrm>
            <a:off x="195720" y="695135"/>
            <a:ext cx="6466560" cy="342815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3" name="Google Shape;223;g28959ae32e6_7_154:notes"/>
          <p:cNvSpPr txBox="1"/>
          <p:nvPr>
            <p:ph idx="1" type="body"/>
          </p:nvPr>
        </p:nvSpPr>
        <p:spPr>
          <a:xfrm>
            <a:off x="685512" y="4343235"/>
            <a:ext cx="5486976" cy="411514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959ae32e6_7_161:notes"/>
          <p:cNvSpPr txBox="1"/>
          <p:nvPr>
            <p:ph idx="1" type="body"/>
          </p:nvPr>
        </p:nvSpPr>
        <p:spPr>
          <a:xfrm>
            <a:off x="685512" y="4343235"/>
            <a:ext cx="5485535" cy="4113787"/>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30" name="Google Shape;230;g28959ae32e6_7_161:notes"/>
          <p:cNvSpPr/>
          <p:nvPr>
            <p:ph idx="2" type="sldImg"/>
          </p:nvPr>
        </p:nvSpPr>
        <p:spPr>
          <a:xfrm>
            <a:off x="-881160" y="695135"/>
            <a:ext cx="8618879" cy="342679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4"/>
          <p:cNvSpPr txBox="1"/>
          <p:nvPr>
            <p:ph type="title"/>
          </p:nvPr>
        </p:nvSpPr>
        <p:spPr>
          <a:xfrm>
            <a:off x="609120" y="456888"/>
            <a:ext cx="6347520" cy="990464"/>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sz="3300"/>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9" name="Google Shape;69;p14"/>
          <p:cNvSpPr txBox="1"/>
          <p:nvPr>
            <p:ph idx="1" type="body"/>
          </p:nvPr>
        </p:nvSpPr>
        <p:spPr>
          <a:xfrm>
            <a:off x="609120" y="1620170"/>
            <a:ext cx="6347520" cy="2910905"/>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70" name="Google Shape;70;p14"/>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71" name="Google Shape;71;p14"/>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72" name="Google Shape;72;p14"/>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16"/>
          <p:cNvSpPr txBox="1"/>
          <p:nvPr>
            <p:ph type="title"/>
          </p:nvPr>
        </p:nvSpPr>
        <p:spPr>
          <a:xfrm>
            <a:off x="609120" y="456888"/>
            <a:ext cx="6347520" cy="990464"/>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sz="3300"/>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92" name="Google Shape;92;p16"/>
          <p:cNvSpPr txBox="1"/>
          <p:nvPr>
            <p:ph idx="1" type="body"/>
          </p:nvPr>
        </p:nvSpPr>
        <p:spPr>
          <a:xfrm>
            <a:off x="609120" y="1620170"/>
            <a:ext cx="6347520" cy="2910905"/>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93" name="Google Shape;93;p16"/>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94" name="Google Shape;94;p16"/>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95" name="Google Shape;95;p16"/>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7"/>
          <p:cNvSpPr txBox="1"/>
          <p:nvPr>
            <p:ph type="title"/>
          </p:nvPr>
        </p:nvSpPr>
        <p:spPr>
          <a:xfrm rot="5400000">
            <a:off x="4497424" y="1937089"/>
            <a:ext cx="3938588" cy="978812"/>
          </a:xfrm>
          <a:prstGeom prst="rect">
            <a:avLst/>
          </a:prstGeom>
          <a:noFill/>
          <a:ln>
            <a:noFill/>
          </a:ln>
        </p:spPr>
        <p:txBody>
          <a:bodyPr anchorCtr="0" anchor="ctr" bIns="38000" lIns="76025" spcFirstLastPara="1" rIns="76025" wrap="square" tIns="380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98" name="Google Shape;98;p17"/>
          <p:cNvSpPr txBox="1"/>
          <p:nvPr>
            <p:ph idx="1" type="body"/>
          </p:nvPr>
        </p:nvSpPr>
        <p:spPr>
          <a:xfrm rot="5400000">
            <a:off x="1237818" y="-171018"/>
            <a:ext cx="3938588" cy="5195026"/>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99" name="Google Shape;99;p17"/>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0" name="Google Shape;100;p17"/>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1" name="Google Shape;101;p17"/>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18"/>
          <p:cNvSpPr txBox="1"/>
          <p:nvPr>
            <p:ph type="title"/>
          </p:nvPr>
        </p:nvSpPr>
        <p:spPr>
          <a:xfrm>
            <a:off x="609120" y="456888"/>
            <a:ext cx="6347520" cy="990464"/>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04" name="Google Shape;104;p18"/>
          <p:cNvSpPr txBox="1"/>
          <p:nvPr>
            <p:ph idx="1" type="body"/>
          </p:nvPr>
        </p:nvSpPr>
        <p:spPr>
          <a:xfrm rot="5400000">
            <a:off x="2327427" y="-98137"/>
            <a:ext cx="2910905" cy="6347520"/>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105" name="Google Shape;105;p18"/>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6" name="Google Shape;106;p18"/>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7" name="Google Shape;107;p18"/>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08" name="Shape 108"/>
        <p:cNvGrpSpPr/>
        <p:nvPr/>
      </p:nvGrpSpPr>
      <p:grpSpPr>
        <a:xfrm>
          <a:off x="0" y="0"/>
          <a:ext cx="0" cy="0"/>
          <a:chOff x="0" y="0"/>
          <a:chExt cx="0" cy="0"/>
        </a:xfrm>
      </p:grpSpPr>
      <p:sp>
        <p:nvSpPr>
          <p:cNvPr id="109" name="Google Shape;109;p19"/>
          <p:cNvSpPr txBox="1"/>
          <p:nvPr>
            <p:ph type="title"/>
          </p:nvPr>
        </p:nvSpPr>
        <p:spPr>
          <a:xfrm>
            <a:off x="615848" y="457200"/>
            <a:ext cx="6341465" cy="2266950"/>
          </a:xfrm>
          <a:prstGeom prst="rect">
            <a:avLst/>
          </a:prstGeom>
          <a:noFill/>
          <a:ln>
            <a:noFill/>
          </a:ln>
        </p:spPr>
        <p:txBody>
          <a:bodyPr anchorCtr="0" anchor="ctr" bIns="38000" lIns="76025" spcFirstLastPara="1" rIns="76025" wrap="square" tIns="38000">
            <a:noAutofit/>
          </a:bodyPr>
          <a:lstStyle>
            <a:lvl1pPr lvl="0" algn="l">
              <a:spcBef>
                <a:spcPts val="0"/>
              </a:spcBef>
              <a:spcAft>
                <a:spcPts val="0"/>
              </a:spcAft>
              <a:buSzPts val="1200"/>
              <a:buNone/>
              <a:defRPr b="0" sz="4000" cap="none"/>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10" name="Google Shape;110;p19"/>
          <p:cNvSpPr txBox="1"/>
          <p:nvPr>
            <p:ph idx="1" type="body"/>
          </p:nvPr>
        </p:nvSpPr>
        <p:spPr>
          <a:xfrm>
            <a:off x="609597" y="3009900"/>
            <a:ext cx="6347716" cy="385686"/>
          </a:xfrm>
          <a:prstGeom prst="rect">
            <a:avLst/>
          </a:prstGeom>
          <a:noFill/>
          <a:ln>
            <a:noFill/>
          </a:ln>
        </p:spPr>
        <p:txBody>
          <a:bodyPr anchorCtr="0" anchor="b" bIns="38000" lIns="76025" spcFirstLastPara="1" rIns="76025" wrap="square" tIns="38000">
            <a:noAutofit/>
          </a:bodyPr>
          <a:lstStyle>
            <a:lvl1pPr indent="-228600" lvl="0" marL="457200" algn="l">
              <a:spcBef>
                <a:spcPts val="900"/>
              </a:spcBef>
              <a:spcAft>
                <a:spcPts val="0"/>
              </a:spcAft>
              <a:buSzPts val="1800"/>
              <a:buFont typeface="Trebuchet MS"/>
              <a:buNone/>
              <a:defRPr sz="2200">
                <a:solidFill>
                  <a:schemeClr val="accent1"/>
                </a:solidFill>
              </a:defRPr>
            </a:lvl1pPr>
            <a:lvl2pPr indent="-228600" lvl="1" marL="914400" algn="l">
              <a:spcBef>
                <a:spcPts val="900"/>
              </a:spcBef>
              <a:spcAft>
                <a:spcPts val="0"/>
              </a:spcAft>
              <a:buSzPts val="1100"/>
              <a:buFont typeface="Trebuchet MS"/>
              <a:buNone/>
              <a:defRPr/>
            </a:lvl2pPr>
            <a:lvl3pPr indent="-228600" lvl="2" marL="1371600" algn="l">
              <a:spcBef>
                <a:spcPts val="900"/>
              </a:spcBef>
              <a:spcAft>
                <a:spcPts val="0"/>
              </a:spcAft>
              <a:buSzPts val="1000"/>
              <a:buFont typeface="Trebuchet MS"/>
              <a:buNone/>
              <a:defRPr/>
            </a:lvl3pPr>
            <a:lvl4pPr indent="-228600" lvl="3" marL="1828800" algn="l">
              <a:spcBef>
                <a:spcPts val="900"/>
              </a:spcBef>
              <a:spcAft>
                <a:spcPts val="0"/>
              </a:spcAft>
              <a:buSzPts val="900"/>
              <a:buFont typeface="Trebuchet MS"/>
              <a:buNone/>
              <a:defRPr/>
            </a:lvl4pPr>
            <a:lvl5pPr indent="-228600" lvl="4" marL="2286000" algn="l">
              <a:spcBef>
                <a:spcPts val="900"/>
              </a:spcBef>
              <a:spcAft>
                <a:spcPts val="0"/>
              </a:spcAft>
              <a:buSzPts val="900"/>
              <a:buFont typeface="Trebuchet MS"/>
              <a:buNone/>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111" name="Google Shape;111;p19"/>
          <p:cNvSpPr txBox="1"/>
          <p:nvPr>
            <p:ph idx="2" type="body"/>
          </p:nvPr>
        </p:nvSpPr>
        <p:spPr>
          <a:xfrm>
            <a:off x="609598" y="3395586"/>
            <a:ext cx="6347715" cy="1135436"/>
          </a:xfrm>
          <a:prstGeom prst="rect">
            <a:avLst/>
          </a:prstGeom>
          <a:noFill/>
          <a:ln>
            <a:noFill/>
          </a:ln>
        </p:spPr>
        <p:txBody>
          <a:bodyPr anchorCtr="0" anchor="t" bIns="38000" lIns="76025" spcFirstLastPara="1" rIns="76025" wrap="square" tIns="38000">
            <a:noAutofit/>
          </a:bodyPr>
          <a:lstStyle>
            <a:lvl1pPr indent="-228600" lvl="0" marL="457200" algn="l">
              <a:spcBef>
                <a:spcPts val="900"/>
              </a:spcBef>
              <a:spcAft>
                <a:spcPts val="0"/>
              </a:spcAft>
              <a:buSzPts val="1300"/>
              <a:buNone/>
              <a:defRPr sz="1600">
                <a:solidFill>
                  <a:srgbClr val="7F7F7F"/>
                </a:solidFill>
              </a:defRPr>
            </a:lvl1pPr>
            <a:lvl2pPr indent="-228600" lvl="1" marL="914400" algn="l">
              <a:spcBef>
                <a:spcPts val="900"/>
              </a:spcBef>
              <a:spcAft>
                <a:spcPts val="0"/>
              </a:spcAft>
              <a:buSzPts val="1300"/>
              <a:buNone/>
              <a:defRPr sz="1600">
                <a:solidFill>
                  <a:srgbClr val="888888"/>
                </a:solidFill>
              </a:defRPr>
            </a:lvl2pPr>
            <a:lvl3pPr indent="-228600" lvl="2" marL="1371600" algn="l">
              <a:spcBef>
                <a:spcPts val="900"/>
              </a:spcBef>
              <a:spcAft>
                <a:spcPts val="0"/>
              </a:spcAft>
              <a:buSzPts val="1200"/>
              <a:buNone/>
              <a:defRPr sz="1500">
                <a:solidFill>
                  <a:srgbClr val="888888"/>
                </a:solidFill>
              </a:defRPr>
            </a:lvl3pPr>
            <a:lvl4pPr indent="-228600" lvl="3" marL="1828800" algn="l">
              <a:spcBef>
                <a:spcPts val="900"/>
              </a:spcBef>
              <a:spcAft>
                <a:spcPts val="0"/>
              </a:spcAft>
              <a:buSzPts val="1000"/>
              <a:buNone/>
              <a:defRPr sz="1300">
                <a:solidFill>
                  <a:srgbClr val="888888"/>
                </a:solidFill>
              </a:defRPr>
            </a:lvl4pPr>
            <a:lvl5pPr indent="-228600" lvl="4" marL="2286000" algn="l">
              <a:spcBef>
                <a:spcPts val="900"/>
              </a:spcBef>
              <a:spcAft>
                <a:spcPts val="0"/>
              </a:spcAft>
              <a:buSzPts val="1000"/>
              <a:buNone/>
              <a:defRPr sz="1300">
                <a:solidFill>
                  <a:srgbClr val="888888"/>
                </a:solidFill>
              </a:defRPr>
            </a:lvl5pPr>
            <a:lvl6pPr indent="-228600" lvl="5" marL="2743200" algn="l">
              <a:spcBef>
                <a:spcPts val="900"/>
              </a:spcBef>
              <a:spcAft>
                <a:spcPts val="0"/>
              </a:spcAft>
              <a:buSzPts val="1000"/>
              <a:buNone/>
              <a:defRPr sz="1300">
                <a:solidFill>
                  <a:srgbClr val="888888"/>
                </a:solidFill>
              </a:defRPr>
            </a:lvl6pPr>
            <a:lvl7pPr indent="-228600" lvl="6" marL="3200400" algn="l">
              <a:spcBef>
                <a:spcPts val="900"/>
              </a:spcBef>
              <a:spcAft>
                <a:spcPts val="0"/>
              </a:spcAft>
              <a:buSzPts val="1000"/>
              <a:buNone/>
              <a:defRPr sz="1300">
                <a:solidFill>
                  <a:srgbClr val="888888"/>
                </a:solidFill>
              </a:defRPr>
            </a:lvl7pPr>
            <a:lvl8pPr indent="-228600" lvl="7" marL="3657600" algn="l">
              <a:spcBef>
                <a:spcPts val="900"/>
              </a:spcBef>
              <a:spcAft>
                <a:spcPts val="0"/>
              </a:spcAft>
              <a:buSzPts val="1000"/>
              <a:buNone/>
              <a:defRPr sz="1300">
                <a:solidFill>
                  <a:srgbClr val="888888"/>
                </a:solidFill>
              </a:defRPr>
            </a:lvl8pPr>
            <a:lvl9pPr indent="-228600" lvl="8" marL="4114800" algn="l">
              <a:spcBef>
                <a:spcPts val="900"/>
              </a:spcBef>
              <a:spcAft>
                <a:spcPts val="0"/>
              </a:spcAft>
              <a:buSzPts val="1000"/>
              <a:buNone/>
              <a:defRPr sz="1300">
                <a:solidFill>
                  <a:srgbClr val="888888"/>
                </a:solidFill>
              </a:defRPr>
            </a:lvl9pPr>
          </a:lstStyle>
          <a:p/>
        </p:txBody>
      </p:sp>
      <p:sp>
        <p:nvSpPr>
          <p:cNvPr id="112" name="Google Shape;112;p19"/>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3" name="Google Shape;113;p19"/>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4" name="Google Shape;114;p19"/>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5" name="Shape 115"/>
        <p:cNvGrpSpPr/>
        <p:nvPr/>
      </p:nvGrpSpPr>
      <p:grpSpPr>
        <a:xfrm>
          <a:off x="0" y="0"/>
          <a:ext cx="0" cy="0"/>
          <a:chOff x="0" y="0"/>
          <a:chExt cx="0" cy="0"/>
        </a:xfrm>
      </p:grpSpPr>
      <p:sp>
        <p:nvSpPr>
          <p:cNvPr id="116" name="Google Shape;116;p20"/>
          <p:cNvSpPr txBox="1"/>
          <p:nvPr>
            <p:ph type="title"/>
          </p:nvPr>
        </p:nvSpPr>
        <p:spPr>
          <a:xfrm>
            <a:off x="609598" y="1448991"/>
            <a:ext cx="6347715" cy="1946595"/>
          </a:xfrm>
          <a:prstGeom prst="rect">
            <a:avLst/>
          </a:prstGeom>
          <a:noFill/>
          <a:ln>
            <a:noFill/>
          </a:ln>
        </p:spPr>
        <p:txBody>
          <a:bodyPr anchorCtr="0" anchor="b" bIns="38000" lIns="76025" spcFirstLastPara="1" rIns="76025" wrap="square" tIns="38000">
            <a:noAutofit/>
          </a:bodyPr>
          <a:lstStyle>
            <a:lvl1pPr lvl="0" algn="l">
              <a:spcBef>
                <a:spcPts val="0"/>
              </a:spcBef>
              <a:spcAft>
                <a:spcPts val="0"/>
              </a:spcAft>
              <a:buSzPts val="1200"/>
              <a:buNone/>
              <a:defRPr b="0" sz="4000" cap="none"/>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17" name="Google Shape;117;p20"/>
          <p:cNvSpPr txBox="1"/>
          <p:nvPr>
            <p:ph idx="1" type="body"/>
          </p:nvPr>
        </p:nvSpPr>
        <p:spPr>
          <a:xfrm>
            <a:off x="609598" y="3395586"/>
            <a:ext cx="6347715" cy="1135436"/>
          </a:xfrm>
          <a:prstGeom prst="rect">
            <a:avLst/>
          </a:prstGeom>
          <a:noFill/>
          <a:ln>
            <a:noFill/>
          </a:ln>
        </p:spPr>
        <p:txBody>
          <a:bodyPr anchorCtr="0" anchor="t" bIns="38000" lIns="76025" spcFirstLastPara="1" rIns="76025" wrap="square" tIns="38000">
            <a:noAutofit/>
          </a:bodyPr>
          <a:lstStyle>
            <a:lvl1pPr indent="-228600" lvl="0" marL="457200" algn="l">
              <a:spcBef>
                <a:spcPts val="900"/>
              </a:spcBef>
              <a:spcAft>
                <a:spcPts val="0"/>
              </a:spcAft>
              <a:buSzPts val="1300"/>
              <a:buNone/>
              <a:defRPr sz="1600">
                <a:solidFill>
                  <a:srgbClr val="3F3F3F"/>
                </a:solidFill>
              </a:defRPr>
            </a:lvl1pPr>
            <a:lvl2pPr indent="-228600" lvl="1" marL="914400" algn="l">
              <a:spcBef>
                <a:spcPts val="900"/>
              </a:spcBef>
              <a:spcAft>
                <a:spcPts val="0"/>
              </a:spcAft>
              <a:buSzPts val="1300"/>
              <a:buNone/>
              <a:defRPr sz="1600">
                <a:solidFill>
                  <a:srgbClr val="888888"/>
                </a:solidFill>
              </a:defRPr>
            </a:lvl2pPr>
            <a:lvl3pPr indent="-228600" lvl="2" marL="1371600" algn="l">
              <a:spcBef>
                <a:spcPts val="900"/>
              </a:spcBef>
              <a:spcAft>
                <a:spcPts val="0"/>
              </a:spcAft>
              <a:buSzPts val="1200"/>
              <a:buNone/>
              <a:defRPr sz="1500">
                <a:solidFill>
                  <a:srgbClr val="888888"/>
                </a:solidFill>
              </a:defRPr>
            </a:lvl3pPr>
            <a:lvl4pPr indent="-228600" lvl="3" marL="1828800" algn="l">
              <a:spcBef>
                <a:spcPts val="900"/>
              </a:spcBef>
              <a:spcAft>
                <a:spcPts val="0"/>
              </a:spcAft>
              <a:buSzPts val="1000"/>
              <a:buNone/>
              <a:defRPr sz="1300">
                <a:solidFill>
                  <a:srgbClr val="888888"/>
                </a:solidFill>
              </a:defRPr>
            </a:lvl4pPr>
            <a:lvl5pPr indent="-228600" lvl="4" marL="2286000" algn="l">
              <a:spcBef>
                <a:spcPts val="900"/>
              </a:spcBef>
              <a:spcAft>
                <a:spcPts val="0"/>
              </a:spcAft>
              <a:buSzPts val="1000"/>
              <a:buNone/>
              <a:defRPr sz="1300">
                <a:solidFill>
                  <a:srgbClr val="888888"/>
                </a:solidFill>
              </a:defRPr>
            </a:lvl5pPr>
            <a:lvl6pPr indent="-228600" lvl="5" marL="2743200" algn="l">
              <a:spcBef>
                <a:spcPts val="900"/>
              </a:spcBef>
              <a:spcAft>
                <a:spcPts val="0"/>
              </a:spcAft>
              <a:buSzPts val="1000"/>
              <a:buNone/>
              <a:defRPr sz="1300">
                <a:solidFill>
                  <a:srgbClr val="888888"/>
                </a:solidFill>
              </a:defRPr>
            </a:lvl6pPr>
            <a:lvl7pPr indent="-228600" lvl="6" marL="3200400" algn="l">
              <a:spcBef>
                <a:spcPts val="900"/>
              </a:spcBef>
              <a:spcAft>
                <a:spcPts val="0"/>
              </a:spcAft>
              <a:buSzPts val="1000"/>
              <a:buNone/>
              <a:defRPr sz="1300">
                <a:solidFill>
                  <a:srgbClr val="888888"/>
                </a:solidFill>
              </a:defRPr>
            </a:lvl7pPr>
            <a:lvl8pPr indent="-228600" lvl="7" marL="3657600" algn="l">
              <a:spcBef>
                <a:spcPts val="900"/>
              </a:spcBef>
              <a:spcAft>
                <a:spcPts val="0"/>
              </a:spcAft>
              <a:buSzPts val="1000"/>
              <a:buNone/>
              <a:defRPr sz="1300">
                <a:solidFill>
                  <a:srgbClr val="888888"/>
                </a:solidFill>
              </a:defRPr>
            </a:lvl8pPr>
            <a:lvl9pPr indent="-228600" lvl="8" marL="4114800" algn="l">
              <a:spcBef>
                <a:spcPts val="900"/>
              </a:spcBef>
              <a:spcAft>
                <a:spcPts val="0"/>
              </a:spcAft>
              <a:buSzPts val="1000"/>
              <a:buNone/>
              <a:defRPr sz="1300">
                <a:solidFill>
                  <a:srgbClr val="888888"/>
                </a:solidFill>
              </a:defRPr>
            </a:lvl9pPr>
          </a:lstStyle>
          <a:p/>
        </p:txBody>
      </p:sp>
      <p:sp>
        <p:nvSpPr>
          <p:cNvPr id="118" name="Google Shape;118;p20"/>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9" name="Google Shape;119;p20"/>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0" name="Google Shape;120;p20"/>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1" name="Shape 121"/>
        <p:cNvGrpSpPr/>
        <p:nvPr/>
      </p:nvGrpSpPr>
      <p:grpSpPr>
        <a:xfrm>
          <a:off x="0" y="0"/>
          <a:ext cx="0" cy="0"/>
          <a:chOff x="0" y="0"/>
          <a:chExt cx="0" cy="0"/>
        </a:xfrm>
      </p:grpSpPr>
      <p:sp>
        <p:nvSpPr>
          <p:cNvPr id="122" name="Google Shape;122;p21"/>
          <p:cNvSpPr txBox="1"/>
          <p:nvPr>
            <p:ph type="title"/>
          </p:nvPr>
        </p:nvSpPr>
        <p:spPr>
          <a:xfrm>
            <a:off x="609600" y="457200"/>
            <a:ext cx="6347714" cy="2552700"/>
          </a:xfrm>
          <a:prstGeom prst="rect">
            <a:avLst/>
          </a:prstGeom>
          <a:noFill/>
          <a:ln>
            <a:noFill/>
          </a:ln>
        </p:spPr>
        <p:txBody>
          <a:bodyPr anchorCtr="0" anchor="ctr" bIns="38000" lIns="76025" spcFirstLastPara="1" rIns="76025" wrap="square" tIns="38000">
            <a:noAutofit/>
          </a:bodyPr>
          <a:lstStyle>
            <a:lvl1pPr lvl="0" algn="l">
              <a:spcBef>
                <a:spcPts val="0"/>
              </a:spcBef>
              <a:spcAft>
                <a:spcPts val="0"/>
              </a:spcAft>
              <a:buSzPts val="1200"/>
              <a:buNone/>
              <a:defRPr b="0" sz="4000" cap="none"/>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23" name="Google Shape;123;p21"/>
          <p:cNvSpPr txBox="1"/>
          <p:nvPr>
            <p:ph idx="1" type="body"/>
          </p:nvPr>
        </p:nvSpPr>
        <p:spPr>
          <a:xfrm>
            <a:off x="609600" y="3352800"/>
            <a:ext cx="6347714" cy="1178222"/>
          </a:xfrm>
          <a:prstGeom prst="rect">
            <a:avLst/>
          </a:prstGeom>
          <a:noFill/>
          <a:ln>
            <a:noFill/>
          </a:ln>
        </p:spPr>
        <p:txBody>
          <a:bodyPr anchorCtr="0" anchor="ctr" bIns="38000" lIns="76025" spcFirstLastPara="1" rIns="76025" wrap="square" tIns="38000">
            <a:noAutofit/>
          </a:bodyPr>
          <a:lstStyle>
            <a:lvl1pPr indent="-228600" lvl="0" marL="457200" algn="l">
              <a:spcBef>
                <a:spcPts val="900"/>
              </a:spcBef>
              <a:spcAft>
                <a:spcPts val="0"/>
              </a:spcAft>
              <a:buSzPts val="1300"/>
              <a:buNone/>
              <a:defRPr sz="1600">
                <a:solidFill>
                  <a:srgbClr val="3F3F3F"/>
                </a:solidFill>
              </a:defRPr>
            </a:lvl1pPr>
            <a:lvl2pPr indent="-228600" lvl="1" marL="914400" algn="l">
              <a:spcBef>
                <a:spcPts val="900"/>
              </a:spcBef>
              <a:spcAft>
                <a:spcPts val="0"/>
              </a:spcAft>
              <a:buSzPts val="1300"/>
              <a:buNone/>
              <a:defRPr sz="1600">
                <a:solidFill>
                  <a:srgbClr val="888888"/>
                </a:solidFill>
              </a:defRPr>
            </a:lvl2pPr>
            <a:lvl3pPr indent="-228600" lvl="2" marL="1371600" algn="l">
              <a:spcBef>
                <a:spcPts val="900"/>
              </a:spcBef>
              <a:spcAft>
                <a:spcPts val="0"/>
              </a:spcAft>
              <a:buSzPts val="1200"/>
              <a:buNone/>
              <a:defRPr sz="1500">
                <a:solidFill>
                  <a:srgbClr val="888888"/>
                </a:solidFill>
              </a:defRPr>
            </a:lvl3pPr>
            <a:lvl4pPr indent="-228600" lvl="3" marL="1828800" algn="l">
              <a:spcBef>
                <a:spcPts val="900"/>
              </a:spcBef>
              <a:spcAft>
                <a:spcPts val="0"/>
              </a:spcAft>
              <a:buSzPts val="1000"/>
              <a:buNone/>
              <a:defRPr sz="1300">
                <a:solidFill>
                  <a:srgbClr val="888888"/>
                </a:solidFill>
              </a:defRPr>
            </a:lvl4pPr>
            <a:lvl5pPr indent="-228600" lvl="4" marL="2286000" algn="l">
              <a:spcBef>
                <a:spcPts val="900"/>
              </a:spcBef>
              <a:spcAft>
                <a:spcPts val="0"/>
              </a:spcAft>
              <a:buSzPts val="1000"/>
              <a:buNone/>
              <a:defRPr sz="1300">
                <a:solidFill>
                  <a:srgbClr val="888888"/>
                </a:solidFill>
              </a:defRPr>
            </a:lvl5pPr>
            <a:lvl6pPr indent="-228600" lvl="5" marL="2743200" algn="l">
              <a:spcBef>
                <a:spcPts val="900"/>
              </a:spcBef>
              <a:spcAft>
                <a:spcPts val="0"/>
              </a:spcAft>
              <a:buSzPts val="1000"/>
              <a:buNone/>
              <a:defRPr sz="1300">
                <a:solidFill>
                  <a:srgbClr val="888888"/>
                </a:solidFill>
              </a:defRPr>
            </a:lvl6pPr>
            <a:lvl7pPr indent="-228600" lvl="6" marL="3200400" algn="l">
              <a:spcBef>
                <a:spcPts val="900"/>
              </a:spcBef>
              <a:spcAft>
                <a:spcPts val="0"/>
              </a:spcAft>
              <a:buSzPts val="1000"/>
              <a:buNone/>
              <a:defRPr sz="1300">
                <a:solidFill>
                  <a:srgbClr val="888888"/>
                </a:solidFill>
              </a:defRPr>
            </a:lvl7pPr>
            <a:lvl8pPr indent="-228600" lvl="7" marL="3657600" algn="l">
              <a:spcBef>
                <a:spcPts val="900"/>
              </a:spcBef>
              <a:spcAft>
                <a:spcPts val="0"/>
              </a:spcAft>
              <a:buSzPts val="1000"/>
              <a:buNone/>
              <a:defRPr sz="1300">
                <a:solidFill>
                  <a:srgbClr val="888888"/>
                </a:solidFill>
              </a:defRPr>
            </a:lvl8pPr>
            <a:lvl9pPr indent="-228600" lvl="8" marL="4114800" algn="l">
              <a:spcBef>
                <a:spcPts val="900"/>
              </a:spcBef>
              <a:spcAft>
                <a:spcPts val="0"/>
              </a:spcAft>
              <a:buSzPts val="1000"/>
              <a:buNone/>
              <a:defRPr sz="1300">
                <a:solidFill>
                  <a:srgbClr val="888888"/>
                </a:solidFill>
              </a:defRPr>
            </a:lvl9pPr>
          </a:lstStyle>
          <a:p/>
        </p:txBody>
      </p:sp>
      <p:sp>
        <p:nvSpPr>
          <p:cNvPr id="124" name="Google Shape;124;p21"/>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5" name="Google Shape;125;p21"/>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6" name="Google Shape;126;p21"/>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7" name="Shape 127"/>
        <p:cNvGrpSpPr/>
        <p:nvPr/>
      </p:nvGrpSpPr>
      <p:grpSpPr>
        <a:xfrm>
          <a:off x="0" y="0"/>
          <a:ext cx="0" cy="0"/>
          <a:chOff x="0" y="0"/>
          <a:chExt cx="0" cy="0"/>
        </a:xfrm>
      </p:grpSpPr>
      <p:sp>
        <p:nvSpPr>
          <p:cNvPr id="128" name="Google Shape;128;p22"/>
          <p:cNvSpPr txBox="1"/>
          <p:nvPr>
            <p:ph type="title"/>
          </p:nvPr>
        </p:nvSpPr>
        <p:spPr>
          <a:xfrm>
            <a:off x="609599" y="3600450"/>
            <a:ext cx="6347714" cy="425054"/>
          </a:xfrm>
          <a:prstGeom prst="rect">
            <a:avLst/>
          </a:prstGeom>
          <a:noFill/>
          <a:ln>
            <a:noFill/>
          </a:ln>
        </p:spPr>
        <p:txBody>
          <a:bodyPr anchorCtr="0" anchor="b" bIns="38000" lIns="76025" spcFirstLastPara="1" rIns="76025" wrap="square" tIns="38000">
            <a:noAutofit/>
          </a:bodyPr>
          <a:lstStyle>
            <a:lvl1pPr lvl="0" algn="l">
              <a:spcBef>
                <a:spcPts val="0"/>
              </a:spcBef>
              <a:spcAft>
                <a:spcPts val="0"/>
              </a:spcAft>
              <a:buSzPts val="1200"/>
              <a:buNone/>
              <a:defRPr b="0" sz="2200"/>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29" name="Google Shape;129;p22"/>
          <p:cNvSpPr/>
          <p:nvPr>
            <p:ph idx="2" type="pic"/>
          </p:nvPr>
        </p:nvSpPr>
        <p:spPr>
          <a:xfrm>
            <a:off x="609599" y="457200"/>
            <a:ext cx="6347714" cy="2884289"/>
          </a:xfrm>
          <a:prstGeom prst="rect">
            <a:avLst/>
          </a:prstGeom>
          <a:noFill/>
          <a:ln>
            <a:noFill/>
          </a:ln>
        </p:spPr>
      </p:sp>
      <p:sp>
        <p:nvSpPr>
          <p:cNvPr id="130" name="Google Shape;130;p22"/>
          <p:cNvSpPr txBox="1"/>
          <p:nvPr>
            <p:ph idx="1" type="body"/>
          </p:nvPr>
        </p:nvSpPr>
        <p:spPr>
          <a:xfrm>
            <a:off x="609599" y="4025503"/>
            <a:ext cx="6347714" cy="505518"/>
          </a:xfrm>
          <a:prstGeom prst="rect">
            <a:avLst/>
          </a:prstGeom>
          <a:noFill/>
          <a:ln>
            <a:noFill/>
          </a:ln>
        </p:spPr>
        <p:txBody>
          <a:bodyPr anchorCtr="0" anchor="t" bIns="38000" lIns="76025" spcFirstLastPara="1" rIns="76025" wrap="square" tIns="38000">
            <a:noAutofit/>
          </a:bodyPr>
          <a:lstStyle>
            <a:lvl1pPr indent="-228600" lvl="0" marL="457200" algn="l">
              <a:spcBef>
                <a:spcPts val="900"/>
              </a:spcBef>
              <a:spcAft>
                <a:spcPts val="0"/>
              </a:spcAft>
              <a:buSzPts val="900"/>
              <a:buNone/>
              <a:defRPr sz="1100"/>
            </a:lvl1pPr>
            <a:lvl2pPr indent="-228600" lvl="1" marL="914400" algn="l">
              <a:spcBef>
                <a:spcPts val="900"/>
              </a:spcBef>
              <a:spcAft>
                <a:spcPts val="0"/>
              </a:spcAft>
              <a:buSzPts val="900"/>
              <a:buNone/>
              <a:defRPr sz="1100"/>
            </a:lvl2pPr>
            <a:lvl3pPr indent="-228600" lvl="2" marL="1371600" algn="l">
              <a:spcBef>
                <a:spcPts val="900"/>
              </a:spcBef>
              <a:spcAft>
                <a:spcPts val="0"/>
              </a:spcAft>
              <a:buSzPts val="700"/>
              <a:buNone/>
              <a:defRPr sz="900"/>
            </a:lvl3pPr>
            <a:lvl4pPr indent="-228600" lvl="3" marL="1828800" algn="l">
              <a:spcBef>
                <a:spcPts val="900"/>
              </a:spcBef>
              <a:spcAft>
                <a:spcPts val="0"/>
              </a:spcAft>
              <a:buSzPts val="700"/>
              <a:buNone/>
              <a:defRPr sz="800"/>
            </a:lvl4pPr>
            <a:lvl5pPr indent="-228600" lvl="4" marL="2286000" algn="l">
              <a:spcBef>
                <a:spcPts val="900"/>
              </a:spcBef>
              <a:spcAft>
                <a:spcPts val="0"/>
              </a:spcAft>
              <a:buSzPts val="700"/>
              <a:buNone/>
              <a:defRPr sz="800"/>
            </a:lvl5pPr>
            <a:lvl6pPr indent="-228600" lvl="5" marL="2743200" algn="l">
              <a:spcBef>
                <a:spcPts val="900"/>
              </a:spcBef>
              <a:spcAft>
                <a:spcPts val="0"/>
              </a:spcAft>
              <a:buSzPts val="700"/>
              <a:buNone/>
              <a:defRPr sz="800"/>
            </a:lvl6pPr>
            <a:lvl7pPr indent="-228600" lvl="6" marL="3200400" algn="l">
              <a:spcBef>
                <a:spcPts val="900"/>
              </a:spcBef>
              <a:spcAft>
                <a:spcPts val="0"/>
              </a:spcAft>
              <a:buSzPts val="700"/>
              <a:buNone/>
              <a:defRPr sz="800"/>
            </a:lvl7pPr>
            <a:lvl8pPr indent="-228600" lvl="7" marL="3657600" algn="l">
              <a:spcBef>
                <a:spcPts val="900"/>
              </a:spcBef>
              <a:spcAft>
                <a:spcPts val="0"/>
              </a:spcAft>
              <a:buSzPts val="700"/>
              <a:buNone/>
              <a:defRPr sz="800"/>
            </a:lvl8pPr>
            <a:lvl9pPr indent="-228600" lvl="8" marL="4114800" algn="l">
              <a:spcBef>
                <a:spcPts val="900"/>
              </a:spcBef>
              <a:spcAft>
                <a:spcPts val="0"/>
              </a:spcAft>
              <a:buSzPts val="700"/>
              <a:buNone/>
              <a:defRPr sz="800"/>
            </a:lvl9pPr>
          </a:lstStyle>
          <a:p/>
        </p:txBody>
      </p:sp>
      <p:sp>
        <p:nvSpPr>
          <p:cNvPr id="131" name="Google Shape;131;p22"/>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32" name="Google Shape;132;p22"/>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33" name="Google Shape;133;p22"/>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4" name="Shape 134"/>
        <p:cNvGrpSpPr/>
        <p:nvPr/>
      </p:nvGrpSpPr>
      <p:grpSpPr>
        <a:xfrm>
          <a:off x="0" y="0"/>
          <a:ext cx="0" cy="0"/>
          <a:chOff x="0" y="0"/>
          <a:chExt cx="0" cy="0"/>
        </a:xfrm>
      </p:grpSpPr>
      <p:sp>
        <p:nvSpPr>
          <p:cNvPr id="135" name="Google Shape;135;p23"/>
          <p:cNvSpPr txBox="1"/>
          <p:nvPr>
            <p:ph type="title"/>
          </p:nvPr>
        </p:nvSpPr>
        <p:spPr>
          <a:xfrm>
            <a:off x="609599" y="1123953"/>
            <a:ext cx="2790182" cy="958849"/>
          </a:xfrm>
          <a:prstGeom prst="rect">
            <a:avLst/>
          </a:prstGeom>
          <a:noFill/>
          <a:ln>
            <a:noFill/>
          </a:ln>
        </p:spPr>
        <p:txBody>
          <a:bodyPr anchorCtr="0" anchor="b" bIns="38000" lIns="76025" spcFirstLastPara="1" rIns="76025" wrap="square" tIns="38000">
            <a:noAutofit/>
          </a:bodyPr>
          <a:lstStyle>
            <a:lvl1pPr lvl="0" algn="l">
              <a:spcBef>
                <a:spcPts val="0"/>
              </a:spcBef>
              <a:spcAft>
                <a:spcPts val="0"/>
              </a:spcAft>
              <a:buSzPts val="1200"/>
              <a:buNone/>
              <a:defRPr sz="1800"/>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36" name="Google Shape;136;p23"/>
          <p:cNvSpPr txBox="1"/>
          <p:nvPr>
            <p:ph idx="1" type="body"/>
          </p:nvPr>
        </p:nvSpPr>
        <p:spPr>
          <a:xfrm>
            <a:off x="3571275" y="386194"/>
            <a:ext cx="3386037" cy="4144827"/>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137" name="Google Shape;137;p23"/>
          <p:cNvSpPr txBox="1"/>
          <p:nvPr>
            <p:ph idx="2" type="body"/>
          </p:nvPr>
        </p:nvSpPr>
        <p:spPr>
          <a:xfrm>
            <a:off x="609599" y="2082802"/>
            <a:ext cx="2790182" cy="1938336"/>
          </a:xfrm>
          <a:prstGeom prst="rect">
            <a:avLst/>
          </a:prstGeom>
          <a:noFill/>
          <a:ln>
            <a:noFill/>
          </a:ln>
        </p:spPr>
        <p:txBody>
          <a:bodyPr anchorCtr="0" anchor="t" bIns="38000" lIns="76025" spcFirstLastPara="1" rIns="76025" wrap="square" tIns="38000">
            <a:noAutofit/>
          </a:bodyPr>
          <a:lstStyle>
            <a:lvl1pPr indent="-228600" lvl="0" marL="457200" algn="l">
              <a:spcBef>
                <a:spcPts val="900"/>
              </a:spcBef>
              <a:spcAft>
                <a:spcPts val="0"/>
              </a:spcAft>
              <a:buSzPts val="1000"/>
              <a:buNone/>
              <a:defRPr sz="1300"/>
            </a:lvl1pPr>
            <a:lvl2pPr indent="-228600" lvl="1" marL="914400" algn="l">
              <a:spcBef>
                <a:spcPts val="900"/>
              </a:spcBef>
              <a:spcAft>
                <a:spcPts val="0"/>
              </a:spcAft>
              <a:buSzPts val="800"/>
              <a:buNone/>
              <a:defRPr sz="1000"/>
            </a:lvl2pPr>
            <a:lvl3pPr indent="-228600" lvl="2" marL="1371600" algn="l">
              <a:spcBef>
                <a:spcPts val="900"/>
              </a:spcBef>
              <a:spcAft>
                <a:spcPts val="0"/>
              </a:spcAft>
              <a:buSzPts val="700"/>
              <a:buNone/>
              <a:defRPr sz="800"/>
            </a:lvl3pPr>
            <a:lvl4pPr indent="-228600" lvl="3" marL="1828800" algn="l">
              <a:spcBef>
                <a:spcPts val="900"/>
              </a:spcBef>
              <a:spcAft>
                <a:spcPts val="0"/>
              </a:spcAft>
              <a:buSzPts val="600"/>
              <a:buNone/>
              <a:defRPr sz="700"/>
            </a:lvl4pPr>
            <a:lvl5pPr indent="-228600" lvl="4" marL="2286000" algn="l">
              <a:spcBef>
                <a:spcPts val="900"/>
              </a:spcBef>
              <a:spcAft>
                <a:spcPts val="0"/>
              </a:spcAft>
              <a:buSzPts val="600"/>
              <a:buNone/>
              <a:defRPr sz="700"/>
            </a:lvl5pPr>
            <a:lvl6pPr indent="-228600" lvl="5" marL="2743200" algn="l">
              <a:spcBef>
                <a:spcPts val="900"/>
              </a:spcBef>
              <a:spcAft>
                <a:spcPts val="0"/>
              </a:spcAft>
              <a:buSzPts val="600"/>
              <a:buNone/>
              <a:defRPr sz="700"/>
            </a:lvl6pPr>
            <a:lvl7pPr indent="-228600" lvl="6" marL="3200400" algn="l">
              <a:spcBef>
                <a:spcPts val="900"/>
              </a:spcBef>
              <a:spcAft>
                <a:spcPts val="0"/>
              </a:spcAft>
              <a:buSzPts val="600"/>
              <a:buNone/>
              <a:defRPr sz="700"/>
            </a:lvl7pPr>
            <a:lvl8pPr indent="-228600" lvl="7" marL="3657600" algn="l">
              <a:spcBef>
                <a:spcPts val="900"/>
              </a:spcBef>
              <a:spcAft>
                <a:spcPts val="0"/>
              </a:spcAft>
              <a:buSzPts val="600"/>
              <a:buNone/>
              <a:defRPr sz="700"/>
            </a:lvl8pPr>
            <a:lvl9pPr indent="-228600" lvl="8" marL="4114800" algn="l">
              <a:spcBef>
                <a:spcPts val="900"/>
              </a:spcBef>
              <a:spcAft>
                <a:spcPts val="0"/>
              </a:spcAft>
              <a:buSzPts val="600"/>
              <a:buNone/>
              <a:defRPr sz="700"/>
            </a:lvl9pPr>
          </a:lstStyle>
          <a:p/>
        </p:txBody>
      </p:sp>
      <p:sp>
        <p:nvSpPr>
          <p:cNvPr id="138" name="Google Shape;138;p23"/>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39" name="Google Shape;139;p23"/>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0" name="Google Shape;140;p23"/>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1" name="Shape 141"/>
        <p:cNvGrpSpPr/>
        <p:nvPr/>
      </p:nvGrpSpPr>
      <p:grpSpPr>
        <a:xfrm>
          <a:off x="0" y="0"/>
          <a:ext cx="0" cy="0"/>
          <a:chOff x="0" y="0"/>
          <a:chExt cx="0" cy="0"/>
        </a:xfrm>
      </p:grpSpPr>
      <p:sp>
        <p:nvSpPr>
          <p:cNvPr id="142" name="Google Shape;142;p24"/>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3" name="Google Shape;143;p24"/>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4" name="Google Shape;144;p24"/>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5" name="Shape 145"/>
        <p:cNvGrpSpPr/>
        <p:nvPr/>
      </p:nvGrpSpPr>
      <p:grpSpPr>
        <a:xfrm>
          <a:off x="0" y="0"/>
          <a:ext cx="0" cy="0"/>
          <a:chOff x="0" y="0"/>
          <a:chExt cx="0" cy="0"/>
        </a:xfrm>
      </p:grpSpPr>
      <p:sp>
        <p:nvSpPr>
          <p:cNvPr id="146" name="Google Shape;146;p25"/>
          <p:cNvSpPr txBox="1"/>
          <p:nvPr>
            <p:ph type="title"/>
          </p:nvPr>
        </p:nvSpPr>
        <p:spPr>
          <a:xfrm>
            <a:off x="609599" y="457200"/>
            <a:ext cx="6347714" cy="990600"/>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47" name="Google Shape;147;p25"/>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8" name="Google Shape;148;p25"/>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9" name="Google Shape;149;p25"/>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0" name="Shape 150"/>
        <p:cNvGrpSpPr/>
        <p:nvPr/>
      </p:nvGrpSpPr>
      <p:grpSpPr>
        <a:xfrm>
          <a:off x="0" y="0"/>
          <a:ext cx="0" cy="0"/>
          <a:chOff x="0" y="0"/>
          <a:chExt cx="0" cy="0"/>
        </a:xfrm>
      </p:grpSpPr>
      <p:sp>
        <p:nvSpPr>
          <p:cNvPr id="151" name="Google Shape;151;p26"/>
          <p:cNvSpPr txBox="1"/>
          <p:nvPr>
            <p:ph type="title"/>
          </p:nvPr>
        </p:nvSpPr>
        <p:spPr>
          <a:xfrm>
            <a:off x="609599" y="457200"/>
            <a:ext cx="6347713" cy="990600"/>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52" name="Google Shape;152;p26"/>
          <p:cNvSpPr txBox="1"/>
          <p:nvPr>
            <p:ph idx="1" type="body"/>
          </p:nvPr>
        </p:nvSpPr>
        <p:spPr>
          <a:xfrm>
            <a:off x="609599" y="1620738"/>
            <a:ext cx="3090672" cy="432196"/>
          </a:xfrm>
          <a:prstGeom prst="rect">
            <a:avLst/>
          </a:prstGeom>
          <a:noFill/>
          <a:ln>
            <a:noFill/>
          </a:ln>
        </p:spPr>
        <p:txBody>
          <a:bodyPr anchorCtr="0" anchor="b" bIns="38000" lIns="76025" spcFirstLastPara="1" rIns="76025" wrap="square" tIns="38000">
            <a:noAutofit/>
          </a:bodyPr>
          <a:lstStyle>
            <a:lvl1pPr indent="-228600" lvl="0" marL="457200" algn="l">
              <a:spcBef>
                <a:spcPts val="900"/>
              </a:spcBef>
              <a:spcAft>
                <a:spcPts val="0"/>
              </a:spcAft>
              <a:buSzPts val="1800"/>
              <a:buNone/>
              <a:defRPr b="0" sz="2200"/>
            </a:lvl1pPr>
            <a:lvl2pPr indent="-228600" lvl="1" marL="914400" algn="l">
              <a:spcBef>
                <a:spcPts val="900"/>
              </a:spcBef>
              <a:spcAft>
                <a:spcPts val="0"/>
              </a:spcAft>
              <a:buSzPts val="1500"/>
              <a:buNone/>
              <a:defRPr b="1" sz="1800"/>
            </a:lvl2pPr>
            <a:lvl3pPr indent="-228600" lvl="2" marL="1371600" algn="l">
              <a:spcBef>
                <a:spcPts val="900"/>
              </a:spcBef>
              <a:spcAft>
                <a:spcPts val="0"/>
              </a:spcAft>
              <a:buSzPts val="1300"/>
              <a:buNone/>
              <a:defRPr b="1" sz="1600"/>
            </a:lvl3pPr>
            <a:lvl4pPr indent="-228600" lvl="3" marL="1828800" algn="l">
              <a:spcBef>
                <a:spcPts val="900"/>
              </a:spcBef>
              <a:spcAft>
                <a:spcPts val="0"/>
              </a:spcAft>
              <a:buSzPts val="1200"/>
              <a:buNone/>
              <a:defRPr b="1" sz="1500"/>
            </a:lvl4pPr>
            <a:lvl5pPr indent="-228600" lvl="4" marL="2286000" algn="l">
              <a:spcBef>
                <a:spcPts val="900"/>
              </a:spcBef>
              <a:spcAft>
                <a:spcPts val="0"/>
              </a:spcAft>
              <a:buSzPts val="1200"/>
              <a:buNone/>
              <a:defRPr b="1" sz="1500"/>
            </a:lvl5pPr>
            <a:lvl6pPr indent="-228600" lvl="5" marL="2743200" algn="l">
              <a:spcBef>
                <a:spcPts val="900"/>
              </a:spcBef>
              <a:spcAft>
                <a:spcPts val="0"/>
              </a:spcAft>
              <a:buSzPts val="1200"/>
              <a:buNone/>
              <a:defRPr b="1" sz="1500"/>
            </a:lvl6pPr>
            <a:lvl7pPr indent="-228600" lvl="6" marL="3200400" algn="l">
              <a:spcBef>
                <a:spcPts val="900"/>
              </a:spcBef>
              <a:spcAft>
                <a:spcPts val="0"/>
              </a:spcAft>
              <a:buSzPts val="1200"/>
              <a:buNone/>
              <a:defRPr b="1" sz="1500"/>
            </a:lvl7pPr>
            <a:lvl8pPr indent="-228600" lvl="7" marL="3657600" algn="l">
              <a:spcBef>
                <a:spcPts val="900"/>
              </a:spcBef>
              <a:spcAft>
                <a:spcPts val="0"/>
              </a:spcAft>
              <a:buSzPts val="1200"/>
              <a:buNone/>
              <a:defRPr b="1" sz="1500"/>
            </a:lvl8pPr>
            <a:lvl9pPr indent="-228600" lvl="8" marL="4114800" algn="l">
              <a:spcBef>
                <a:spcPts val="900"/>
              </a:spcBef>
              <a:spcAft>
                <a:spcPts val="0"/>
              </a:spcAft>
              <a:buSzPts val="1200"/>
              <a:buNone/>
              <a:defRPr b="1" sz="1500"/>
            </a:lvl9pPr>
          </a:lstStyle>
          <a:p/>
        </p:txBody>
      </p:sp>
      <p:sp>
        <p:nvSpPr>
          <p:cNvPr id="153" name="Google Shape;153;p26"/>
          <p:cNvSpPr txBox="1"/>
          <p:nvPr>
            <p:ph idx="2" type="body"/>
          </p:nvPr>
        </p:nvSpPr>
        <p:spPr>
          <a:xfrm>
            <a:off x="609599" y="2052935"/>
            <a:ext cx="3090672" cy="2478088"/>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154" name="Google Shape;154;p26"/>
          <p:cNvSpPr txBox="1"/>
          <p:nvPr>
            <p:ph idx="3" type="body"/>
          </p:nvPr>
        </p:nvSpPr>
        <p:spPr>
          <a:xfrm>
            <a:off x="3866640" y="1620738"/>
            <a:ext cx="3090672" cy="432196"/>
          </a:xfrm>
          <a:prstGeom prst="rect">
            <a:avLst/>
          </a:prstGeom>
          <a:noFill/>
          <a:ln>
            <a:noFill/>
          </a:ln>
        </p:spPr>
        <p:txBody>
          <a:bodyPr anchorCtr="0" anchor="b" bIns="38000" lIns="76025" spcFirstLastPara="1" rIns="76025" wrap="square" tIns="38000">
            <a:noAutofit/>
          </a:bodyPr>
          <a:lstStyle>
            <a:lvl1pPr indent="-228600" lvl="0" marL="457200" algn="l">
              <a:spcBef>
                <a:spcPts val="900"/>
              </a:spcBef>
              <a:spcAft>
                <a:spcPts val="0"/>
              </a:spcAft>
              <a:buSzPts val="1800"/>
              <a:buNone/>
              <a:defRPr b="0" sz="2200"/>
            </a:lvl1pPr>
            <a:lvl2pPr indent="-228600" lvl="1" marL="914400" algn="l">
              <a:spcBef>
                <a:spcPts val="900"/>
              </a:spcBef>
              <a:spcAft>
                <a:spcPts val="0"/>
              </a:spcAft>
              <a:buSzPts val="1500"/>
              <a:buNone/>
              <a:defRPr b="1" sz="1800"/>
            </a:lvl2pPr>
            <a:lvl3pPr indent="-228600" lvl="2" marL="1371600" algn="l">
              <a:spcBef>
                <a:spcPts val="900"/>
              </a:spcBef>
              <a:spcAft>
                <a:spcPts val="0"/>
              </a:spcAft>
              <a:buSzPts val="1300"/>
              <a:buNone/>
              <a:defRPr b="1" sz="1600"/>
            </a:lvl3pPr>
            <a:lvl4pPr indent="-228600" lvl="3" marL="1828800" algn="l">
              <a:spcBef>
                <a:spcPts val="900"/>
              </a:spcBef>
              <a:spcAft>
                <a:spcPts val="0"/>
              </a:spcAft>
              <a:buSzPts val="1200"/>
              <a:buNone/>
              <a:defRPr b="1" sz="1500"/>
            </a:lvl4pPr>
            <a:lvl5pPr indent="-228600" lvl="4" marL="2286000" algn="l">
              <a:spcBef>
                <a:spcPts val="900"/>
              </a:spcBef>
              <a:spcAft>
                <a:spcPts val="0"/>
              </a:spcAft>
              <a:buSzPts val="1200"/>
              <a:buNone/>
              <a:defRPr b="1" sz="1500"/>
            </a:lvl5pPr>
            <a:lvl6pPr indent="-228600" lvl="5" marL="2743200" algn="l">
              <a:spcBef>
                <a:spcPts val="900"/>
              </a:spcBef>
              <a:spcAft>
                <a:spcPts val="0"/>
              </a:spcAft>
              <a:buSzPts val="1200"/>
              <a:buNone/>
              <a:defRPr b="1" sz="1500"/>
            </a:lvl6pPr>
            <a:lvl7pPr indent="-228600" lvl="6" marL="3200400" algn="l">
              <a:spcBef>
                <a:spcPts val="900"/>
              </a:spcBef>
              <a:spcAft>
                <a:spcPts val="0"/>
              </a:spcAft>
              <a:buSzPts val="1200"/>
              <a:buNone/>
              <a:defRPr b="1" sz="1500"/>
            </a:lvl7pPr>
            <a:lvl8pPr indent="-228600" lvl="7" marL="3657600" algn="l">
              <a:spcBef>
                <a:spcPts val="900"/>
              </a:spcBef>
              <a:spcAft>
                <a:spcPts val="0"/>
              </a:spcAft>
              <a:buSzPts val="1200"/>
              <a:buNone/>
              <a:defRPr b="1" sz="1500"/>
            </a:lvl8pPr>
            <a:lvl9pPr indent="-228600" lvl="8" marL="4114800" algn="l">
              <a:spcBef>
                <a:spcPts val="900"/>
              </a:spcBef>
              <a:spcAft>
                <a:spcPts val="0"/>
              </a:spcAft>
              <a:buSzPts val="1200"/>
              <a:buNone/>
              <a:defRPr b="1" sz="1500"/>
            </a:lvl9pPr>
          </a:lstStyle>
          <a:p/>
        </p:txBody>
      </p:sp>
      <p:sp>
        <p:nvSpPr>
          <p:cNvPr id="155" name="Google Shape;155;p26"/>
          <p:cNvSpPr txBox="1"/>
          <p:nvPr>
            <p:ph idx="4" type="body"/>
          </p:nvPr>
        </p:nvSpPr>
        <p:spPr>
          <a:xfrm>
            <a:off x="3866640" y="2052935"/>
            <a:ext cx="3090672" cy="2478088"/>
          </a:xfrm>
          <a:prstGeom prst="rect">
            <a:avLst/>
          </a:prstGeom>
          <a:noFill/>
          <a:ln>
            <a:noFill/>
          </a:ln>
        </p:spPr>
        <p:txBody>
          <a:bodyPr anchorCtr="0" anchor="t" bIns="38000" lIns="76025" spcFirstLastPara="1" rIns="76025" wrap="square" tIns="38000">
            <a:noAutofit/>
          </a:bodyPr>
          <a:lstStyle>
            <a:lvl1pPr indent="-304800" lvl="0" marL="457200" algn="l">
              <a:spcBef>
                <a:spcPts val="900"/>
              </a:spcBef>
              <a:spcAft>
                <a:spcPts val="0"/>
              </a:spcAft>
              <a:buSzPts val="1200"/>
              <a:buChar char="►"/>
              <a:defRPr/>
            </a:lvl1pPr>
            <a:lvl2pPr indent="-304800" lvl="1" marL="914400" algn="l">
              <a:spcBef>
                <a:spcPts val="900"/>
              </a:spcBef>
              <a:spcAft>
                <a:spcPts val="0"/>
              </a:spcAft>
              <a:buSzPts val="1200"/>
              <a:buChar char="►"/>
              <a:defRPr/>
            </a:lvl2pPr>
            <a:lvl3pPr indent="-304800" lvl="2" marL="1371600" algn="l">
              <a:spcBef>
                <a:spcPts val="900"/>
              </a:spcBef>
              <a:spcAft>
                <a:spcPts val="0"/>
              </a:spcAft>
              <a:buSzPts val="1200"/>
              <a:buChar char="►"/>
              <a:defRPr/>
            </a:lvl3pPr>
            <a:lvl4pPr indent="-304800" lvl="3" marL="1828800" algn="l">
              <a:spcBef>
                <a:spcPts val="900"/>
              </a:spcBef>
              <a:spcAft>
                <a:spcPts val="0"/>
              </a:spcAft>
              <a:buSzPts val="1200"/>
              <a:buChar char="►"/>
              <a:defRPr/>
            </a:lvl4pPr>
            <a:lvl5pPr indent="-304800" lvl="4" marL="2286000" algn="l">
              <a:spcBef>
                <a:spcPts val="900"/>
              </a:spcBef>
              <a:spcAft>
                <a:spcPts val="0"/>
              </a:spcAft>
              <a:buSzPts val="1200"/>
              <a:buChar char="►"/>
              <a:defRPr/>
            </a:lvl5pPr>
            <a:lvl6pPr indent="-304800" lvl="5" marL="2743200" algn="l">
              <a:spcBef>
                <a:spcPts val="900"/>
              </a:spcBef>
              <a:spcAft>
                <a:spcPts val="0"/>
              </a:spcAft>
              <a:buSzPts val="1200"/>
              <a:buChar char="►"/>
              <a:defRPr/>
            </a:lvl6pPr>
            <a:lvl7pPr indent="-304800" lvl="6" marL="3200400" algn="l">
              <a:spcBef>
                <a:spcPts val="900"/>
              </a:spcBef>
              <a:spcAft>
                <a:spcPts val="0"/>
              </a:spcAft>
              <a:buSzPts val="1200"/>
              <a:buChar char="►"/>
              <a:defRPr/>
            </a:lvl7pPr>
            <a:lvl8pPr indent="-304800" lvl="7" marL="3657600" algn="l">
              <a:spcBef>
                <a:spcPts val="900"/>
              </a:spcBef>
              <a:spcAft>
                <a:spcPts val="0"/>
              </a:spcAft>
              <a:buSzPts val="1200"/>
              <a:buChar char="►"/>
              <a:defRPr/>
            </a:lvl8pPr>
            <a:lvl9pPr indent="-304800" lvl="8" marL="4114800" algn="l">
              <a:spcBef>
                <a:spcPts val="900"/>
              </a:spcBef>
              <a:spcAft>
                <a:spcPts val="0"/>
              </a:spcAft>
              <a:buSzPts val="1200"/>
              <a:buChar char="►"/>
              <a:defRPr/>
            </a:lvl9pPr>
          </a:lstStyle>
          <a:p/>
        </p:txBody>
      </p:sp>
      <p:sp>
        <p:nvSpPr>
          <p:cNvPr id="156" name="Google Shape;156;p26"/>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57" name="Google Shape;157;p26"/>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58" name="Google Shape;158;p26"/>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9" name="Shape 159"/>
        <p:cNvGrpSpPr/>
        <p:nvPr/>
      </p:nvGrpSpPr>
      <p:grpSpPr>
        <a:xfrm>
          <a:off x="0" y="0"/>
          <a:ext cx="0" cy="0"/>
          <a:chOff x="0" y="0"/>
          <a:chExt cx="0" cy="0"/>
        </a:xfrm>
      </p:grpSpPr>
      <p:sp>
        <p:nvSpPr>
          <p:cNvPr id="160" name="Google Shape;160;p27"/>
          <p:cNvSpPr txBox="1"/>
          <p:nvPr>
            <p:ph type="title"/>
          </p:nvPr>
        </p:nvSpPr>
        <p:spPr>
          <a:xfrm>
            <a:off x="609600" y="457200"/>
            <a:ext cx="6347714" cy="990600"/>
          </a:xfrm>
          <a:prstGeom prst="rect">
            <a:avLst/>
          </a:prstGeom>
          <a:noFill/>
          <a:ln>
            <a:noFill/>
          </a:ln>
        </p:spPr>
        <p:txBody>
          <a:bodyPr anchorCtr="0" anchor="t" bIns="38000" lIns="76025" spcFirstLastPara="1" rIns="76025" wrap="square" tIns="3800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61" name="Google Shape;161;p27"/>
          <p:cNvSpPr txBox="1"/>
          <p:nvPr>
            <p:ph idx="1" type="body"/>
          </p:nvPr>
        </p:nvSpPr>
        <p:spPr>
          <a:xfrm>
            <a:off x="609600" y="1620442"/>
            <a:ext cx="3088109" cy="2910579"/>
          </a:xfrm>
          <a:prstGeom prst="rect">
            <a:avLst/>
          </a:prstGeom>
          <a:noFill/>
          <a:ln>
            <a:noFill/>
          </a:ln>
        </p:spPr>
        <p:txBody>
          <a:bodyPr anchorCtr="0" anchor="t" bIns="38000" lIns="76025" spcFirstLastPara="1" rIns="76025" wrap="square" tIns="38000">
            <a:noAutofit/>
          </a:bodyPr>
          <a:lstStyle>
            <a:lvl1pPr indent="-311150" lvl="0" marL="457200" algn="l">
              <a:spcBef>
                <a:spcPts val="900"/>
              </a:spcBef>
              <a:spcAft>
                <a:spcPts val="0"/>
              </a:spcAft>
              <a:buSzPts val="1300"/>
              <a:buChar char="►"/>
              <a:defRPr sz="1600"/>
            </a:lvl1pPr>
            <a:lvl2pPr indent="-304800" lvl="1" marL="914400" algn="l">
              <a:spcBef>
                <a:spcPts val="900"/>
              </a:spcBef>
              <a:spcAft>
                <a:spcPts val="0"/>
              </a:spcAft>
              <a:buSzPts val="1200"/>
              <a:buChar char="►"/>
              <a:defRPr sz="1500"/>
            </a:lvl2pPr>
            <a:lvl3pPr indent="-292100" lvl="2" marL="1371600" algn="l">
              <a:spcBef>
                <a:spcPts val="900"/>
              </a:spcBef>
              <a:spcAft>
                <a:spcPts val="0"/>
              </a:spcAft>
              <a:buSzPts val="1000"/>
              <a:buChar char="►"/>
              <a:defRPr sz="1300"/>
            </a:lvl3pPr>
            <a:lvl4pPr indent="-285750" lvl="3" marL="1828800" algn="l">
              <a:spcBef>
                <a:spcPts val="900"/>
              </a:spcBef>
              <a:spcAft>
                <a:spcPts val="0"/>
              </a:spcAft>
              <a:buSzPts val="900"/>
              <a:buChar char="►"/>
              <a:defRPr sz="1100"/>
            </a:lvl4pPr>
            <a:lvl5pPr indent="-285750" lvl="4" marL="2286000" algn="l">
              <a:spcBef>
                <a:spcPts val="900"/>
              </a:spcBef>
              <a:spcAft>
                <a:spcPts val="0"/>
              </a:spcAft>
              <a:buSzPts val="900"/>
              <a:buChar char="►"/>
              <a:defRPr sz="1100"/>
            </a:lvl5pPr>
            <a:lvl6pPr indent="-285750" lvl="5" marL="2743200" algn="l">
              <a:spcBef>
                <a:spcPts val="900"/>
              </a:spcBef>
              <a:spcAft>
                <a:spcPts val="0"/>
              </a:spcAft>
              <a:buSzPts val="900"/>
              <a:buChar char="►"/>
              <a:defRPr sz="1100"/>
            </a:lvl6pPr>
            <a:lvl7pPr indent="-285750" lvl="6" marL="3200400" algn="l">
              <a:spcBef>
                <a:spcPts val="900"/>
              </a:spcBef>
              <a:spcAft>
                <a:spcPts val="0"/>
              </a:spcAft>
              <a:buSzPts val="900"/>
              <a:buChar char="►"/>
              <a:defRPr sz="1100"/>
            </a:lvl7pPr>
            <a:lvl8pPr indent="-285750" lvl="7" marL="3657600" algn="l">
              <a:spcBef>
                <a:spcPts val="900"/>
              </a:spcBef>
              <a:spcAft>
                <a:spcPts val="0"/>
              </a:spcAft>
              <a:buSzPts val="900"/>
              <a:buChar char="►"/>
              <a:defRPr sz="1100"/>
            </a:lvl8pPr>
            <a:lvl9pPr indent="-285750" lvl="8" marL="4114800" algn="l">
              <a:spcBef>
                <a:spcPts val="900"/>
              </a:spcBef>
              <a:spcAft>
                <a:spcPts val="0"/>
              </a:spcAft>
              <a:buSzPts val="900"/>
              <a:buChar char="►"/>
              <a:defRPr sz="1100"/>
            </a:lvl9pPr>
          </a:lstStyle>
          <a:p/>
        </p:txBody>
      </p:sp>
      <p:sp>
        <p:nvSpPr>
          <p:cNvPr id="162" name="Google Shape;162;p27"/>
          <p:cNvSpPr txBox="1"/>
          <p:nvPr>
            <p:ph idx="2" type="body"/>
          </p:nvPr>
        </p:nvSpPr>
        <p:spPr>
          <a:xfrm>
            <a:off x="3869204" y="1620443"/>
            <a:ext cx="3088110" cy="2910580"/>
          </a:xfrm>
          <a:prstGeom prst="rect">
            <a:avLst/>
          </a:prstGeom>
          <a:noFill/>
          <a:ln>
            <a:noFill/>
          </a:ln>
        </p:spPr>
        <p:txBody>
          <a:bodyPr anchorCtr="0" anchor="t" bIns="38000" lIns="76025" spcFirstLastPara="1" rIns="76025" wrap="square" tIns="38000">
            <a:noAutofit/>
          </a:bodyPr>
          <a:lstStyle>
            <a:lvl1pPr indent="-311150" lvl="0" marL="457200" algn="l">
              <a:spcBef>
                <a:spcPts val="900"/>
              </a:spcBef>
              <a:spcAft>
                <a:spcPts val="0"/>
              </a:spcAft>
              <a:buSzPts val="1300"/>
              <a:buChar char="►"/>
              <a:defRPr sz="1600"/>
            </a:lvl1pPr>
            <a:lvl2pPr indent="-304800" lvl="1" marL="914400" algn="l">
              <a:spcBef>
                <a:spcPts val="900"/>
              </a:spcBef>
              <a:spcAft>
                <a:spcPts val="0"/>
              </a:spcAft>
              <a:buSzPts val="1200"/>
              <a:buChar char="►"/>
              <a:defRPr sz="1500"/>
            </a:lvl2pPr>
            <a:lvl3pPr indent="-292100" lvl="2" marL="1371600" algn="l">
              <a:spcBef>
                <a:spcPts val="900"/>
              </a:spcBef>
              <a:spcAft>
                <a:spcPts val="0"/>
              </a:spcAft>
              <a:buSzPts val="1000"/>
              <a:buChar char="►"/>
              <a:defRPr sz="1300"/>
            </a:lvl3pPr>
            <a:lvl4pPr indent="-285750" lvl="3" marL="1828800" algn="l">
              <a:spcBef>
                <a:spcPts val="900"/>
              </a:spcBef>
              <a:spcAft>
                <a:spcPts val="0"/>
              </a:spcAft>
              <a:buSzPts val="900"/>
              <a:buChar char="►"/>
              <a:defRPr sz="1100"/>
            </a:lvl4pPr>
            <a:lvl5pPr indent="-285750" lvl="4" marL="2286000" algn="l">
              <a:spcBef>
                <a:spcPts val="900"/>
              </a:spcBef>
              <a:spcAft>
                <a:spcPts val="0"/>
              </a:spcAft>
              <a:buSzPts val="900"/>
              <a:buChar char="►"/>
              <a:defRPr sz="1100"/>
            </a:lvl5pPr>
            <a:lvl6pPr indent="-285750" lvl="5" marL="2743200" algn="l">
              <a:spcBef>
                <a:spcPts val="900"/>
              </a:spcBef>
              <a:spcAft>
                <a:spcPts val="0"/>
              </a:spcAft>
              <a:buSzPts val="900"/>
              <a:buChar char="►"/>
              <a:defRPr sz="1100"/>
            </a:lvl6pPr>
            <a:lvl7pPr indent="-285750" lvl="6" marL="3200400" algn="l">
              <a:spcBef>
                <a:spcPts val="900"/>
              </a:spcBef>
              <a:spcAft>
                <a:spcPts val="0"/>
              </a:spcAft>
              <a:buSzPts val="900"/>
              <a:buChar char="►"/>
              <a:defRPr sz="1100"/>
            </a:lvl7pPr>
            <a:lvl8pPr indent="-285750" lvl="7" marL="3657600" algn="l">
              <a:spcBef>
                <a:spcPts val="900"/>
              </a:spcBef>
              <a:spcAft>
                <a:spcPts val="0"/>
              </a:spcAft>
              <a:buSzPts val="900"/>
              <a:buChar char="►"/>
              <a:defRPr sz="1100"/>
            </a:lvl8pPr>
            <a:lvl9pPr indent="-285750" lvl="8" marL="4114800" algn="l">
              <a:spcBef>
                <a:spcPts val="900"/>
              </a:spcBef>
              <a:spcAft>
                <a:spcPts val="0"/>
              </a:spcAft>
              <a:buSzPts val="900"/>
              <a:buChar char="►"/>
              <a:defRPr sz="1100"/>
            </a:lvl9pPr>
          </a:lstStyle>
          <a:p/>
        </p:txBody>
      </p:sp>
      <p:sp>
        <p:nvSpPr>
          <p:cNvPr id="163" name="Google Shape;163;p27"/>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64" name="Google Shape;164;p27"/>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65" name="Google Shape;165;p27"/>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6" name="Shape 166"/>
        <p:cNvGrpSpPr/>
        <p:nvPr/>
      </p:nvGrpSpPr>
      <p:grpSpPr>
        <a:xfrm>
          <a:off x="0" y="0"/>
          <a:ext cx="0" cy="0"/>
          <a:chOff x="0" y="0"/>
          <a:chExt cx="0" cy="0"/>
        </a:xfrm>
      </p:grpSpPr>
      <p:sp>
        <p:nvSpPr>
          <p:cNvPr id="167" name="Google Shape;167;p28"/>
          <p:cNvSpPr txBox="1"/>
          <p:nvPr>
            <p:ph type="title"/>
          </p:nvPr>
        </p:nvSpPr>
        <p:spPr>
          <a:xfrm>
            <a:off x="609598" y="2025652"/>
            <a:ext cx="6347715" cy="1369936"/>
          </a:xfrm>
          <a:prstGeom prst="rect">
            <a:avLst/>
          </a:prstGeom>
          <a:noFill/>
          <a:ln>
            <a:noFill/>
          </a:ln>
        </p:spPr>
        <p:txBody>
          <a:bodyPr anchorCtr="0" anchor="b" bIns="38000" lIns="76025" spcFirstLastPara="1" rIns="76025" wrap="square" tIns="38000">
            <a:noAutofit/>
          </a:bodyPr>
          <a:lstStyle>
            <a:lvl1pPr lvl="0" algn="l">
              <a:spcBef>
                <a:spcPts val="0"/>
              </a:spcBef>
              <a:spcAft>
                <a:spcPts val="0"/>
              </a:spcAft>
              <a:buSzPts val="1200"/>
              <a:buNone/>
              <a:defRPr b="0" sz="3700" cap="none"/>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68" name="Google Shape;168;p28"/>
          <p:cNvSpPr txBox="1"/>
          <p:nvPr>
            <p:ph idx="1" type="body"/>
          </p:nvPr>
        </p:nvSpPr>
        <p:spPr>
          <a:xfrm>
            <a:off x="609598" y="3395586"/>
            <a:ext cx="6347715" cy="645300"/>
          </a:xfrm>
          <a:prstGeom prst="rect">
            <a:avLst/>
          </a:prstGeom>
          <a:noFill/>
          <a:ln>
            <a:noFill/>
          </a:ln>
        </p:spPr>
        <p:txBody>
          <a:bodyPr anchorCtr="0" anchor="t" bIns="38000" lIns="76025" spcFirstLastPara="1" rIns="76025" wrap="square" tIns="38000">
            <a:noAutofit/>
          </a:bodyPr>
          <a:lstStyle>
            <a:lvl1pPr indent="-228600" lvl="0" marL="457200" algn="l">
              <a:spcBef>
                <a:spcPts val="900"/>
              </a:spcBef>
              <a:spcAft>
                <a:spcPts val="0"/>
              </a:spcAft>
              <a:buSzPts val="1500"/>
              <a:buNone/>
              <a:defRPr sz="1800">
                <a:solidFill>
                  <a:srgbClr val="7F7F7F"/>
                </a:solidFill>
              </a:defRPr>
            </a:lvl1pPr>
            <a:lvl2pPr indent="-228600" lvl="1" marL="914400" algn="l">
              <a:spcBef>
                <a:spcPts val="900"/>
              </a:spcBef>
              <a:spcAft>
                <a:spcPts val="0"/>
              </a:spcAft>
              <a:buSzPts val="1300"/>
              <a:buNone/>
              <a:defRPr sz="1600">
                <a:solidFill>
                  <a:srgbClr val="888888"/>
                </a:solidFill>
              </a:defRPr>
            </a:lvl2pPr>
            <a:lvl3pPr indent="-228600" lvl="2" marL="1371600" algn="l">
              <a:spcBef>
                <a:spcPts val="900"/>
              </a:spcBef>
              <a:spcAft>
                <a:spcPts val="0"/>
              </a:spcAft>
              <a:buSzPts val="1200"/>
              <a:buNone/>
              <a:defRPr sz="1500">
                <a:solidFill>
                  <a:srgbClr val="888888"/>
                </a:solidFill>
              </a:defRPr>
            </a:lvl3pPr>
            <a:lvl4pPr indent="-228600" lvl="3" marL="1828800" algn="l">
              <a:spcBef>
                <a:spcPts val="900"/>
              </a:spcBef>
              <a:spcAft>
                <a:spcPts val="0"/>
              </a:spcAft>
              <a:buSzPts val="1000"/>
              <a:buNone/>
              <a:defRPr sz="1300">
                <a:solidFill>
                  <a:srgbClr val="888888"/>
                </a:solidFill>
              </a:defRPr>
            </a:lvl4pPr>
            <a:lvl5pPr indent="-228600" lvl="4" marL="2286000" algn="l">
              <a:spcBef>
                <a:spcPts val="900"/>
              </a:spcBef>
              <a:spcAft>
                <a:spcPts val="0"/>
              </a:spcAft>
              <a:buSzPts val="1000"/>
              <a:buNone/>
              <a:defRPr sz="1300">
                <a:solidFill>
                  <a:srgbClr val="888888"/>
                </a:solidFill>
              </a:defRPr>
            </a:lvl5pPr>
            <a:lvl6pPr indent="-228600" lvl="5" marL="2743200" algn="l">
              <a:spcBef>
                <a:spcPts val="900"/>
              </a:spcBef>
              <a:spcAft>
                <a:spcPts val="0"/>
              </a:spcAft>
              <a:buSzPts val="1000"/>
              <a:buNone/>
              <a:defRPr sz="1300">
                <a:solidFill>
                  <a:srgbClr val="888888"/>
                </a:solidFill>
              </a:defRPr>
            </a:lvl6pPr>
            <a:lvl7pPr indent="-228600" lvl="6" marL="3200400" algn="l">
              <a:spcBef>
                <a:spcPts val="900"/>
              </a:spcBef>
              <a:spcAft>
                <a:spcPts val="0"/>
              </a:spcAft>
              <a:buSzPts val="1000"/>
              <a:buNone/>
              <a:defRPr sz="1300">
                <a:solidFill>
                  <a:srgbClr val="888888"/>
                </a:solidFill>
              </a:defRPr>
            </a:lvl7pPr>
            <a:lvl8pPr indent="-228600" lvl="7" marL="3657600" algn="l">
              <a:spcBef>
                <a:spcPts val="900"/>
              </a:spcBef>
              <a:spcAft>
                <a:spcPts val="0"/>
              </a:spcAft>
              <a:buSzPts val="1000"/>
              <a:buNone/>
              <a:defRPr sz="1300">
                <a:solidFill>
                  <a:srgbClr val="888888"/>
                </a:solidFill>
              </a:defRPr>
            </a:lvl8pPr>
            <a:lvl9pPr indent="-228600" lvl="8" marL="4114800" algn="l">
              <a:spcBef>
                <a:spcPts val="900"/>
              </a:spcBef>
              <a:spcAft>
                <a:spcPts val="0"/>
              </a:spcAft>
              <a:buSzPts val="1000"/>
              <a:buNone/>
              <a:defRPr sz="1300">
                <a:solidFill>
                  <a:srgbClr val="888888"/>
                </a:solidFill>
              </a:defRPr>
            </a:lvl9pPr>
          </a:lstStyle>
          <a:p/>
        </p:txBody>
      </p:sp>
      <p:sp>
        <p:nvSpPr>
          <p:cNvPr id="169" name="Google Shape;169;p28"/>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70" name="Google Shape;170;p28"/>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71" name="Google Shape;171;p28"/>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4.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8640" y="-6481"/>
            <a:ext cx="9171360" cy="5156461"/>
            <a:chOff x="-8467" y="-8468"/>
            <a:chExt cx="9171317" cy="6874935"/>
          </a:xfrm>
        </p:grpSpPr>
        <p:sp>
          <p:nvSpPr>
            <p:cNvPr id="52" name="Google Shape;52;p13"/>
            <p:cNvSpPr/>
            <p:nvPr/>
          </p:nvSpPr>
          <p:spPr>
            <a:xfrm>
              <a:off x="-8467" y="4013672"/>
              <a:ext cx="457918" cy="2852795"/>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cxnSp>
          <p:nvCxnSpPr>
            <p:cNvPr id="53" name="Google Shape;53;p13"/>
            <p:cNvCxnSpPr/>
            <p:nvPr/>
          </p:nvCxnSpPr>
          <p:spPr>
            <a:xfrm flipH="1" rot="10800000">
              <a:off x="5130869" y="4174961"/>
              <a:ext cx="4021900" cy="2682866"/>
            </a:xfrm>
            <a:prstGeom prst="straightConnector1">
              <a:avLst/>
            </a:prstGeom>
            <a:noFill/>
            <a:ln cap="rnd" cmpd="sng" w="9525">
              <a:solidFill>
                <a:schemeClr val="accent1">
                  <a:alpha val="69803"/>
                </a:schemeClr>
              </a:solidFill>
              <a:prstDash val="solid"/>
              <a:miter lim="800000"/>
              <a:headEnd len="med" w="med" type="none"/>
              <a:tailEnd len="med" w="med" type="none"/>
            </a:ln>
          </p:spPr>
        </p:cxnSp>
        <p:cxnSp>
          <p:nvCxnSpPr>
            <p:cNvPr id="54" name="Google Shape;54;p13"/>
            <p:cNvCxnSpPr/>
            <p:nvPr/>
          </p:nvCxnSpPr>
          <p:spPr>
            <a:xfrm>
              <a:off x="7043180" y="172"/>
              <a:ext cx="1218234" cy="6857654"/>
            </a:xfrm>
            <a:prstGeom prst="straightConnector1">
              <a:avLst/>
            </a:prstGeom>
            <a:noFill/>
            <a:ln cap="rnd" cmpd="sng" w="9525">
              <a:solidFill>
                <a:schemeClr val="accent1">
                  <a:alpha val="69803"/>
                </a:schemeClr>
              </a:solidFill>
              <a:prstDash val="solid"/>
              <a:miter lim="800000"/>
              <a:headEnd len="med" w="med" type="none"/>
              <a:tailEnd len="med" w="med" type="none"/>
            </a:ln>
          </p:spPr>
        </p:cxnSp>
        <p:sp>
          <p:nvSpPr>
            <p:cNvPr id="55" name="Google Shape;55;p13"/>
            <p:cNvSpPr/>
            <p:nvPr/>
          </p:nvSpPr>
          <p:spPr>
            <a:xfrm>
              <a:off x="6891980" y="172"/>
              <a:ext cx="2269429" cy="6866295"/>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56" name="Google Shape;56;p13"/>
            <p:cNvSpPr/>
            <p:nvPr/>
          </p:nvSpPr>
          <p:spPr>
            <a:xfrm>
              <a:off x="7204459" y="-8468"/>
              <a:ext cx="1948310" cy="6866295"/>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57" name="Google Shape;57;p13"/>
            <p:cNvSpPr/>
            <p:nvPr/>
          </p:nvSpPr>
          <p:spPr>
            <a:xfrm>
              <a:off x="6638542" y="3920066"/>
              <a:ext cx="2512789" cy="2937760"/>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58" name="Google Shape;58;p13"/>
            <p:cNvSpPr/>
            <p:nvPr/>
          </p:nvSpPr>
          <p:spPr>
            <a:xfrm>
              <a:off x="7010060" y="-8468"/>
              <a:ext cx="2142710" cy="6866295"/>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59" name="Google Shape;59;p13"/>
            <p:cNvSpPr/>
            <p:nvPr/>
          </p:nvSpPr>
          <p:spPr>
            <a:xfrm>
              <a:off x="8295974" y="-8468"/>
              <a:ext cx="856795" cy="6866295"/>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60" name="Google Shape;60;p13"/>
            <p:cNvSpPr/>
            <p:nvPr/>
          </p:nvSpPr>
          <p:spPr>
            <a:xfrm>
              <a:off x="8094375" y="-8468"/>
              <a:ext cx="1067034" cy="6866295"/>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61" name="Google Shape;61;p13"/>
            <p:cNvSpPr/>
            <p:nvPr/>
          </p:nvSpPr>
          <p:spPr>
            <a:xfrm>
              <a:off x="8068455" y="4893559"/>
              <a:ext cx="1094395"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grpSp>
      <p:sp>
        <p:nvSpPr>
          <p:cNvPr id="62" name="Google Shape;62;p13"/>
          <p:cNvSpPr txBox="1"/>
          <p:nvPr>
            <p:ph type="title"/>
          </p:nvPr>
        </p:nvSpPr>
        <p:spPr>
          <a:xfrm>
            <a:off x="609120" y="456888"/>
            <a:ext cx="6347520" cy="990464"/>
          </a:xfrm>
          <a:prstGeom prst="rect">
            <a:avLst/>
          </a:prstGeom>
          <a:noFill/>
          <a:ln>
            <a:noFill/>
          </a:ln>
        </p:spPr>
        <p:txBody>
          <a:bodyPr anchorCtr="0" anchor="t" bIns="38000" lIns="76025" spcFirstLastPara="1" rIns="76025" wrap="square" tIns="38000">
            <a:noAutofit/>
          </a:bodyPr>
          <a:lstStyle>
            <a:lvl1pPr lvl="0"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200"/>
              <a:buNone/>
              <a:defRPr b="0" i="0" sz="1500" u="none" cap="none" strike="noStrike">
                <a:solidFill>
                  <a:schemeClr val="dk2"/>
                </a:solidFill>
              </a:defRPr>
            </a:lvl6pPr>
            <a:lvl7pPr lvl="6" marR="0" rtl="0" algn="l">
              <a:spcBef>
                <a:spcPts val="0"/>
              </a:spcBef>
              <a:spcAft>
                <a:spcPts val="0"/>
              </a:spcAft>
              <a:buSzPts val="1200"/>
              <a:buNone/>
              <a:defRPr b="0" i="0" sz="1500" u="none" cap="none" strike="noStrike">
                <a:solidFill>
                  <a:schemeClr val="dk2"/>
                </a:solidFill>
              </a:defRPr>
            </a:lvl7pPr>
            <a:lvl8pPr lvl="7" marR="0" rtl="0" algn="l">
              <a:spcBef>
                <a:spcPts val="0"/>
              </a:spcBef>
              <a:spcAft>
                <a:spcPts val="0"/>
              </a:spcAft>
              <a:buSzPts val="1200"/>
              <a:buNone/>
              <a:defRPr b="0" i="0" sz="1500" u="none" cap="none" strike="noStrike">
                <a:solidFill>
                  <a:schemeClr val="dk2"/>
                </a:solidFill>
              </a:defRPr>
            </a:lvl8pPr>
            <a:lvl9pPr lvl="8" marR="0" rtl="0" algn="l">
              <a:spcBef>
                <a:spcPts val="0"/>
              </a:spcBef>
              <a:spcAft>
                <a:spcPts val="0"/>
              </a:spcAft>
              <a:buSzPts val="1200"/>
              <a:buNone/>
              <a:defRPr b="0" i="0" sz="1500" u="none" cap="none" strike="noStrike">
                <a:solidFill>
                  <a:schemeClr val="dk2"/>
                </a:solidFill>
              </a:defRPr>
            </a:lvl9pPr>
          </a:lstStyle>
          <a:p/>
        </p:txBody>
      </p:sp>
      <p:sp>
        <p:nvSpPr>
          <p:cNvPr id="63" name="Google Shape;63;p13"/>
          <p:cNvSpPr txBox="1"/>
          <p:nvPr>
            <p:ph idx="1" type="body"/>
          </p:nvPr>
        </p:nvSpPr>
        <p:spPr>
          <a:xfrm>
            <a:off x="609120" y="1620170"/>
            <a:ext cx="6347520" cy="2910905"/>
          </a:xfrm>
          <a:prstGeom prst="rect">
            <a:avLst/>
          </a:prstGeom>
          <a:noFill/>
          <a:ln>
            <a:noFill/>
          </a:ln>
        </p:spPr>
        <p:txBody>
          <a:bodyPr anchorCtr="0" anchor="t" bIns="38000" lIns="76025" spcFirstLastPara="1" rIns="76025" wrap="square" tIns="38000">
            <a:noAutofit/>
          </a:bodyPr>
          <a:lstStyle>
            <a:lvl1pPr indent="-311150" lvl="0" marL="457200" marR="0" rtl="0" algn="l">
              <a:spcBef>
                <a:spcPts val="900"/>
              </a:spcBef>
              <a:spcAft>
                <a:spcPts val="0"/>
              </a:spcAft>
              <a:buClr>
                <a:schemeClr val="accent1"/>
              </a:buClr>
              <a:buSzPts val="1300"/>
              <a:buFont typeface="Noto Sans Symbols"/>
              <a:buChar char="►"/>
              <a:defRPr b="0" i="0" sz="1600" u="none" cap="none" strike="noStrike">
                <a:solidFill>
                  <a:srgbClr val="404040"/>
                </a:solidFill>
                <a:latin typeface="Trebuchet MS"/>
                <a:ea typeface="Trebuchet MS"/>
                <a:cs typeface="Trebuchet MS"/>
                <a:sym typeface="Trebuchet MS"/>
              </a:defRPr>
            </a:lvl1pPr>
            <a:lvl2pPr indent="-298450" lvl="1" marL="914400" marR="0" rtl="0" algn="l">
              <a:spcBef>
                <a:spcPts val="900"/>
              </a:spcBef>
              <a:spcAft>
                <a:spcPts val="0"/>
              </a:spcAft>
              <a:buClr>
                <a:schemeClr val="accent1"/>
              </a:buClr>
              <a:buSzPts val="1100"/>
              <a:buFont typeface="Noto Sans Symbols"/>
              <a:buChar char="►"/>
              <a:defRPr b="0" i="0" sz="1400" u="none" cap="none" strike="noStrike">
                <a:solidFill>
                  <a:srgbClr val="404040"/>
                </a:solidFill>
                <a:latin typeface="Trebuchet MS"/>
                <a:ea typeface="Trebuchet MS"/>
                <a:cs typeface="Trebuchet MS"/>
                <a:sym typeface="Trebuchet MS"/>
              </a:defRPr>
            </a:lvl2pPr>
            <a:lvl3pPr indent="-292100" lvl="2" marL="1371600" marR="0" rtl="0" algn="l">
              <a:spcBef>
                <a:spcPts val="900"/>
              </a:spcBef>
              <a:spcAft>
                <a:spcPts val="0"/>
              </a:spcAft>
              <a:buClr>
                <a:schemeClr val="accent1"/>
              </a:buClr>
              <a:buSzPts val="1000"/>
              <a:buFont typeface="Noto Sans Symbols"/>
              <a:buChar char="►"/>
              <a:defRPr b="0" i="0" sz="1200" u="none" cap="none" strike="noStrike">
                <a:solidFill>
                  <a:srgbClr val="404040"/>
                </a:solidFill>
                <a:latin typeface="Trebuchet MS"/>
                <a:ea typeface="Trebuchet MS"/>
                <a:cs typeface="Trebuchet MS"/>
                <a:sym typeface="Trebuchet MS"/>
              </a:defRPr>
            </a:lvl3pPr>
            <a:lvl4pPr indent="-285750" lvl="3" marL="1828800" marR="0" rtl="0" algn="l">
              <a:spcBef>
                <a:spcPts val="900"/>
              </a:spcBef>
              <a:spcAft>
                <a:spcPts val="0"/>
              </a:spcAft>
              <a:buClr>
                <a:schemeClr val="accent1"/>
              </a:buClr>
              <a:buSzPts val="900"/>
              <a:buFont typeface="Noto Sans Symbols"/>
              <a:buChar char="►"/>
              <a:defRPr b="0" i="0" sz="1100" u="none" cap="none" strike="noStrike">
                <a:solidFill>
                  <a:srgbClr val="404040"/>
                </a:solidFill>
                <a:latin typeface="Trebuchet MS"/>
                <a:ea typeface="Trebuchet MS"/>
                <a:cs typeface="Trebuchet MS"/>
                <a:sym typeface="Trebuchet MS"/>
              </a:defRPr>
            </a:lvl4pPr>
            <a:lvl5pPr indent="-285750" lvl="4" marL="2286000" marR="0" rtl="0" algn="l">
              <a:spcBef>
                <a:spcPts val="900"/>
              </a:spcBef>
              <a:spcAft>
                <a:spcPts val="0"/>
              </a:spcAft>
              <a:buClr>
                <a:schemeClr val="accent1"/>
              </a:buClr>
              <a:buSzPts val="900"/>
              <a:buFont typeface="Noto Sans Symbols"/>
              <a:buChar char="►"/>
              <a:defRPr b="0" i="0" sz="1100" u="none" cap="none" strike="noStrike">
                <a:solidFill>
                  <a:srgbClr val="404040"/>
                </a:solidFill>
                <a:latin typeface="Trebuchet MS"/>
                <a:ea typeface="Trebuchet MS"/>
                <a:cs typeface="Trebuchet MS"/>
                <a:sym typeface="Trebuchet MS"/>
              </a:defRPr>
            </a:lvl5pPr>
            <a:lvl6pPr indent="-285750" lvl="5" marL="27432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6pPr>
            <a:lvl7pPr indent="-285750" lvl="6" marL="32004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7pPr>
            <a:lvl8pPr indent="-285750" lvl="7" marL="36576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8pPr>
            <a:lvl9pPr indent="-285750" lvl="8" marL="41148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9pPr>
          </a:lstStyle>
          <a:p/>
        </p:txBody>
      </p:sp>
      <p:sp>
        <p:nvSpPr>
          <p:cNvPr id="64" name="Google Shape;64;p13"/>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marR="0" rtl="0" algn="r">
              <a:lnSpc>
                <a:spcPct val="100000"/>
              </a:lnSpc>
              <a:spcBef>
                <a:spcPts val="0"/>
              </a:spcBef>
              <a:spcAft>
                <a:spcPts val="0"/>
              </a:spcAft>
              <a:buSzPts val="1200"/>
              <a:buNone/>
              <a:defRPr b="0" i="0" sz="700" u="none">
                <a:solidFill>
                  <a:srgbClr val="898989"/>
                </a:solidFill>
                <a:latin typeface="Trebuchet MS"/>
                <a:ea typeface="Trebuchet MS"/>
                <a:cs typeface="Trebuchet MS"/>
                <a:sym typeface="Trebuchet MS"/>
              </a:defRPr>
            </a:lvl1pPr>
            <a:lvl2pPr lvl="1"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9pPr>
          </a:lstStyle>
          <a:p/>
        </p:txBody>
      </p:sp>
      <p:sp>
        <p:nvSpPr>
          <p:cNvPr id="65" name="Google Shape;65;p13"/>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marR="0" rtl="0" algn="l">
              <a:lnSpc>
                <a:spcPct val="100000"/>
              </a:lnSpc>
              <a:spcBef>
                <a:spcPts val="0"/>
              </a:spcBef>
              <a:spcAft>
                <a:spcPts val="0"/>
              </a:spcAft>
              <a:buSzPts val="1200"/>
              <a:buNone/>
              <a:defRPr b="0" i="0" sz="15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9pPr>
          </a:lstStyle>
          <a:p/>
        </p:txBody>
      </p:sp>
      <p:sp>
        <p:nvSpPr>
          <p:cNvPr id="66" name="Google Shape;66;p13"/>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sz="12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grpSp>
        <p:nvGrpSpPr>
          <p:cNvPr id="74" name="Google Shape;74;p15"/>
          <p:cNvGrpSpPr/>
          <p:nvPr/>
        </p:nvGrpSpPr>
        <p:grpSpPr>
          <a:xfrm>
            <a:off x="-8640" y="-6481"/>
            <a:ext cx="9171360" cy="5156461"/>
            <a:chOff x="-8467" y="-8468"/>
            <a:chExt cx="9171317" cy="6874935"/>
          </a:xfrm>
        </p:grpSpPr>
        <p:sp>
          <p:nvSpPr>
            <p:cNvPr id="75" name="Google Shape;75;p15"/>
            <p:cNvSpPr/>
            <p:nvPr/>
          </p:nvSpPr>
          <p:spPr>
            <a:xfrm>
              <a:off x="-8467" y="4013672"/>
              <a:ext cx="457918" cy="2852795"/>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cxnSp>
          <p:nvCxnSpPr>
            <p:cNvPr id="76" name="Google Shape;76;p15"/>
            <p:cNvCxnSpPr/>
            <p:nvPr/>
          </p:nvCxnSpPr>
          <p:spPr>
            <a:xfrm flipH="1" rot="10800000">
              <a:off x="5130869" y="4174961"/>
              <a:ext cx="4021900" cy="2682866"/>
            </a:xfrm>
            <a:prstGeom prst="straightConnector1">
              <a:avLst/>
            </a:prstGeom>
            <a:noFill/>
            <a:ln cap="rnd" cmpd="sng" w="9525">
              <a:solidFill>
                <a:schemeClr val="accent1">
                  <a:alpha val="69803"/>
                </a:schemeClr>
              </a:solidFill>
              <a:prstDash val="solid"/>
              <a:miter lim="800000"/>
              <a:headEnd len="med" w="med" type="none"/>
              <a:tailEnd len="med" w="med" type="none"/>
            </a:ln>
          </p:spPr>
        </p:cxnSp>
        <p:cxnSp>
          <p:nvCxnSpPr>
            <p:cNvPr id="77" name="Google Shape;77;p15"/>
            <p:cNvCxnSpPr/>
            <p:nvPr/>
          </p:nvCxnSpPr>
          <p:spPr>
            <a:xfrm>
              <a:off x="7043180" y="172"/>
              <a:ext cx="1218234" cy="6857654"/>
            </a:xfrm>
            <a:prstGeom prst="straightConnector1">
              <a:avLst/>
            </a:prstGeom>
            <a:noFill/>
            <a:ln cap="rnd" cmpd="sng" w="9525">
              <a:solidFill>
                <a:schemeClr val="accent1">
                  <a:alpha val="69803"/>
                </a:schemeClr>
              </a:solidFill>
              <a:prstDash val="solid"/>
              <a:miter lim="800000"/>
              <a:headEnd len="med" w="med" type="none"/>
              <a:tailEnd len="med" w="med" type="none"/>
            </a:ln>
          </p:spPr>
        </p:cxnSp>
        <p:sp>
          <p:nvSpPr>
            <p:cNvPr id="78" name="Google Shape;78;p15"/>
            <p:cNvSpPr/>
            <p:nvPr/>
          </p:nvSpPr>
          <p:spPr>
            <a:xfrm>
              <a:off x="6891980" y="172"/>
              <a:ext cx="2269429" cy="6866295"/>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79" name="Google Shape;79;p15"/>
            <p:cNvSpPr/>
            <p:nvPr/>
          </p:nvSpPr>
          <p:spPr>
            <a:xfrm>
              <a:off x="7204459" y="-8468"/>
              <a:ext cx="1948310" cy="6866295"/>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80" name="Google Shape;80;p15"/>
            <p:cNvSpPr/>
            <p:nvPr/>
          </p:nvSpPr>
          <p:spPr>
            <a:xfrm>
              <a:off x="6638542" y="3920066"/>
              <a:ext cx="2512789" cy="2937760"/>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81" name="Google Shape;81;p15"/>
            <p:cNvSpPr/>
            <p:nvPr/>
          </p:nvSpPr>
          <p:spPr>
            <a:xfrm>
              <a:off x="7010060" y="-8468"/>
              <a:ext cx="2142710" cy="6866295"/>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82" name="Google Shape;82;p15"/>
            <p:cNvSpPr/>
            <p:nvPr/>
          </p:nvSpPr>
          <p:spPr>
            <a:xfrm>
              <a:off x="8295974" y="-8468"/>
              <a:ext cx="856795" cy="6866295"/>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83" name="Google Shape;83;p15"/>
            <p:cNvSpPr/>
            <p:nvPr/>
          </p:nvSpPr>
          <p:spPr>
            <a:xfrm>
              <a:off x="8094375" y="-8468"/>
              <a:ext cx="1067034" cy="6866295"/>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84" name="Google Shape;84;p15"/>
            <p:cNvSpPr/>
            <p:nvPr/>
          </p:nvSpPr>
          <p:spPr>
            <a:xfrm>
              <a:off x="8068455" y="4893559"/>
              <a:ext cx="1094395"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grpSp>
      <p:sp>
        <p:nvSpPr>
          <p:cNvPr id="85" name="Google Shape;85;p15"/>
          <p:cNvSpPr txBox="1"/>
          <p:nvPr>
            <p:ph type="title"/>
          </p:nvPr>
        </p:nvSpPr>
        <p:spPr>
          <a:xfrm>
            <a:off x="609120" y="456888"/>
            <a:ext cx="6347520" cy="990464"/>
          </a:xfrm>
          <a:prstGeom prst="rect">
            <a:avLst/>
          </a:prstGeom>
          <a:noFill/>
          <a:ln>
            <a:noFill/>
          </a:ln>
        </p:spPr>
        <p:txBody>
          <a:bodyPr anchorCtr="0" anchor="t" bIns="38000" lIns="76025" spcFirstLastPara="1" rIns="76025" wrap="square" tIns="38000">
            <a:noAutofit/>
          </a:bodyPr>
          <a:lstStyle>
            <a:lvl1pPr lvl="0"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200"/>
              <a:buNone/>
              <a:defRPr b="0" i="0" sz="32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200"/>
              <a:buNone/>
              <a:defRPr b="0" i="0" sz="1500" u="none" cap="none" strike="noStrike">
                <a:solidFill>
                  <a:schemeClr val="dk2"/>
                </a:solidFill>
              </a:defRPr>
            </a:lvl6pPr>
            <a:lvl7pPr lvl="6" marR="0" rtl="0" algn="l">
              <a:spcBef>
                <a:spcPts val="0"/>
              </a:spcBef>
              <a:spcAft>
                <a:spcPts val="0"/>
              </a:spcAft>
              <a:buSzPts val="1200"/>
              <a:buNone/>
              <a:defRPr b="0" i="0" sz="1500" u="none" cap="none" strike="noStrike">
                <a:solidFill>
                  <a:schemeClr val="dk2"/>
                </a:solidFill>
              </a:defRPr>
            </a:lvl7pPr>
            <a:lvl8pPr lvl="7" marR="0" rtl="0" algn="l">
              <a:spcBef>
                <a:spcPts val="0"/>
              </a:spcBef>
              <a:spcAft>
                <a:spcPts val="0"/>
              </a:spcAft>
              <a:buSzPts val="1200"/>
              <a:buNone/>
              <a:defRPr b="0" i="0" sz="1500" u="none" cap="none" strike="noStrike">
                <a:solidFill>
                  <a:schemeClr val="dk2"/>
                </a:solidFill>
              </a:defRPr>
            </a:lvl8pPr>
            <a:lvl9pPr lvl="8" marR="0" rtl="0" algn="l">
              <a:spcBef>
                <a:spcPts val="0"/>
              </a:spcBef>
              <a:spcAft>
                <a:spcPts val="0"/>
              </a:spcAft>
              <a:buSzPts val="1200"/>
              <a:buNone/>
              <a:defRPr b="0" i="0" sz="1500" u="none" cap="none" strike="noStrike">
                <a:solidFill>
                  <a:schemeClr val="dk2"/>
                </a:solidFill>
              </a:defRPr>
            </a:lvl9pPr>
          </a:lstStyle>
          <a:p/>
        </p:txBody>
      </p:sp>
      <p:sp>
        <p:nvSpPr>
          <p:cNvPr id="86" name="Google Shape;86;p15"/>
          <p:cNvSpPr txBox="1"/>
          <p:nvPr>
            <p:ph idx="1" type="body"/>
          </p:nvPr>
        </p:nvSpPr>
        <p:spPr>
          <a:xfrm>
            <a:off x="609120" y="1620170"/>
            <a:ext cx="6347520" cy="2910905"/>
          </a:xfrm>
          <a:prstGeom prst="rect">
            <a:avLst/>
          </a:prstGeom>
          <a:noFill/>
          <a:ln>
            <a:noFill/>
          </a:ln>
        </p:spPr>
        <p:txBody>
          <a:bodyPr anchorCtr="0" anchor="t" bIns="38000" lIns="76025" spcFirstLastPara="1" rIns="76025" wrap="square" tIns="38000">
            <a:noAutofit/>
          </a:bodyPr>
          <a:lstStyle>
            <a:lvl1pPr indent="-311150" lvl="0" marL="457200" marR="0" rtl="0" algn="l">
              <a:spcBef>
                <a:spcPts val="900"/>
              </a:spcBef>
              <a:spcAft>
                <a:spcPts val="0"/>
              </a:spcAft>
              <a:buClr>
                <a:schemeClr val="accent1"/>
              </a:buClr>
              <a:buSzPts val="1300"/>
              <a:buFont typeface="Noto Sans Symbols"/>
              <a:buChar char="►"/>
              <a:defRPr b="0" i="0" sz="1600" u="none" cap="none" strike="noStrike">
                <a:solidFill>
                  <a:srgbClr val="404040"/>
                </a:solidFill>
                <a:latin typeface="Trebuchet MS"/>
                <a:ea typeface="Trebuchet MS"/>
                <a:cs typeface="Trebuchet MS"/>
                <a:sym typeface="Trebuchet MS"/>
              </a:defRPr>
            </a:lvl1pPr>
            <a:lvl2pPr indent="-298450" lvl="1" marL="914400" marR="0" rtl="0" algn="l">
              <a:spcBef>
                <a:spcPts val="900"/>
              </a:spcBef>
              <a:spcAft>
                <a:spcPts val="0"/>
              </a:spcAft>
              <a:buClr>
                <a:schemeClr val="accent1"/>
              </a:buClr>
              <a:buSzPts val="1100"/>
              <a:buFont typeface="Noto Sans Symbols"/>
              <a:buChar char="►"/>
              <a:defRPr b="0" i="0" sz="1400" u="none" cap="none" strike="noStrike">
                <a:solidFill>
                  <a:srgbClr val="404040"/>
                </a:solidFill>
                <a:latin typeface="Trebuchet MS"/>
                <a:ea typeface="Trebuchet MS"/>
                <a:cs typeface="Trebuchet MS"/>
                <a:sym typeface="Trebuchet MS"/>
              </a:defRPr>
            </a:lvl2pPr>
            <a:lvl3pPr indent="-292100" lvl="2" marL="1371600" marR="0" rtl="0" algn="l">
              <a:spcBef>
                <a:spcPts val="900"/>
              </a:spcBef>
              <a:spcAft>
                <a:spcPts val="0"/>
              </a:spcAft>
              <a:buClr>
                <a:schemeClr val="accent1"/>
              </a:buClr>
              <a:buSzPts val="1000"/>
              <a:buFont typeface="Noto Sans Symbols"/>
              <a:buChar char="►"/>
              <a:defRPr b="0" i="0" sz="1200" u="none" cap="none" strike="noStrike">
                <a:solidFill>
                  <a:srgbClr val="404040"/>
                </a:solidFill>
                <a:latin typeface="Trebuchet MS"/>
                <a:ea typeface="Trebuchet MS"/>
                <a:cs typeface="Trebuchet MS"/>
                <a:sym typeface="Trebuchet MS"/>
              </a:defRPr>
            </a:lvl3pPr>
            <a:lvl4pPr indent="-285750" lvl="3" marL="1828800" marR="0" rtl="0" algn="l">
              <a:spcBef>
                <a:spcPts val="900"/>
              </a:spcBef>
              <a:spcAft>
                <a:spcPts val="0"/>
              </a:spcAft>
              <a:buClr>
                <a:schemeClr val="accent1"/>
              </a:buClr>
              <a:buSzPts val="900"/>
              <a:buFont typeface="Noto Sans Symbols"/>
              <a:buChar char="►"/>
              <a:defRPr b="0" i="0" sz="1100" u="none" cap="none" strike="noStrike">
                <a:solidFill>
                  <a:srgbClr val="404040"/>
                </a:solidFill>
                <a:latin typeface="Trebuchet MS"/>
                <a:ea typeface="Trebuchet MS"/>
                <a:cs typeface="Trebuchet MS"/>
                <a:sym typeface="Trebuchet MS"/>
              </a:defRPr>
            </a:lvl4pPr>
            <a:lvl5pPr indent="-285750" lvl="4" marL="2286000" marR="0" rtl="0" algn="l">
              <a:spcBef>
                <a:spcPts val="900"/>
              </a:spcBef>
              <a:spcAft>
                <a:spcPts val="0"/>
              </a:spcAft>
              <a:buClr>
                <a:schemeClr val="accent1"/>
              </a:buClr>
              <a:buSzPts val="900"/>
              <a:buFont typeface="Noto Sans Symbols"/>
              <a:buChar char="►"/>
              <a:defRPr b="0" i="0" sz="1100" u="none" cap="none" strike="noStrike">
                <a:solidFill>
                  <a:srgbClr val="404040"/>
                </a:solidFill>
                <a:latin typeface="Trebuchet MS"/>
                <a:ea typeface="Trebuchet MS"/>
                <a:cs typeface="Trebuchet MS"/>
                <a:sym typeface="Trebuchet MS"/>
              </a:defRPr>
            </a:lvl5pPr>
            <a:lvl6pPr indent="-285750" lvl="5" marL="27432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6pPr>
            <a:lvl7pPr indent="-285750" lvl="6" marL="32004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7pPr>
            <a:lvl8pPr indent="-285750" lvl="7" marL="36576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8pPr>
            <a:lvl9pPr indent="-285750" lvl="8" marL="4114800" marR="0" rtl="0" algn="l">
              <a:spcBef>
                <a:spcPts val="900"/>
              </a:spcBef>
              <a:spcAft>
                <a:spcPts val="0"/>
              </a:spcAft>
              <a:buClr>
                <a:schemeClr val="accent1"/>
              </a:buClr>
              <a:buSzPts val="900"/>
              <a:buFont typeface="Noto Sans Symbols"/>
              <a:buChar char="►"/>
              <a:defRPr b="0" i="0" sz="1100" u="none" cap="none" strike="noStrike">
                <a:solidFill>
                  <a:srgbClr val="3F3F3F"/>
                </a:solidFill>
                <a:latin typeface="Trebuchet MS"/>
                <a:ea typeface="Trebuchet MS"/>
                <a:cs typeface="Trebuchet MS"/>
                <a:sym typeface="Trebuchet MS"/>
              </a:defRPr>
            </a:lvl9pPr>
          </a:lstStyle>
          <a:p/>
        </p:txBody>
      </p:sp>
      <p:sp>
        <p:nvSpPr>
          <p:cNvPr id="87" name="Google Shape;87;p15"/>
          <p:cNvSpPr txBox="1"/>
          <p:nvPr>
            <p:ph idx="10" type="dt"/>
          </p:nvPr>
        </p:nvSpPr>
        <p:spPr>
          <a:xfrm>
            <a:off x="5405760" y="4531075"/>
            <a:ext cx="684000" cy="273268"/>
          </a:xfrm>
          <a:prstGeom prst="rect">
            <a:avLst/>
          </a:prstGeom>
          <a:noFill/>
          <a:ln>
            <a:noFill/>
          </a:ln>
        </p:spPr>
        <p:txBody>
          <a:bodyPr anchorCtr="0" anchor="ctr" bIns="38000" lIns="76025" spcFirstLastPara="1" rIns="76025" wrap="square" tIns="38000">
            <a:noAutofit/>
          </a:bodyPr>
          <a:lstStyle>
            <a:lvl1pPr lvl="0" marR="0" rtl="0" algn="r">
              <a:lnSpc>
                <a:spcPct val="100000"/>
              </a:lnSpc>
              <a:spcBef>
                <a:spcPts val="0"/>
              </a:spcBef>
              <a:spcAft>
                <a:spcPts val="0"/>
              </a:spcAft>
              <a:buSzPts val="1200"/>
              <a:buNone/>
              <a:defRPr b="0" i="0" sz="700" u="none">
                <a:solidFill>
                  <a:srgbClr val="898989"/>
                </a:solidFill>
                <a:latin typeface="Trebuchet MS"/>
                <a:ea typeface="Trebuchet MS"/>
                <a:cs typeface="Trebuchet MS"/>
                <a:sym typeface="Trebuchet MS"/>
              </a:defRPr>
            </a:lvl1pPr>
            <a:lvl2pPr lvl="1"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9pPr>
          </a:lstStyle>
          <a:p/>
        </p:txBody>
      </p:sp>
      <p:sp>
        <p:nvSpPr>
          <p:cNvPr id="88" name="Google Shape;88;p15"/>
          <p:cNvSpPr txBox="1"/>
          <p:nvPr>
            <p:ph idx="11" type="ftr"/>
          </p:nvPr>
        </p:nvSpPr>
        <p:spPr>
          <a:xfrm>
            <a:off x="609120" y="4531075"/>
            <a:ext cx="4623840" cy="273268"/>
          </a:xfrm>
          <a:prstGeom prst="rect">
            <a:avLst/>
          </a:prstGeom>
          <a:noFill/>
          <a:ln>
            <a:noFill/>
          </a:ln>
        </p:spPr>
        <p:txBody>
          <a:bodyPr anchorCtr="0" anchor="ctr" bIns="38000" lIns="76025" spcFirstLastPara="1" rIns="76025" wrap="square" tIns="38000">
            <a:noAutofit/>
          </a:bodyPr>
          <a:lstStyle>
            <a:lvl1pPr lvl="0" marR="0" rtl="0" algn="l">
              <a:lnSpc>
                <a:spcPct val="100000"/>
              </a:lnSpc>
              <a:spcBef>
                <a:spcPts val="0"/>
              </a:spcBef>
              <a:spcAft>
                <a:spcPts val="0"/>
              </a:spcAft>
              <a:buSzPts val="1200"/>
              <a:buNone/>
              <a:defRPr b="0" i="0" sz="15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200"/>
              <a:buNone/>
              <a:defRPr b="0" i="0" sz="1500" u="none" cap="none" strike="noStrike">
                <a:solidFill>
                  <a:schemeClr val="dk1"/>
                </a:solidFill>
                <a:latin typeface="Trebuchet MS"/>
                <a:ea typeface="Trebuchet MS"/>
                <a:cs typeface="Trebuchet MS"/>
                <a:sym typeface="Trebuchet MS"/>
              </a:defRPr>
            </a:lvl9pPr>
          </a:lstStyle>
          <a:p/>
        </p:txBody>
      </p:sp>
      <p:sp>
        <p:nvSpPr>
          <p:cNvPr id="89" name="Google Shape;89;p15"/>
          <p:cNvSpPr txBox="1"/>
          <p:nvPr>
            <p:ph idx="12" type="sldNum"/>
          </p:nvPr>
        </p:nvSpPr>
        <p:spPr>
          <a:xfrm>
            <a:off x="6444000" y="4531075"/>
            <a:ext cx="512640" cy="273268"/>
          </a:xfrm>
          <a:prstGeom prst="rect">
            <a:avLst/>
          </a:prstGeom>
          <a:noFill/>
          <a:ln>
            <a:noFill/>
          </a:ln>
        </p:spPr>
        <p:txBody>
          <a:bodyPr anchorCtr="0" anchor="ctr" bIns="38000" lIns="76025" spcFirstLastPara="1" rIns="76025" wrap="square" tIns="38000">
            <a:noAutofit/>
          </a:bodyPr>
          <a:lstStyle>
            <a:lvl1pPr indent="0" lvl="0"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700"/>
              <a:buFont typeface="Trebuchet MS"/>
              <a:buNone/>
              <a:defRPr b="0" i="0" sz="7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sz="12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1169551" y="1431999"/>
            <a:ext cx="6804900" cy="2878800"/>
          </a:xfrm>
          <a:prstGeom prst="rect">
            <a:avLst/>
          </a:prstGeom>
          <a:noFill/>
          <a:ln>
            <a:noFill/>
          </a:ln>
        </p:spPr>
        <p:txBody>
          <a:bodyPr anchorCtr="0" anchor="ctr" bIns="0" lIns="0" spcFirstLastPara="1" rIns="0" wrap="square" tIns="26350">
            <a:noAutofit/>
          </a:bodyPr>
          <a:lstStyle/>
          <a:p>
            <a:pPr indent="0" lvl="0" marL="0" marR="0" rtl="0" algn="ctr">
              <a:lnSpc>
                <a:spcPct val="93000"/>
              </a:lnSpc>
              <a:spcBef>
                <a:spcPts val="0"/>
              </a:spcBef>
              <a:spcAft>
                <a:spcPts val="0"/>
              </a:spcAft>
              <a:buClr>
                <a:srgbClr val="000000"/>
              </a:buClr>
              <a:buSzPts val="3000"/>
              <a:buFont typeface="Times New Roman"/>
              <a:buNone/>
            </a:pPr>
            <a:r>
              <a:t/>
            </a:r>
            <a:endParaRPr b="1" sz="3000">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3000"/>
              <a:buFont typeface="Times New Roman"/>
              <a:buNone/>
            </a:pPr>
            <a:r>
              <a:rPr b="1" lang="en-GB" sz="3000">
                <a:latin typeface="Times New Roman"/>
                <a:ea typeface="Times New Roman"/>
                <a:cs typeface="Times New Roman"/>
                <a:sym typeface="Times New Roman"/>
              </a:rPr>
              <a:t>StyleSense</a:t>
            </a:r>
            <a:endParaRPr sz="1200"/>
          </a:p>
          <a:p>
            <a:pPr indent="0" lvl="0" marL="0" marR="0" rtl="0" algn="l">
              <a:lnSpc>
                <a:spcPct val="93000"/>
              </a:lnSpc>
              <a:spcBef>
                <a:spcPts val="0"/>
              </a:spcBef>
              <a:spcAft>
                <a:spcPts val="0"/>
              </a:spcAft>
              <a:buClr>
                <a:srgbClr val="000000"/>
              </a:buClr>
              <a:buSzPts val="3000"/>
              <a:buFont typeface="Times New Roman"/>
              <a:buNone/>
            </a:pPr>
            <a:r>
              <a:t/>
            </a:r>
            <a:endParaRPr b="0" i="0" sz="2700" u="none">
              <a:solidFill>
                <a:srgbClr val="000000"/>
              </a:solidFill>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GB" sz="2300">
                <a:latin typeface="Times New Roman"/>
                <a:ea typeface="Times New Roman"/>
                <a:cs typeface="Times New Roman"/>
                <a:sym typeface="Times New Roman"/>
              </a:rPr>
              <a:t>Yash Baviskar(22107021)</a:t>
            </a:r>
            <a:endParaRPr b="1" sz="2300">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GB" sz="2300">
                <a:latin typeface="Times New Roman"/>
                <a:ea typeface="Times New Roman"/>
                <a:cs typeface="Times New Roman"/>
                <a:sym typeface="Times New Roman"/>
              </a:rPr>
              <a:t>Mohini Deore (22107065)</a:t>
            </a:r>
            <a:endParaRPr b="1" sz="2300">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GB" sz="2300">
                <a:latin typeface="Times New Roman"/>
                <a:ea typeface="Times New Roman"/>
                <a:cs typeface="Times New Roman"/>
                <a:sym typeface="Times New Roman"/>
              </a:rPr>
              <a:t>Akshata Khandekar (22107034)</a:t>
            </a:r>
            <a:endParaRPr b="1" sz="2300">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t/>
            </a:r>
            <a:endParaRPr b="1" sz="2300">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GB" sz="2300">
                <a:latin typeface="Times New Roman"/>
                <a:ea typeface="Times New Roman"/>
                <a:cs typeface="Times New Roman"/>
                <a:sym typeface="Times New Roman"/>
              </a:rPr>
              <a:t>Computer Science and Engineering </a:t>
            </a:r>
            <a:endParaRPr b="1" sz="2300">
              <a:latin typeface="Times New Roman"/>
              <a:ea typeface="Times New Roman"/>
              <a:cs typeface="Times New Roman"/>
              <a:sym typeface="Times New Roman"/>
            </a:endParaRPr>
          </a:p>
          <a:p>
            <a:pPr indent="0" lvl="0" marL="0" rtl="0" algn="ctr">
              <a:lnSpc>
                <a:spcPct val="93000"/>
              </a:lnSpc>
              <a:spcBef>
                <a:spcPts val="0"/>
              </a:spcBef>
              <a:spcAft>
                <a:spcPts val="0"/>
              </a:spcAft>
              <a:buClr>
                <a:schemeClr val="dk1"/>
              </a:buClr>
              <a:buSzPts val="1100"/>
              <a:buFont typeface="Arial"/>
              <a:buNone/>
            </a:pPr>
            <a:r>
              <a:rPr b="1" lang="en-GB" sz="2300">
                <a:latin typeface="Times New Roman"/>
                <a:ea typeface="Times New Roman"/>
                <a:cs typeface="Times New Roman"/>
                <a:sym typeface="Times New Roman"/>
              </a:rPr>
              <a:t>( Data Science </a:t>
            </a:r>
            <a:r>
              <a:rPr b="1" lang="en-GB" sz="2300">
                <a:latin typeface="Times New Roman"/>
                <a:ea typeface="Times New Roman"/>
                <a:cs typeface="Times New Roman"/>
                <a:sym typeface="Times New Roman"/>
              </a:rPr>
              <a:t>)</a:t>
            </a:r>
            <a:endParaRPr b="0" i="0" sz="2700" u="non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rgbClr val="000000"/>
              </a:buClr>
              <a:buSzPts val="2300"/>
              <a:buFont typeface="Times New Roman"/>
              <a:buNone/>
            </a:pPr>
            <a:r>
              <a:rPr b="1" i="0" lang="en-GB" sz="2300" u="none">
                <a:solidFill>
                  <a:srgbClr val="000000"/>
                </a:solidFill>
                <a:latin typeface="Times New Roman"/>
                <a:ea typeface="Times New Roman"/>
                <a:cs typeface="Times New Roman"/>
                <a:sym typeface="Times New Roman"/>
              </a:rPr>
              <a:t>Project Guide</a:t>
            </a:r>
            <a:endParaRPr sz="1200"/>
          </a:p>
          <a:p>
            <a:pPr indent="0" lvl="0" marL="0" marR="0" rtl="0" algn="ctr">
              <a:lnSpc>
                <a:spcPct val="93000"/>
              </a:lnSpc>
              <a:spcBef>
                <a:spcPts val="0"/>
              </a:spcBef>
              <a:spcAft>
                <a:spcPts val="0"/>
              </a:spcAft>
              <a:buClr>
                <a:srgbClr val="000000"/>
              </a:buClr>
              <a:buSzPts val="2000"/>
              <a:buFont typeface="Times New Roman"/>
              <a:buNone/>
            </a:pPr>
            <a:r>
              <a:rPr b="1" i="0" lang="en-GB" sz="2000" u="none">
                <a:solidFill>
                  <a:srgbClr val="000000"/>
                </a:solidFill>
                <a:latin typeface="Times New Roman"/>
                <a:ea typeface="Times New Roman"/>
                <a:cs typeface="Times New Roman"/>
                <a:sym typeface="Times New Roman"/>
              </a:rPr>
              <a:t>Ms.</a:t>
            </a:r>
            <a:r>
              <a:rPr b="1" lang="en-GB" sz="2000">
                <a:latin typeface="Times New Roman"/>
                <a:ea typeface="Times New Roman"/>
                <a:cs typeface="Times New Roman"/>
                <a:sym typeface="Times New Roman"/>
              </a:rPr>
              <a:t> Ujwala Pagare</a:t>
            </a:r>
            <a:endParaRPr sz="1200"/>
          </a:p>
        </p:txBody>
      </p:sp>
      <p:cxnSp>
        <p:nvCxnSpPr>
          <p:cNvPr id="178" name="Google Shape;178;p29"/>
          <p:cNvCxnSpPr/>
          <p:nvPr/>
        </p:nvCxnSpPr>
        <p:spPr>
          <a:xfrm>
            <a:off x="0" y="1185965"/>
            <a:ext cx="9144000" cy="0"/>
          </a:xfrm>
          <a:prstGeom prst="straightConnector1">
            <a:avLst/>
          </a:prstGeom>
          <a:noFill/>
          <a:ln cap="rnd" cmpd="sng" w="25400">
            <a:solidFill>
              <a:schemeClr val="dk1"/>
            </a:solidFill>
            <a:prstDash val="solid"/>
            <a:miter lim="800000"/>
            <a:headEnd len="med" w="med" type="none"/>
            <a:tailEnd len="med" w="med" type="none"/>
          </a:ln>
          <a:effectLst>
            <a:outerShdw blurRad="63500" dir="5400000" dist="25400">
              <a:srgbClr val="000000">
                <a:alpha val="34901"/>
              </a:srgbClr>
            </a:outerShdw>
          </a:effectLst>
        </p:spPr>
      </p:cxnSp>
      <p:pic>
        <p:nvPicPr>
          <p:cNvPr id="179" name="Google Shape;179;p29"/>
          <p:cNvPicPr preferRelativeResize="0"/>
          <p:nvPr/>
        </p:nvPicPr>
        <p:blipFill rotWithShape="1">
          <a:blip r:embed="rId3">
            <a:alphaModFix/>
          </a:blip>
          <a:srcRect b="0" l="0" r="0" t="0"/>
          <a:stretch/>
        </p:blipFill>
        <p:spPr>
          <a:xfrm>
            <a:off x="979200" y="99370"/>
            <a:ext cx="5229909" cy="10693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8" name="Shape 238"/>
        <p:cNvGrpSpPr/>
        <p:nvPr/>
      </p:nvGrpSpPr>
      <p:grpSpPr>
        <a:xfrm>
          <a:off x="0" y="0"/>
          <a:ext cx="0" cy="0"/>
          <a:chOff x="0" y="0"/>
          <a:chExt cx="0" cy="0"/>
        </a:xfrm>
      </p:grpSpPr>
      <p:sp>
        <p:nvSpPr>
          <p:cNvPr id="239" name="Google Shape;239;p38"/>
          <p:cNvSpPr txBox="1"/>
          <p:nvPr/>
        </p:nvSpPr>
        <p:spPr>
          <a:xfrm>
            <a:off x="369680" y="-141903"/>
            <a:ext cx="8228100" cy="85860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GB" sz="3000" u="none">
                <a:solidFill>
                  <a:srgbClr val="000000"/>
                </a:solidFill>
                <a:latin typeface="Times New Roman"/>
                <a:ea typeface="Times New Roman"/>
                <a:cs typeface="Times New Roman"/>
                <a:sym typeface="Times New Roman"/>
              </a:rPr>
              <a:t>System Design</a:t>
            </a:r>
            <a:endParaRPr sz="1200"/>
          </a:p>
        </p:txBody>
      </p:sp>
      <p:sp>
        <p:nvSpPr>
          <p:cNvPr id="240" name="Google Shape;240;p38"/>
          <p:cNvSpPr txBox="1"/>
          <p:nvPr/>
        </p:nvSpPr>
        <p:spPr>
          <a:xfrm>
            <a:off x="456480" y="1203246"/>
            <a:ext cx="8228160" cy="3394796"/>
          </a:xfrm>
          <a:prstGeom prst="rect">
            <a:avLst/>
          </a:prstGeom>
          <a:noFill/>
          <a:ln>
            <a:noFill/>
          </a:ln>
        </p:spPr>
        <p:txBody>
          <a:bodyPr anchorCtr="0" anchor="t" bIns="0" lIns="0" spcFirstLastPara="1" rIns="0" wrap="square" tIns="1765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241" name="Google Shape;241;p3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42" name="Google Shape;242;p38"/>
          <p:cNvPicPr preferRelativeResize="0"/>
          <p:nvPr/>
        </p:nvPicPr>
        <p:blipFill>
          <a:blip r:embed="rId3">
            <a:alphaModFix/>
          </a:blip>
          <a:stretch>
            <a:fillRect/>
          </a:stretch>
        </p:blipFill>
        <p:spPr>
          <a:xfrm>
            <a:off x="369676" y="687250"/>
            <a:ext cx="6952541" cy="3910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sp>
        <p:nvSpPr>
          <p:cNvPr id="248" name="Google Shape;248;p39"/>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GB" sz="3000" u="none">
                <a:solidFill>
                  <a:srgbClr val="000000"/>
                </a:solidFill>
                <a:latin typeface="Times New Roman"/>
                <a:ea typeface="Times New Roman"/>
                <a:cs typeface="Times New Roman"/>
                <a:sym typeface="Times New Roman"/>
              </a:rPr>
              <a:t>Technologies and methodologies </a:t>
            </a:r>
            <a:endParaRPr sz="1200"/>
          </a:p>
        </p:txBody>
      </p:sp>
      <p:sp>
        <p:nvSpPr>
          <p:cNvPr id="249" name="Google Shape;249;p39"/>
          <p:cNvSpPr txBox="1"/>
          <p:nvPr/>
        </p:nvSpPr>
        <p:spPr>
          <a:xfrm>
            <a:off x="357125" y="977600"/>
            <a:ext cx="7461600" cy="3723600"/>
          </a:xfrm>
          <a:prstGeom prst="rect">
            <a:avLst/>
          </a:prstGeom>
          <a:noFill/>
          <a:ln>
            <a:noFill/>
          </a:ln>
        </p:spPr>
        <p:txBody>
          <a:bodyPr anchorCtr="0" anchor="t" bIns="38000" lIns="76025" spcFirstLastPara="1" rIns="76025" wrap="square" tIns="38000">
            <a:noAutofit/>
          </a:bodyPr>
          <a:lstStyle/>
          <a:p>
            <a:pPr indent="0" lvl="0" marL="0" rtl="0" algn="just">
              <a:spcBef>
                <a:spcPts val="0"/>
              </a:spcBef>
              <a:spcAft>
                <a:spcPts val="0"/>
              </a:spcAft>
              <a:buClr>
                <a:schemeClr val="dk1"/>
              </a:buClr>
              <a:buSzPts val="1100"/>
              <a:buFont typeface="Arial"/>
              <a:buNone/>
            </a:pPr>
            <a:r>
              <a:rPr b="1" lang="en-GB" sz="1300">
                <a:solidFill>
                  <a:schemeClr val="dk1"/>
                </a:solidFill>
              </a:rPr>
              <a:t>Frontend Technologies:</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GB" sz="1300">
                <a:solidFill>
                  <a:schemeClr val="dk1"/>
                </a:solidFill>
              </a:rPr>
              <a:t>HTML/CSS:</a:t>
            </a:r>
            <a:r>
              <a:rPr lang="en-GB" sz="1300">
                <a:solidFill>
                  <a:schemeClr val="dk1"/>
                </a:solidFill>
              </a:rPr>
              <a:t> Used for the structure and styling of the user interface.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JavaScript:</a:t>
            </a:r>
            <a:r>
              <a:rPr lang="en-GB" sz="1300">
                <a:solidFill>
                  <a:schemeClr val="dk1"/>
                </a:solidFill>
              </a:rPr>
              <a:t> Implements interactivity and dynamic content loading.</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Plotly and Matplotlib:</a:t>
            </a:r>
            <a:r>
              <a:rPr lang="en-GB" sz="1300">
                <a:solidFill>
                  <a:schemeClr val="dk1"/>
                </a:solidFill>
              </a:rPr>
              <a:t> Employed for data visualization to enhance user insights.</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rPr>
              <a:t>Backend Technologies:</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GB" sz="1300">
                <a:solidFill>
                  <a:schemeClr val="dk1"/>
                </a:solidFill>
              </a:rPr>
              <a:t>Flask:</a:t>
            </a:r>
            <a:r>
              <a:rPr lang="en-GB" sz="1300">
                <a:solidFill>
                  <a:schemeClr val="dk1"/>
                </a:solidFill>
              </a:rPr>
              <a:t> Serves as the web framework for developing the application.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SQLAlchemy:</a:t>
            </a:r>
            <a:r>
              <a:rPr lang="en-GB" sz="1300">
                <a:solidFill>
                  <a:schemeClr val="dk1"/>
                </a:solidFill>
              </a:rPr>
              <a:t> Facilitates database interactions and ORM capabilities.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Pandas:</a:t>
            </a:r>
            <a:r>
              <a:rPr lang="en-GB" sz="1300">
                <a:solidFill>
                  <a:schemeClr val="dk1"/>
                </a:solidFill>
              </a:rPr>
              <a:t> Utilized for data manipulation and analysis tasks.</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rPr>
              <a:t>Machine Learning Model:</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GB" sz="1300">
                <a:solidFill>
                  <a:schemeClr val="dk1"/>
                </a:solidFill>
              </a:rPr>
              <a:t>VGG16 Model:</a:t>
            </a:r>
            <a:r>
              <a:rPr lang="en-GB" sz="1300">
                <a:solidFill>
                  <a:schemeClr val="dk1"/>
                </a:solidFill>
              </a:rPr>
              <a:t> Applied for image classification to enhance recommendation accuracy.</a:t>
            </a:r>
            <a:endParaRPr sz="13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0" lvl="0" marL="457200" rtl="0" algn="just">
              <a:spcBef>
                <a:spcPts val="1200"/>
              </a:spcBef>
              <a:spcAft>
                <a:spcPts val="0"/>
              </a:spcAft>
              <a:buNone/>
            </a:pPr>
            <a:r>
              <a:t/>
            </a:r>
            <a:endParaRPr b="1" sz="1900"/>
          </a:p>
          <a:p>
            <a:pPr indent="0" lvl="0" marL="0" rtl="0" algn="just">
              <a:spcBef>
                <a:spcPts val="0"/>
              </a:spcBef>
              <a:spcAft>
                <a:spcPts val="0"/>
              </a:spcAft>
              <a:buClr>
                <a:schemeClr val="dk1"/>
              </a:buClr>
              <a:buSzPts val="1100"/>
              <a:buFont typeface="Arial"/>
              <a:buNone/>
            </a:pPr>
            <a:r>
              <a:t/>
            </a:r>
            <a:endParaRPr sz="1900"/>
          </a:p>
          <a:p>
            <a:pPr indent="0" lvl="0" marL="0" marR="0" rtl="0" algn="just">
              <a:lnSpc>
                <a:spcPct val="100000"/>
              </a:lnSpc>
              <a:spcBef>
                <a:spcPts val="0"/>
              </a:spcBef>
              <a:spcAft>
                <a:spcPts val="0"/>
              </a:spcAft>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lnSpc>
                <a:spcPct val="93000"/>
              </a:lnSpc>
              <a:spcBef>
                <a:spcPts val="0"/>
              </a:spcBef>
              <a:spcAft>
                <a:spcPts val="0"/>
              </a:spcAft>
              <a:buClr>
                <a:schemeClr val="dk1"/>
              </a:buClr>
              <a:buSzPts val="3000"/>
              <a:buFont typeface="Times New Roman"/>
              <a:buNone/>
            </a:pPr>
            <a:r>
              <a:rPr b="1" lang="en-GB" sz="3000">
                <a:solidFill>
                  <a:schemeClr val="dk1"/>
                </a:solidFill>
                <a:latin typeface="Times New Roman"/>
                <a:ea typeface="Times New Roman"/>
                <a:cs typeface="Times New Roman"/>
                <a:sym typeface="Times New Roman"/>
              </a:rPr>
              <a:t>Implementation </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255" name="Google Shape;255;p40"/>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256" name="Google Shape;256;p40"/>
          <p:cNvPicPr preferRelativeResize="0"/>
          <p:nvPr/>
        </p:nvPicPr>
        <p:blipFill>
          <a:blip r:embed="rId3">
            <a:alphaModFix/>
          </a:blip>
          <a:stretch>
            <a:fillRect/>
          </a:stretch>
        </p:blipFill>
        <p:spPr>
          <a:xfrm>
            <a:off x="708450" y="954400"/>
            <a:ext cx="6647101" cy="328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1" name="Shape 261"/>
        <p:cNvGrpSpPr/>
        <p:nvPr/>
      </p:nvGrpSpPr>
      <p:grpSpPr>
        <a:xfrm>
          <a:off x="0" y="0"/>
          <a:ext cx="0" cy="0"/>
          <a:chOff x="0" y="0"/>
          <a:chExt cx="0" cy="0"/>
        </a:xfrm>
      </p:grpSpPr>
      <p:sp>
        <p:nvSpPr>
          <p:cNvPr id="262" name="Google Shape;262;p41"/>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t/>
            </a:r>
            <a:endParaRPr sz="1200"/>
          </a:p>
        </p:txBody>
      </p:sp>
      <p:sp>
        <p:nvSpPr>
          <p:cNvPr id="263" name="Google Shape;263;p41"/>
          <p:cNvSpPr txBox="1"/>
          <p:nvPr/>
        </p:nvSpPr>
        <p:spPr>
          <a:xfrm>
            <a:off x="456480" y="1063911"/>
            <a:ext cx="8228160" cy="3534131"/>
          </a:xfrm>
          <a:prstGeom prst="rect">
            <a:avLst/>
          </a:prstGeom>
          <a:noFill/>
          <a:ln>
            <a:noFill/>
          </a:ln>
        </p:spPr>
        <p:txBody>
          <a:bodyPr anchorCtr="0" anchor="t" bIns="0" lIns="0" spcFirstLastPara="1" rIns="0" wrap="square" tIns="1765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pic>
        <p:nvPicPr>
          <p:cNvPr id="264" name="Google Shape;264;p41"/>
          <p:cNvPicPr preferRelativeResize="0"/>
          <p:nvPr/>
        </p:nvPicPr>
        <p:blipFill>
          <a:blip r:embed="rId3">
            <a:alphaModFix/>
          </a:blip>
          <a:stretch>
            <a:fillRect/>
          </a:stretch>
        </p:blipFill>
        <p:spPr>
          <a:xfrm>
            <a:off x="587725" y="1126750"/>
            <a:ext cx="6858730" cy="3534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270" name="Google Shape;270;p42"/>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271" name="Google Shape;271;p42"/>
          <p:cNvPicPr preferRelativeResize="0"/>
          <p:nvPr/>
        </p:nvPicPr>
        <p:blipFill>
          <a:blip r:embed="rId3">
            <a:alphaModFix/>
          </a:blip>
          <a:stretch>
            <a:fillRect/>
          </a:stretch>
        </p:blipFill>
        <p:spPr>
          <a:xfrm>
            <a:off x="609125" y="1305075"/>
            <a:ext cx="6487750" cy="298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277" name="Google Shape;277;p43"/>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278" name="Google Shape;278;p43"/>
          <p:cNvPicPr preferRelativeResize="0"/>
          <p:nvPr/>
        </p:nvPicPr>
        <p:blipFill>
          <a:blip r:embed="rId3">
            <a:alphaModFix/>
          </a:blip>
          <a:stretch>
            <a:fillRect/>
          </a:stretch>
        </p:blipFill>
        <p:spPr>
          <a:xfrm>
            <a:off x="609125" y="1557338"/>
            <a:ext cx="5553075" cy="202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284" name="Google Shape;284;p44"/>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285" name="Google Shape;285;p44"/>
          <p:cNvPicPr preferRelativeResize="0"/>
          <p:nvPr/>
        </p:nvPicPr>
        <p:blipFill>
          <a:blip r:embed="rId3">
            <a:alphaModFix/>
          </a:blip>
          <a:stretch>
            <a:fillRect/>
          </a:stretch>
        </p:blipFill>
        <p:spPr>
          <a:xfrm>
            <a:off x="609125" y="1337525"/>
            <a:ext cx="5334000" cy="287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291" name="Google Shape;291;p45"/>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292" name="Google Shape;292;p45"/>
          <p:cNvPicPr preferRelativeResize="0"/>
          <p:nvPr/>
        </p:nvPicPr>
        <p:blipFill>
          <a:blip r:embed="rId3">
            <a:alphaModFix/>
          </a:blip>
          <a:stretch>
            <a:fillRect/>
          </a:stretch>
        </p:blipFill>
        <p:spPr>
          <a:xfrm>
            <a:off x="609125" y="655175"/>
            <a:ext cx="4619625" cy="3609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298" name="Google Shape;298;p46"/>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299" name="Google Shape;299;p46"/>
          <p:cNvPicPr preferRelativeResize="0"/>
          <p:nvPr/>
        </p:nvPicPr>
        <p:blipFill>
          <a:blip r:embed="rId3">
            <a:alphaModFix/>
          </a:blip>
          <a:stretch>
            <a:fillRect/>
          </a:stretch>
        </p:blipFill>
        <p:spPr>
          <a:xfrm>
            <a:off x="609125" y="1031075"/>
            <a:ext cx="4619625" cy="3609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305" name="Google Shape;305;p47"/>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306" name="Google Shape;306;p47"/>
          <p:cNvPicPr preferRelativeResize="0"/>
          <p:nvPr/>
        </p:nvPicPr>
        <p:blipFill>
          <a:blip r:embed="rId3">
            <a:alphaModFix/>
          </a:blip>
          <a:stretch>
            <a:fillRect/>
          </a:stretch>
        </p:blipFill>
        <p:spPr>
          <a:xfrm>
            <a:off x="609125" y="1062500"/>
            <a:ext cx="4619625" cy="360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457920" y="98290"/>
            <a:ext cx="8228160" cy="719356"/>
          </a:xfrm>
          <a:prstGeom prst="rect">
            <a:avLst/>
          </a:prstGeom>
          <a:noFill/>
          <a:ln>
            <a:noFill/>
          </a:ln>
        </p:spPr>
        <p:txBody>
          <a:bodyPr anchorCtr="0" anchor="ctr" bIns="0" lIns="0" spcFirstLastPara="1" rIns="0" wrap="square" tIns="26350">
            <a:noAutofit/>
          </a:bodyPr>
          <a:lstStyle/>
          <a:p>
            <a:pPr indent="0" lvl="0" marL="0" marR="0" rtl="0" algn="ctr">
              <a:lnSpc>
                <a:spcPct val="93000"/>
              </a:lnSpc>
              <a:spcBef>
                <a:spcPts val="0"/>
              </a:spcBef>
              <a:spcAft>
                <a:spcPts val="0"/>
              </a:spcAft>
              <a:buClr>
                <a:srgbClr val="000000"/>
              </a:buClr>
              <a:buSzPts val="3000"/>
              <a:buFont typeface="Times New Roman"/>
              <a:buNone/>
            </a:pPr>
            <a:r>
              <a:rPr b="1" i="0" lang="en-GB" sz="3000" u="none">
                <a:solidFill>
                  <a:srgbClr val="000000"/>
                </a:solidFill>
                <a:latin typeface="Times New Roman"/>
                <a:ea typeface="Times New Roman"/>
                <a:cs typeface="Times New Roman"/>
                <a:sym typeface="Times New Roman"/>
              </a:rPr>
              <a:t>Outline</a:t>
            </a:r>
            <a:endParaRPr sz="1200"/>
          </a:p>
        </p:txBody>
      </p:sp>
      <p:sp>
        <p:nvSpPr>
          <p:cNvPr id="186" name="Google Shape;186;p30"/>
          <p:cNvSpPr txBox="1"/>
          <p:nvPr/>
        </p:nvSpPr>
        <p:spPr>
          <a:xfrm>
            <a:off x="457920" y="841408"/>
            <a:ext cx="8457120" cy="3795518"/>
          </a:xfrm>
          <a:prstGeom prst="rect">
            <a:avLst/>
          </a:prstGeom>
          <a:noFill/>
          <a:ln>
            <a:noFill/>
          </a:ln>
        </p:spPr>
        <p:txBody>
          <a:bodyPr anchorCtr="0" anchor="t" bIns="0" lIns="0" spcFirstLastPara="1" rIns="0" wrap="square" tIns="17650">
            <a:noAutofit/>
          </a:bodyPr>
          <a:lstStyle/>
          <a:p>
            <a:pPr indent="-266700" lvl="0" marL="355600" marR="0" rtl="0" algn="just">
              <a:lnSpc>
                <a:spcPct val="150000"/>
              </a:lnSpc>
              <a:spcBef>
                <a:spcPts val="0"/>
              </a:spcBef>
              <a:spcAft>
                <a:spcPts val="0"/>
              </a:spcAft>
              <a:buClr>
                <a:schemeClr val="dk1"/>
              </a:buClr>
              <a:buSzPts val="2000"/>
              <a:buFont typeface="Noto Sans Symbols"/>
              <a:buChar char="▪"/>
            </a:pPr>
            <a:r>
              <a:rPr b="0" i="0" lang="en-GB" sz="2000" u="none">
                <a:solidFill>
                  <a:schemeClr val="dk1"/>
                </a:solidFill>
                <a:latin typeface="Trebuchet MS"/>
                <a:ea typeface="Trebuchet MS"/>
                <a:cs typeface="Trebuchet MS"/>
                <a:sym typeface="Trebuchet MS"/>
              </a:rPr>
              <a:t>Introduction</a:t>
            </a:r>
            <a:endParaRPr sz="1200"/>
          </a:p>
          <a:p>
            <a:pPr indent="-266700" lvl="0" marL="355600" marR="0" rtl="0" algn="just">
              <a:lnSpc>
                <a:spcPct val="150000"/>
              </a:lnSpc>
              <a:spcBef>
                <a:spcPts val="0"/>
              </a:spcBef>
              <a:spcAft>
                <a:spcPts val="0"/>
              </a:spcAft>
              <a:buClr>
                <a:schemeClr val="dk1"/>
              </a:buClr>
              <a:buSzPts val="2000"/>
              <a:buFont typeface="Noto Sans Symbols"/>
              <a:buChar char="▪"/>
            </a:pPr>
            <a:r>
              <a:rPr b="0" i="0" lang="en-GB" sz="2000" u="none">
                <a:solidFill>
                  <a:schemeClr val="dk1"/>
                </a:solidFill>
                <a:latin typeface="Trebuchet MS"/>
                <a:ea typeface="Trebuchet MS"/>
                <a:cs typeface="Trebuchet MS"/>
                <a:sym typeface="Trebuchet MS"/>
              </a:rPr>
              <a:t>Literature Survey of the existing systems</a:t>
            </a:r>
            <a:endParaRPr sz="1200"/>
          </a:p>
          <a:p>
            <a:pPr indent="-266700" lvl="0" marL="355600" marR="0" rtl="0" algn="just">
              <a:lnSpc>
                <a:spcPct val="150000"/>
              </a:lnSpc>
              <a:spcBef>
                <a:spcPts val="0"/>
              </a:spcBef>
              <a:spcAft>
                <a:spcPts val="0"/>
              </a:spcAft>
              <a:buClr>
                <a:schemeClr val="dk1"/>
              </a:buClr>
              <a:buSzPts val="2000"/>
              <a:buFont typeface="Noto Sans Symbols"/>
              <a:buChar char="▪"/>
            </a:pPr>
            <a:r>
              <a:rPr b="0" i="0" lang="en-GB" sz="2000" u="none">
                <a:solidFill>
                  <a:schemeClr val="dk1"/>
                </a:solidFill>
                <a:latin typeface="Trebuchet MS"/>
                <a:ea typeface="Trebuchet MS"/>
                <a:cs typeface="Trebuchet MS"/>
                <a:sym typeface="Trebuchet MS"/>
              </a:rPr>
              <a:t>Limitations of the existing systems</a:t>
            </a:r>
            <a:endParaRPr sz="1200"/>
          </a:p>
          <a:p>
            <a:pPr indent="-266700" lvl="0" marL="355600" marR="0" rtl="0" algn="just">
              <a:lnSpc>
                <a:spcPct val="150000"/>
              </a:lnSpc>
              <a:spcBef>
                <a:spcPts val="0"/>
              </a:spcBef>
              <a:spcAft>
                <a:spcPts val="0"/>
              </a:spcAft>
              <a:buClr>
                <a:schemeClr val="dk1"/>
              </a:buClr>
              <a:buSzPts val="2000"/>
              <a:buFont typeface="Noto Sans Symbols"/>
              <a:buChar char="▪"/>
            </a:pPr>
            <a:r>
              <a:rPr b="0" i="0" lang="en-GB" sz="2000" u="none">
                <a:solidFill>
                  <a:schemeClr val="dk1"/>
                </a:solidFill>
                <a:latin typeface="Trebuchet MS"/>
                <a:ea typeface="Trebuchet MS"/>
                <a:cs typeface="Trebuchet MS"/>
                <a:sym typeface="Trebuchet MS"/>
              </a:rPr>
              <a:t>Problem statement </a:t>
            </a:r>
            <a:endParaRPr sz="1200"/>
          </a:p>
          <a:p>
            <a:pPr indent="-266700" lvl="0" marL="355600" marR="0" rtl="0" algn="just">
              <a:lnSpc>
                <a:spcPct val="150000"/>
              </a:lnSpc>
              <a:spcBef>
                <a:spcPts val="0"/>
              </a:spcBef>
              <a:spcAft>
                <a:spcPts val="0"/>
              </a:spcAft>
              <a:buClr>
                <a:schemeClr val="dk1"/>
              </a:buClr>
              <a:buSzPts val="2000"/>
              <a:buFont typeface="Noto Sans Symbols"/>
              <a:buChar char="▪"/>
            </a:pPr>
            <a:r>
              <a:rPr b="0" i="0" lang="en-GB" sz="2000" u="none">
                <a:solidFill>
                  <a:schemeClr val="dk1"/>
                </a:solidFill>
                <a:latin typeface="Trebuchet MS"/>
                <a:ea typeface="Trebuchet MS"/>
                <a:cs typeface="Trebuchet MS"/>
                <a:sym typeface="Trebuchet MS"/>
              </a:rPr>
              <a:t>System Design</a:t>
            </a:r>
            <a:endParaRPr sz="1200"/>
          </a:p>
          <a:p>
            <a:pPr indent="-266700" lvl="0" marL="355600" marR="0" rtl="0" algn="just">
              <a:lnSpc>
                <a:spcPct val="150000"/>
              </a:lnSpc>
              <a:spcBef>
                <a:spcPts val="0"/>
              </a:spcBef>
              <a:spcAft>
                <a:spcPts val="0"/>
              </a:spcAft>
              <a:buClr>
                <a:schemeClr val="dk1"/>
              </a:buClr>
              <a:buSzPts val="2000"/>
              <a:buFont typeface="Noto Sans Symbols"/>
              <a:buChar char="▪"/>
            </a:pPr>
            <a:r>
              <a:rPr b="0" i="0" lang="en-GB" sz="2000" u="none">
                <a:solidFill>
                  <a:schemeClr val="dk1"/>
                </a:solidFill>
                <a:latin typeface="Trebuchet MS"/>
                <a:ea typeface="Trebuchet MS"/>
                <a:cs typeface="Trebuchet MS"/>
                <a:sym typeface="Trebuchet MS"/>
              </a:rPr>
              <a:t>Technologies and methodologies</a:t>
            </a:r>
            <a:endParaRPr sz="1200"/>
          </a:p>
          <a:p>
            <a:pPr indent="-266700" lvl="0" marL="355600" marR="0" rtl="0" algn="just">
              <a:lnSpc>
                <a:spcPct val="150000"/>
              </a:lnSpc>
              <a:spcBef>
                <a:spcPts val="0"/>
              </a:spcBef>
              <a:spcAft>
                <a:spcPts val="0"/>
              </a:spcAft>
              <a:buClr>
                <a:schemeClr val="dk1"/>
              </a:buClr>
              <a:buSzPts val="2000"/>
              <a:buFont typeface="Noto Sans Symbols"/>
              <a:buChar char="▪"/>
            </a:pPr>
            <a:r>
              <a:rPr b="0" i="0" lang="en-GB" sz="2000" u="none">
                <a:solidFill>
                  <a:schemeClr val="dk1"/>
                </a:solidFill>
                <a:latin typeface="Trebuchet MS"/>
                <a:ea typeface="Trebuchet MS"/>
                <a:cs typeface="Trebuchet MS"/>
                <a:sym typeface="Trebuchet MS"/>
              </a:rPr>
              <a:t>Implementation</a:t>
            </a:r>
            <a:endParaRPr sz="1200"/>
          </a:p>
          <a:p>
            <a:pPr indent="-266700" lvl="0" marL="355600" marR="0" rtl="0" algn="just">
              <a:lnSpc>
                <a:spcPct val="150000"/>
              </a:lnSpc>
              <a:spcBef>
                <a:spcPts val="0"/>
              </a:spcBef>
              <a:spcAft>
                <a:spcPts val="0"/>
              </a:spcAft>
              <a:buClr>
                <a:schemeClr val="dk1"/>
              </a:buClr>
              <a:buSzPts val="2000"/>
              <a:buFont typeface="Noto Sans Symbols"/>
              <a:buChar char="▪"/>
            </a:pPr>
            <a:r>
              <a:rPr b="0" i="0" lang="en-GB" sz="2000" u="none">
                <a:solidFill>
                  <a:schemeClr val="dk1"/>
                </a:solidFill>
                <a:latin typeface="Trebuchet MS"/>
                <a:ea typeface="Trebuchet MS"/>
                <a:cs typeface="Trebuchet MS"/>
                <a:sym typeface="Trebuchet MS"/>
              </a:rPr>
              <a:t>Conclusion </a:t>
            </a:r>
            <a:endParaRPr sz="1200"/>
          </a:p>
          <a:p>
            <a:pPr indent="-266700" lvl="0" marL="355600" marR="0" rtl="0" algn="just">
              <a:lnSpc>
                <a:spcPct val="150000"/>
              </a:lnSpc>
              <a:spcBef>
                <a:spcPts val="0"/>
              </a:spcBef>
              <a:spcAft>
                <a:spcPts val="0"/>
              </a:spcAft>
              <a:buClr>
                <a:schemeClr val="dk1"/>
              </a:buClr>
              <a:buSzPts val="2000"/>
              <a:buFont typeface="Noto Sans Symbols"/>
              <a:buChar char="▪"/>
            </a:pPr>
            <a:r>
              <a:rPr b="0" i="0" lang="en-GB" sz="2000" u="none">
                <a:solidFill>
                  <a:schemeClr val="dk1"/>
                </a:solidFill>
                <a:latin typeface="Trebuchet MS"/>
                <a:ea typeface="Trebuchet MS"/>
                <a:cs typeface="Trebuchet MS"/>
                <a:sym typeface="Trebuchet MS"/>
              </a:rPr>
              <a:t>References</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312" name="Google Shape;312;p48"/>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313" name="Google Shape;313;p48"/>
          <p:cNvPicPr preferRelativeResize="0"/>
          <p:nvPr/>
        </p:nvPicPr>
        <p:blipFill>
          <a:blip r:embed="rId3">
            <a:alphaModFix/>
          </a:blip>
          <a:stretch>
            <a:fillRect/>
          </a:stretch>
        </p:blipFill>
        <p:spPr>
          <a:xfrm>
            <a:off x="609125" y="766750"/>
            <a:ext cx="4619625" cy="360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319" name="Google Shape;319;p49"/>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320" name="Google Shape;320;p49"/>
          <p:cNvPicPr preferRelativeResize="0"/>
          <p:nvPr/>
        </p:nvPicPr>
        <p:blipFill>
          <a:blip r:embed="rId3">
            <a:alphaModFix/>
          </a:blip>
          <a:stretch>
            <a:fillRect/>
          </a:stretch>
        </p:blipFill>
        <p:spPr>
          <a:xfrm>
            <a:off x="609125" y="1019175"/>
            <a:ext cx="4619625" cy="3105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326" name="Google Shape;326;p50"/>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327" name="Google Shape;327;p50"/>
          <p:cNvPicPr preferRelativeResize="0"/>
          <p:nvPr/>
        </p:nvPicPr>
        <p:blipFill>
          <a:blip r:embed="rId3">
            <a:alphaModFix/>
          </a:blip>
          <a:stretch>
            <a:fillRect/>
          </a:stretch>
        </p:blipFill>
        <p:spPr>
          <a:xfrm>
            <a:off x="609125" y="1227525"/>
            <a:ext cx="4619625" cy="2819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333" name="Google Shape;333;p51"/>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334" name="Google Shape;334;p51"/>
          <p:cNvPicPr preferRelativeResize="0"/>
          <p:nvPr/>
        </p:nvPicPr>
        <p:blipFill>
          <a:blip r:embed="rId3">
            <a:alphaModFix/>
          </a:blip>
          <a:stretch>
            <a:fillRect/>
          </a:stretch>
        </p:blipFill>
        <p:spPr>
          <a:xfrm>
            <a:off x="545175" y="1110800"/>
            <a:ext cx="4870046" cy="2910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rPr b="1" lang="en-GB" sz="3000">
                <a:solidFill>
                  <a:srgbClr val="000000"/>
                </a:solidFill>
                <a:latin typeface="Times New Roman"/>
                <a:ea typeface="Times New Roman"/>
                <a:cs typeface="Times New Roman"/>
                <a:sym typeface="Times New Roman"/>
              </a:rPr>
              <a:t>Result</a:t>
            </a:r>
            <a:endParaRPr b="1" sz="3000">
              <a:solidFill>
                <a:srgbClr val="000000"/>
              </a:solidFill>
              <a:latin typeface="Times New Roman"/>
              <a:ea typeface="Times New Roman"/>
              <a:cs typeface="Times New Roman"/>
              <a:sym typeface="Times New Roman"/>
            </a:endParaRPr>
          </a:p>
        </p:txBody>
      </p:sp>
      <p:sp>
        <p:nvSpPr>
          <p:cNvPr id="340" name="Google Shape;340;p52"/>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341" name="Google Shape;341;p52"/>
          <p:cNvPicPr preferRelativeResize="0"/>
          <p:nvPr/>
        </p:nvPicPr>
        <p:blipFill>
          <a:blip r:embed="rId3">
            <a:alphaModFix/>
          </a:blip>
          <a:stretch>
            <a:fillRect/>
          </a:stretch>
        </p:blipFill>
        <p:spPr>
          <a:xfrm>
            <a:off x="567700" y="1513325"/>
            <a:ext cx="4623226" cy="3630175"/>
          </a:xfrm>
          <a:prstGeom prst="rect">
            <a:avLst/>
          </a:prstGeom>
          <a:noFill/>
          <a:ln>
            <a:noFill/>
          </a:ln>
        </p:spPr>
      </p:pic>
      <p:sp>
        <p:nvSpPr>
          <p:cNvPr id="342" name="Google Shape;342;p52"/>
          <p:cNvSpPr txBox="1"/>
          <p:nvPr/>
        </p:nvSpPr>
        <p:spPr>
          <a:xfrm>
            <a:off x="966600" y="1079050"/>
            <a:ext cx="534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404040"/>
                </a:solidFill>
                <a:latin typeface="Times New Roman"/>
                <a:ea typeface="Times New Roman"/>
                <a:cs typeface="Times New Roman"/>
                <a:sym typeface="Times New Roman"/>
              </a:rPr>
              <a:t>VGG16 - Used</a:t>
            </a:r>
            <a:endParaRPr sz="1600">
              <a:solidFill>
                <a:srgbClr val="40404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348" name="Google Shape;348;p53"/>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349" name="Google Shape;349;p53"/>
          <p:cNvPicPr preferRelativeResize="0"/>
          <p:nvPr/>
        </p:nvPicPr>
        <p:blipFill>
          <a:blip r:embed="rId3">
            <a:alphaModFix/>
          </a:blip>
          <a:stretch>
            <a:fillRect/>
          </a:stretch>
        </p:blipFill>
        <p:spPr>
          <a:xfrm>
            <a:off x="669850" y="576925"/>
            <a:ext cx="5319550" cy="3989650"/>
          </a:xfrm>
          <a:prstGeom prst="rect">
            <a:avLst/>
          </a:prstGeom>
          <a:noFill/>
          <a:ln>
            <a:noFill/>
          </a:ln>
        </p:spPr>
      </p:pic>
      <p:sp>
        <p:nvSpPr>
          <p:cNvPr id="350" name="Google Shape;350;p53"/>
          <p:cNvSpPr txBox="1"/>
          <p:nvPr/>
        </p:nvSpPr>
        <p:spPr>
          <a:xfrm>
            <a:off x="1022300" y="382725"/>
            <a:ext cx="534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404040"/>
                </a:solidFill>
                <a:latin typeface="Times New Roman"/>
                <a:ea typeface="Times New Roman"/>
                <a:cs typeface="Times New Roman"/>
                <a:sym typeface="Times New Roman"/>
              </a:rPr>
              <a:t>MobileNet</a:t>
            </a:r>
            <a:endParaRPr sz="1600">
              <a:solidFill>
                <a:srgbClr val="40404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609120" y="456888"/>
            <a:ext cx="6347400" cy="990600"/>
          </a:xfrm>
          <a:prstGeom prst="rect">
            <a:avLst/>
          </a:prstGeom>
        </p:spPr>
        <p:txBody>
          <a:bodyPr anchorCtr="0" anchor="t" bIns="38000" lIns="76025" spcFirstLastPara="1" rIns="76025" wrap="square" tIns="38000">
            <a:noAutofit/>
          </a:bodyPr>
          <a:lstStyle/>
          <a:p>
            <a:pPr indent="0" lvl="0" marL="0" rtl="0" algn="l">
              <a:spcBef>
                <a:spcPts val="0"/>
              </a:spcBef>
              <a:spcAft>
                <a:spcPts val="0"/>
              </a:spcAft>
              <a:buNone/>
            </a:pPr>
            <a:r>
              <a:t/>
            </a:r>
            <a:endParaRPr/>
          </a:p>
        </p:txBody>
      </p:sp>
      <p:sp>
        <p:nvSpPr>
          <p:cNvPr id="356" name="Google Shape;356;p54"/>
          <p:cNvSpPr txBox="1"/>
          <p:nvPr>
            <p:ph idx="1" type="body"/>
          </p:nvPr>
        </p:nvSpPr>
        <p:spPr>
          <a:xfrm>
            <a:off x="609120" y="1620170"/>
            <a:ext cx="6347400" cy="2910900"/>
          </a:xfrm>
          <a:prstGeom prst="rect">
            <a:avLst/>
          </a:prstGeom>
        </p:spPr>
        <p:txBody>
          <a:bodyPr anchorCtr="0" anchor="t" bIns="38000" lIns="76025" spcFirstLastPara="1" rIns="76025" wrap="square" tIns="38000">
            <a:noAutofit/>
          </a:bodyPr>
          <a:lstStyle/>
          <a:p>
            <a:pPr indent="0" lvl="0" marL="0" rtl="0" algn="l">
              <a:spcBef>
                <a:spcPts val="900"/>
              </a:spcBef>
              <a:spcAft>
                <a:spcPts val="0"/>
              </a:spcAft>
              <a:buNone/>
            </a:pPr>
            <a:r>
              <a:t/>
            </a:r>
            <a:endParaRPr/>
          </a:p>
        </p:txBody>
      </p:sp>
      <p:pic>
        <p:nvPicPr>
          <p:cNvPr id="357" name="Google Shape;357;p54"/>
          <p:cNvPicPr preferRelativeResize="0"/>
          <p:nvPr/>
        </p:nvPicPr>
        <p:blipFill>
          <a:blip r:embed="rId3">
            <a:alphaModFix/>
          </a:blip>
          <a:stretch>
            <a:fillRect/>
          </a:stretch>
        </p:blipFill>
        <p:spPr>
          <a:xfrm>
            <a:off x="651275" y="557075"/>
            <a:ext cx="5152450" cy="3864325"/>
          </a:xfrm>
          <a:prstGeom prst="rect">
            <a:avLst/>
          </a:prstGeom>
          <a:noFill/>
          <a:ln>
            <a:noFill/>
          </a:ln>
        </p:spPr>
      </p:pic>
      <p:sp>
        <p:nvSpPr>
          <p:cNvPr id="358" name="Google Shape;358;p54"/>
          <p:cNvSpPr txBox="1"/>
          <p:nvPr/>
        </p:nvSpPr>
        <p:spPr>
          <a:xfrm>
            <a:off x="697350" y="410600"/>
            <a:ext cx="5347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600">
                <a:solidFill>
                  <a:srgbClr val="404040"/>
                </a:solidFill>
                <a:latin typeface="Times New Roman"/>
                <a:ea typeface="Times New Roman"/>
                <a:cs typeface="Times New Roman"/>
                <a:sym typeface="Times New Roman"/>
              </a:rPr>
              <a:t>VGG16</a:t>
            </a:r>
            <a:endParaRPr sz="1600">
              <a:solidFill>
                <a:srgbClr val="404040"/>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3" name="Shape 363"/>
        <p:cNvGrpSpPr/>
        <p:nvPr/>
      </p:nvGrpSpPr>
      <p:grpSpPr>
        <a:xfrm>
          <a:off x="0" y="0"/>
          <a:ext cx="0" cy="0"/>
          <a:chOff x="0" y="0"/>
          <a:chExt cx="0" cy="0"/>
        </a:xfrm>
      </p:grpSpPr>
      <p:sp>
        <p:nvSpPr>
          <p:cNvPr id="364" name="Google Shape;364;p55"/>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GB" sz="3000" u="none">
                <a:solidFill>
                  <a:srgbClr val="000000"/>
                </a:solidFill>
                <a:latin typeface="Times New Roman"/>
                <a:ea typeface="Times New Roman"/>
                <a:cs typeface="Times New Roman"/>
                <a:sym typeface="Times New Roman"/>
              </a:rPr>
              <a:t>Conclusion </a:t>
            </a:r>
            <a:endParaRPr sz="1200"/>
          </a:p>
        </p:txBody>
      </p:sp>
      <p:sp>
        <p:nvSpPr>
          <p:cNvPr id="365" name="Google Shape;365;p55"/>
          <p:cNvSpPr txBox="1"/>
          <p:nvPr/>
        </p:nvSpPr>
        <p:spPr>
          <a:xfrm>
            <a:off x="456476" y="1063900"/>
            <a:ext cx="6695400" cy="3534000"/>
          </a:xfrm>
          <a:prstGeom prst="rect">
            <a:avLst/>
          </a:prstGeom>
          <a:noFill/>
          <a:ln>
            <a:noFill/>
          </a:ln>
        </p:spPr>
        <p:txBody>
          <a:bodyPr anchorCtr="0" anchor="t" bIns="0" lIns="0" spcFirstLastPara="1" rIns="0" wrap="square" tIns="17650">
            <a:noAutofit/>
          </a:bodyPr>
          <a:lstStyle/>
          <a:p>
            <a:pPr indent="0" lvl="0" marL="0" marR="0" rtl="0" algn="just">
              <a:lnSpc>
                <a:spcPct val="100000"/>
              </a:lnSpc>
              <a:spcBef>
                <a:spcPts val="0"/>
              </a:spcBef>
              <a:spcAft>
                <a:spcPts val="0"/>
              </a:spcAft>
              <a:buNone/>
            </a:pPr>
            <a:r>
              <a:rPr lang="en-GB" sz="1700">
                <a:solidFill>
                  <a:schemeClr val="dk1"/>
                </a:solidFill>
              </a:rPr>
              <a:t>The StyleSense web application effectively combines advanced machine learning techniques with user-friendly design to enhance wardrobe management and provide personalized outfit recommendations</a:t>
            </a:r>
            <a:endParaRPr b="0" i="0" sz="1800" u="none">
              <a:solidFill>
                <a:schemeClr val="dk1"/>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GB" sz="3000" u="none">
                <a:solidFill>
                  <a:srgbClr val="000000"/>
                </a:solidFill>
                <a:latin typeface="Times New Roman"/>
                <a:ea typeface="Times New Roman"/>
                <a:cs typeface="Times New Roman"/>
                <a:sym typeface="Times New Roman"/>
              </a:rPr>
              <a:t>References</a:t>
            </a:r>
            <a:endParaRPr sz="1200"/>
          </a:p>
        </p:txBody>
      </p:sp>
      <p:sp>
        <p:nvSpPr>
          <p:cNvPr id="372" name="Google Shape;372;p56"/>
          <p:cNvSpPr txBox="1"/>
          <p:nvPr/>
        </p:nvSpPr>
        <p:spPr>
          <a:xfrm>
            <a:off x="456480" y="1063911"/>
            <a:ext cx="8228160" cy="3534131"/>
          </a:xfrm>
          <a:prstGeom prst="rect">
            <a:avLst/>
          </a:prstGeom>
          <a:noFill/>
          <a:ln>
            <a:noFill/>
          </a:ln>
        </p:spPr>
        <p:txBody>
          <a:bodyPr anchorCtr="0" anchor="t" bIns="0" lIns="0" spcFirstLastPara="1" rIns="0" wrap="square" tIns="1765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373" name="Google Shape;373;p56"/>
          <p:cNvSpPr txBox="1"/>
          <p:nvPr/>
        </p:nvSpPr>
        <p:spPr>
          <a:xfrm>
            <a:off x="-240351" y="922975"/>
            <a:ext cx="7041300" cy="3816000"/>
          </a:xfrm>
          <a:prstGeom prst="rect">
            <a:avLst/>
          </a:prstGeom>
          <a:noFill/>
          <a:ln>
            <a:noFill/>
          </a:ln>
        </p:spPr>
        <p:txBody>
          <a:bodyPr anchorCtr="0" anchor="t" bIns="38000" lIns="76025" spcFirstLastPara="1" rIns="76025" wrap="square" tIns="38000">
            <a:noAutofit/>
          </a:bodyPr>
          <a:lstStyle/>
          <a:p>
            <a:pPr indent="0" lvl="0" marL="0" rtl="0" algn="l">
              <a:spcBef>
                <a:spcPts val="300"/>
              </a:spcBef>
              <a:spcAft>
                <a:spcPts val="0"/>
              </a:spcAft>
              <a:buNone/>
            </a:pPr>
            <a:r>
              <a:t/>
            </a:r>
            <a:endParaRPr sz="1200"/>
          </a:p>
          <a:p>
            <a:pPr indent="0" lvl="0" marL="914400" rtl="0" algn="l">
              <a:spcBef>
                <a:spcPts val="300"/>
              </a:spcBef>
              <a:spcAft>
                <a:spcPts val="0"/>
              </a:spcAft>
              <a:buNone/>
            </a:pPr>
            <a:r>
              <a:rPr lang="en-GB" sz="1200">
                <a:solidFill>
                  <a:schemeClr val="dk1"/>
                </a:solidFill>
              </a:rPr>
              <a:t>[1] W. Yi, S. Ma, H. Zhang and B. Ma, "Classification and improvement of multi label image based on vgg16 network," 2022 3rd International Conference on Information Science, Parallel and Distributed Systems (ISPDS), Guangzhou, China, 2022</a:t>
            </a:r>
            <a:r>
              <a:rPr lang="en-GB" sz="1200">
                <a:solidFill>
                  <a:schemeClr val="dk1"/>
                </a:solidFill>
              </a:rPr>
              <a:t>W. IEEE</a:t>
            </a:r>
            <a:endParaRPr sz="1200">
              <a:solidFill>
                <a:schemeClr val="dk1"/>
              </a:solidFill>
            </a:endParaRPr>
          </a:p>
          <a:p>
            <a:pPr indent="0" lvl="0" marL="914400" rtl="0" algn="l">
              <a:spcBef>
                <a:spcPts val="300"/>
              </a:spcBef>
              <a:spcAft>
                <a:spcPts val="0"/>
              </a:spcAft>
              <a:buNone/>
            </a:pPr>
            <a:r>
              <a:t/>
            </a:r>
            <a:endParaRPr sz="1200">
              <a:solidFill>
                <a:schemeClr val="dk1"/>
              </a:solidFill>
            </a:endParaRPr>
          </a:p>
          <a:p>
            <a:pPr indent="0" lvl="0" marL="914400" rtl="0" algn="l">
              <a:spcBef>
                <a:spcPts val="0"/>
              </a:spcBef>
              <a:spcAft>
                <a:spcPts val="0"/>
              </a:spcAft>
              <a:buNone/>
            </a:pPr>
            <a:r>
              <a:rPr lang="en-GB" sz="1200">
                <a:solidFill>
                  <a:schemeClr val="dk1"/>
                </a:solidFill>
              </a:rPr>
              <a:t>[2 ]</a:t>
            </a:r>
            <a:r>
              <a:rPr lang="en-GB" sz="1200">
                <a:solidFill>
                  <a:schemeClr val="dk1"/>
                </a:solidFill>
              </a:rPr>
              <a:t>A. Mahajan, S. Chaudha)W. Yi, S. Ma, H. Zhang and B. Ma, "Classification and improvement of multi label image based on vgg16 network," 2022 3rd International Conference on Information Science, Parallel and Distributed Systems (ISPDS), Guangzhou, China, 2022ry,Categorical Image Classification Based on ResNet (IEEE) 2019</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0" lvl="0" marL="914400" rtl="0" algn="l">
              <a:spcBef>
                <a:spcPts val="0"/>
              </a:spcBef>
              <a:spcAft>
                <a:spcPts val="0"/>
              </a:spcAft>
              <a:buNone/>
            </a:pPr>
            <a:r>
              <a:rPr lang="en-GB" sz="1200">
                <a:solidFill>
                  <a:schemeClr val="dk1"/>
                </a:solidFill>
              </a:rPr>
              <a:t>[3] B. Wang, Q. Liao and C. Zhang, "Weight Based KNN Recommender System," 2013 5th International Conference on Intelligent Human-Machine Systems and Cybernetics, Hangzhou, China, 2013 Volume 2,IEEE</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0" lvl="0" marL="914400" rtl="0" algn="l">
              <a:spcBef>
                <a:spcPts val="0"/>
              </a:spcBef>
              <a:spcAft>
                <a:spcPts val="0"/>
              </a:spcAft>
              <a:buNone/>
            </a:pPr>
            <a:r>
              <a:rPr lang="en-GB" sz="1200">
                <a:solidFill>
                  <a:schemeClr val="dk1"/>
                </a:solidFill>
              </a:rPr>
              <a:t>[4] K Das, T., Aznag, K., El Orrak, A. (2023). Fashion Image Classification Using Convolutional Neural Network-VGG16 and eXtreme Gradient Boosting Classifier 10 June 2023</a:t>
            </a:r>
            <a:endParaRPr sz="1200">
              <a:solidFill>
                <a:schemeClr val="dk1"/>
              </a:solidFill>
            </a:endParaRPr>
          </a:p>
          <a:p>
            <a:pPr indent="0" lvl="0" marL="914400" rtl="0" algn="l">
              <a:spcBef>
                <a:spcPts val="0"/>
              </a:spcBef>
              <a:spcAft>
                <a:spcPts val="0"/>
              </a:spcAft>
              <a:buNone/>
            </a:pPr>
            <a:r>
              <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8" name="Shape 378"/>
        <p:cNvGrpSpPr/>
        <p:nvPr/>
      </p:nvGrpSpPr>
      <p:grpSpPr>
        <a:xfrm>
          <a:off x="0" y="0"/>
          <a:ext cx="0" cy="0"/>
          <a:chOff x="0" y="0"/>
          <a:chExt cx="0" cy="0"/>
        </a:xfrm>
      </p:grpSpPr>
      <p:sp>
        <p:nvSpPr>
          <p:cNvPr id="379" name="Google Shape;379;p57"/>
          <p:cNvSpPr txBox="1"/>
          <p:nvPr/>
        </p:nvSpPr>
        <p:spPr>
          <a:xfrm>
            <a:off x="587520" y="2080298"/>
            <a:ext cx="8228160" cy="858690"/>
          </a:xfrm>
          <a:prstGeom prst="rect">
            <a:avLst/>
          </a:prstGeom>
          <a:noFill/>
          <a:ln>
            <a:noFill/>
          </a:ln>
        </p:spPr>
        <p:txBody>
          <a:bodyPr anchorCtr="0" anchor="ctr" bIns="0" lIns="0" spcFirstLastPara="1" rIns="0" wrap="square" tIns="26350">
            <a:noAutofit/>
          </a:bodyPr>
          <a:lstStyle/>
          <a:p>
            <a:pPr indent="0" lvl="0" marL="0" marR="0" rtl="0" algn="ctr">
              <a:lnSpc>
                <a:spcPct val="93000"/>
              </a:lnSpc>
              <a:spcBef>
                <a:spcPts val="0"/>
              </a:spcBef>
              <a:spcAft>
                <a:spcPts val="0"/>
              </a:spcAft>
              <a:buClr>
                <a:srgbClr val="000000"/>
              </a:buClr>
              <a:buSzPts val="3000"/>
              <a:buFont typeface="Times New Roman"/>
              <a:buNone/>
            </a:pPr>
            <a:r>
              <a:rPr b="1" i="0" lang="en-GB" sz="3000" u="none">
                <a:solidFill>
                  <a:srgbClr val="000000"/>
                </a:solidFill>
                <a:latin typeface="Times New Roman"/>
                <a:ea typeface="Times New Roman"/>
                <a:cs typeface="Times New Roman"/>
                <a:sym typeface="Times New Roman"/>
              </a:rPr>
              <a:t>Thank You...!!</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31"/>
          <p:cNvSpPr txBox="1"/>
          <p:nvPr/>
        </p:nvSpPr>
        <p:spPr>
          <a:xfrm>
            <a:off x="456480" y="205222"/>
            <a:ext cx="8228160" cy="85869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GB" sz="3000" u="none">
                <a:solidFill>
                  <a:srgbClr val="000000"/>
                </a:solidFill>
                <a:latin typeface="Times New Roman"/>
                <a:ea typeface="Times New Roman"/>
                <a:cs typeface="Times New Roman"/>
                <a:sym typeface="Times New Roman"/>
              </a:rPr>
              <a:t>Introduction</a:t>
            </a:r>
            <a:endParaRPr sz="1200"/>
          </a:p>
        </p:txBody>
      </p:sp>
      <p:sp>
        <p:nvSpPr>
          <p:cNvPr id="193" name="Google Shape;193;p31"/>
          <p:cNvSpPr txBox="1"/>
          <p:nvPr/>
        </p:nvSpPr>
        <p:spPr>
          <a:xfrm>
            <a:off x="374400" y="1063900"/>
            <a:ext cx="7704000" cy="3766500"/>
          </a:xfrm>
          <a:prstGeom prst="rect">
            <a:avLst/>
          </a:prstGeom>
          <a:noFill/>
          <a:ln>
            <a:noFill/>
          </a:ln>
        </p:spPr>
        <p:txBody>
          <a:bodyPr anchorCtr="0" anchor="t" bIns="38000" lIns="76025" spcFirstLastPara="1" rIns="76025" wrap="square" tIns="38000">
            <a:normAutofit lnSpcReduction="10000"/>
          </a:bodyPr>
          <a:lstStyle/>
          <a:p>
            <a:pPr indent="-279400" lvl="0" marL="279400" marR="0" rtl="0" algn="l">
              <a:lnSpc>
                <a:spcPct val="115000"/>
              </a:lnSpc>
              <a:spcBef>
                <a:spcPts val="0"/>
              </a:spcBef>
              <a:spcAft>
                <a:spcPts val="0"/>
              </a:spcAft>
              <a:buClr>
                <a:srgbClr val="000000"/>
              </a:buClr>
              <a:buSzPts val="1700"/>
              <a:buFont typeface="Arial"/>
              <a:buNone/>
            </a:pPr>
            <a:r>
              <a:t/>
            </a:r>
            <a:endParaRPr sz="1300"/>
          </a:p>
          <a:p>
            <a:pPr indent="-330200" lvl="0" marL="457200" rtl="0" algn="just">
              <a:lnSpc>
                <a:spcPct val="115000"/>
              </a:lnSpc>
              <a:spcBef>
                <a:spcPts val="300"/>
              </a:spcBef>
              <a:spcAft>
                <a:spcPts val="0"/>
              </a:spcAft>
              <a:buClr>
                <a:schemeClr val="dk1"/>
              </a:buClr>
              <a:buSzPts val="1600"/>
              <a:buChar char="●"/>
            </a:pPr>
            <a:r>
              <a:rPr lang="en-GB" sz="1600">
                <a:solidFill>
                  <a:schemeClr val="dk1"/>
                </a:solidFill>
              </a:rPr>
              <a:t>StyleSense is an innovative platform that provides personalized outfit recommendations and advanced analytics for fashion inventory management.</a:t>
            </a:r>
            <a:endParaRPr sz="1600">
              <a:solidFill>
                <a:schemeClr val="dk1"/>
              </a:solidFill>
            </a:endParaRPr>
          </a:p>
          <a:p>
            <a:pPr indent="0" lvl="0" marL="0" rtl="0" algn="just">
              <a:lnSpc>
                <a:spcPct val="115000"/>
              </a:lnSpc>
              <a:spcBef>
                <a:spcPts val="300"/>
              </a:spcBef>
              <a:spcAft>
                <a:spcPts val="0"/>
              </a:spcAft>
              <a:buNone/>
            </a:pPr>
            <a:r>
              <a:t/>
            </a:r>
            <a:endParaRPr sz="1600">
              <a:solidFill>
                <a:schemeClr val="dk1"/>
              </a:solidFill>
            </a:endParaRPr>
          </a:p>
          <a:p>
            <a:pPr indent="-330200" lvl="0" marL="457200" rtl="0" algn="just">
              <a:lnSpc>
                <a:spcPct val="115000"/>
              </a:lnSpc>
              <a:spcBef>
                <a:spcPts val="300"/>
              </a:spcBef>
              <a:spcAft>
                <a:spcPts val="0"/>
              </a:spcAft>
              <a:buClr>
                <a:schemeClr val="dk1"/>
              </a:buClr>
              <a:buSzPts val="1600"/>
              <a:buChar char="●"/>
            </a:pPr>
            <a:r>
              <a:rPr lang="en-GB" sz="1600">
                <a:solidFill>
                  <a:schemeClr val="dk1"/>
                </a:solidFill>
              </a:rPr>
              <a:t> Designed for both individuals and businesses, it combines machine learning techniques to deliver tailored styling suggestions and insightful data analysis</a:t>
            </a:r>
            <a:endParaRPr sz="1600">
              <a:solidFill>
                <a:schemeClr val="dk1"/>
              </a:solidFill>
            </a:endParaRPr>
          </a:p>
          <a:p>
            <a:pPr indent="0" lvl="0" marL="457200" rtl="0" algn="just">
              <a:lnSpc>
                <a:spcPct val="115000"/>
              </a:lnSpc>
              <a:spcBef>
                <a:spcPts val="300"/>
              </a:spcBef>
              <a:spcAft>
                <a:spcPts val="0"/>
              </a:spcAft>
              <a:buNone/>
            </a:pPr>
            <a:r>
              <a:t/>
            </a:r>
            <a:endParaRPr sz="1600">
              <a:solidFill>
                <a:schemeClr val="dk1"/>
              </a:solidFill>
            </a:endParaRPr>
          </a:p>
          <a:p>
            <a:pPr indent="-330200" lvl="0" marL="457200" rtl="0" algn="just">
              <a:lnSpc>
                <a:spcPct val="115000"/>
              </a:lnSpc>
              <a:spcBef>
                <a:spcPts val="300"/>
              </a:spcBef>
              <a:spcAft>
                <a:spcPts val="0"/>
              </a:spcAft>
              <a:buSzPts val="1600"/>
              <a:buChar char="●"/>
            </a:pPr>
            <a:r>
              <a:rPr lang="en-GB" sz="1600">
                <a:solidFill>
                  <a:schemeClr val="dk1"/>
                </a:solidFill>
              </a:rPr>
              <a:t>. The platform aims to streamline wardrobe management and empower fashion businesses with data-driven decision-making tools</a:t>
            </a:r>
            <a:r>
              <a:rPr lang="en-GB" sz="1600"/>
              <a:t>.</a:t>
            </a:r>
            <a:endParaRPr sz="1600"/>
          </a:p>
          <a:p>
            <a:pPr indent="0" lvl="0" marL="0" rtl="0" algn="l">
              <a:lnSpc>
                <a:spcPct val="115000"/>
              </a:lnSpc>
              <a:spcBef>
                <a:spcPts val="300"/>
              </a:spcBef>
              <a:spcAft>
                <a:spcPts val="0"/>
              </a:spcAft>
              <a:buNone/>
            </a:pPr>
            <a:r>
              <a:rPr b="0" i="0" lang="en-GB" sz="1800" u="none">
                <a:solidFill>
                  <a:srgbClr val="000000"/>
                </a:solidFill>
                <a:latin typeface="Arial"/>
                <a:ea typeface="Arial"/>
                <a:cs typeface="Arial"/>
                <a:sym typeface="Arial"/>
              </a:rPr>
              <a:t> </a:t>
            </a:r>
            <a:endParaRPr b="0" i="0" sz="1800" u="none">
              <a:solidFill>
                <a:srgbClr val="000000"/>
              </a:solidFill>
              <a:latin typeface="Arial"/>
              <a:ea typeface="Arial"/>
              <a:cs typeface="Arial"/>
              <a:sym typeface="Arial"/>
            </a:endParaRPr>
          </a:p>
          <a:p>
            <a:pPr indent="0" lvl="0" marL="0" rtl="0" algn="l">
              <a:lnSpc>
                <a:spcPct val="115000"/>
              </a:lnSpc>
              <a:spcBef>
                <a:spcPts val="300"/>
              </a:spcBef>
              <a:spcAft>
                <a:spcPts val="0"/>
              </a:spcAft>
              <a:buNone/>
            </a:pPr>
            <a:r>
              <a:t/>
            </a:r>
            <a:endParaRPr sz="1800"/>
          </a:p>
          <a:p>
            <a:pPr indent="0" lvl="0" marL="457200" marR="0" rtl="0" algn="just">
              <a:lnSpc>
                <a:spcPct val="115000"/>
              </a:lnSpc>
              <a:spcBef>
                <a:spcPts val="300"/>
              </a:spcBef>
              <a:spcAft>
                <a:spcPts val="0"/>
              </a:spcAft>
              <a:buNone/>
            </a:pPr>
            <a:r>
              <a:t/>
            </a:r>
            <a:endParaRPr sz="1300"/>
          </a:p>
          <a:p>
            <a:pPr indent="-279400" lvl="0" marL="279400" marR="0" rtl="0" algn="l">
              <a:lnSpc>
                <a:spcPct val="115000"/>
              </a:lnSpc>
              <a:spcBef>
                <a:spcPts val="300"/>
              </a:spcBef>
              <a:spcAft>
                <a:spcPts val="0"/>
              </a:spcAft>
              <a:buClr>
                <a:srgbClr val="000000"/>
              </a:buClr>
              <a:buSzPts val="1700"/>
              <a:buFont typeface="Arial"/>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idx="1" type="body"/>
          </p:nvPr>
        </p:nvSpPr>
        <p:spPr>
          <a:xfrm>
            <a:off x="389945" y="292520"/>
            <a:ext cx="6347400" cy="2910900"/>
          </a:xfrm>
          <a:prstGeom prst="rect">
            <a:avLst/>
          </a:prstGeom>
        </p:spPr>
        <p:txBody>
          <a:bodyPr anchorCtr="0" anchor="t" bIns="38000" lIns="76025" spcFirstLastPara="1" rIns="76025" wrap="square" tIns="38000">
            <a:noAutofit/>
          </a:bodyPr>
          <a:lstStyle/>
          <a:p>
            <a:pPr indent="0" lvl="0" marL="0" rtl="0" algn="l">
              <a:lnSpc>
                <a:spcPct val="93000"/>
              </a:lnSpc>
              <a:spcBef>
                <a:spcPts val="0"/>
              </a:spcBef>
              <a:spcAft>
                <a:spcPts val="0"/>
              </a:spcAft>
              <a:buNone/>
            </a:pPr>
            <a:r>
              <a:rPr b="1" lang="en-GB" sz="3000">
                <a:solidFill>
                  <a:schemeClr val="dk1"/>
                </a:solidFill>
                <a:latin typeface="Times New Roman"/>
                <a:ea typeface="Times New Roman"/>
                <a:cs typeface="Times New Roman"/>
                <a:sym typeface="Times New Roman"/>
              </a:rPr>
              <a:t>Motivation</a:t>
            </a:r>
            <a:endParaRPr b="1" sz="3000">
              <a:solidFill>
                <a:schemeClr val="dk1"/>
              </a:solidFill>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b="1" sz="3000">
              <a:solidFill>
                <a:schemeClr val="dk1"/>
              </a:solidFill>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b="1" sz="3000">
              <a:solidFill>
                <a:schemeClr val="dk1"/>
              </a:solidFill>
              <a:latin typeface="Times New Roman"/>
              <a:ea typeface="Times New Roman"/>
              <a:cs typeface="Times New Roman"/>
              <a:sym typeface="Times New Roman"/>
            </a:endParaRPr>
          </a:p>
          <a:p>
            <a:pPr indent="-336550" lvl="0" marL="457200" rtl="0" algn="l">
              <a:lnSpc>
                <a:spcPct val="93000"/>
              </a:lnSpc>
              <a:spcBef>
                <a:spcPts val="0"/>
              </a:spcBef>
              <a:spcAft>
                <a:spcPts val="0"/>
              </a:spcAft>
              <a:buClr>
                <a:schemeClr val="dk1"/>
              </a:buClr>
              <a:buSzPts val="1700"/>
              <a:buFont typeface="Arial"/>
              <a:buChar char="►"/>
            </a:pPr>
            <a:r>
              <a:rPr lang="en-GB" sz="1700">
                <a:solidFill>
                  <a:schemeClr val="dk1"/>
                </a:solidFill>
                <a:latin typeface="Arial"/>
                <a:ea typeface="Arial"/>
                <a:cs typeface="Arial"/>
                <a:sym typeface="Arial"/>
              </a:rPr>
              <a:t>Simplify the process of selecting stylish outfits by providing personalized, data-driven recommendations</a:t>
            </a:r>
            <a:endParaRPr sz="1700">
              <a:solidFill>
                <a:schemeClr val="dk1"/>
              </a:solidFill>
              <a:latin typeface="Arial"/>
              <a:ea typeface="Arial"/>
              <a:cs typeface="Arial"/>
              <a:sym typeface="Arial"/>
            </a:endParaRPr>
          </a:p>
          <a:p>
            <a:pPr indent="0" lvl="0" marL="0" rtl="0" algn="l">
              <a:lnSpc>
                <a:spcPct val="93000"/>
              </a:lnSpc>
              <a:spcBef>
                <a:spcPts val="0"/>
              </a:spcBef>
              <a:spcAft>
                <a:spcPts val="0"/>
              </a:spcAft>
              <a:buNone/>
            </a:pPr>
            <a:r>
              <a:t/>
            </a:r>
            <a:endParaRPr sz="1700">
              <a:solidFill>
                <a:schemeClr val="dk1"/>
              </a:solidFill>
              <a:latin typeface="Arial"/>
              <a:ea typeface="Arial"/>
              <a:cs typeface="Arial"/>
              <a:sym typeface="Arial"/>
            </a:endParaRPr>
          </a:p>
          <a:p>
            <a:pPr indent="-336550" lvl="0" marL="457200" rtl="0" algn="l">
              <a:lnSpc>
                <a:spcPct val="93000"/>
              </a:lnSpc>
              <a:spcBef>
                <a:spcPts val="0"/>
              </a:spcBef>
              <a:spcAft>
                <a:spcPts val="0"/>
              </a:spcAft>
              <a:buClr>
                <a:schemeClr val="dk1"/>
              </a:buClr>
              <a:buSzPts val="1700"/>
              <a:buFont typeface="Arial"/>
              <a:buChar char="►"/>
            </a:pPr>
            <a:r>
              <a:rPr lang="en-GB" sz="1700">
                <a:solidFill>
                  <a:schemeClr val="dk1"/>
                </a:solidFill>
                <a:latin typeface="Arial"/>
                <a:ea typeface="Arial"/>
                <a:cs typeface="Arial"/>
                <a:sym typeface="Arial"/>
              </a:rPr>
              <a:t>Help fashion businesses optimize inventory management and gain insights from customer purchasing behaviors.</a:t>
            </a:r>
            <a:endParaRPr sz="1700">
              <a:solidFill>
                <a:schemeClr val="dk1"/>
              </a:solidFill>
              <a:latin typeface="Arial"/>
              <a:ea typeface="Arial"/>
              <a:cs typeface="Arial"/>
              <a:sym typeface="Arial"/>
            </a:endParaRPr>
          </a:p>
          <a:p>
            <a:pPr indent="0" lvl="0" marL="457200" rtl="0" algn="l">
              <a:lnSpc>
                <a:spcPct val="93000"/>
              </a:lnSpc>
              <a:spcBef>
                <a:spcPts val="0"/>
              </a:spcBef>
              <a:spcAft>
                <a:spcPts val="0"/>
              </a:spcAft>
              <a:buNone/>
            </a:pPr>
            <a:r>
              <a:t/>
            </a:r>
            <a:endParaRPr sz="1700">
              <a:solidFill>
                <a:schemeClr val="dk1"/>
              </a:solidFill>
              <a:latin typeface="Arial"/>
              <a:ea typeface="Arial"/>
              <a:cs typeface="Arial"/>
              <a:sym typeface="Arial"/>
            </a:endParaRPr>
          </a:p>
          <a:p>
            <a:pPr indent="-336550" lvl="0" marL="457200" rtl="0" algn="l">
              <a:lnSpc>
                <a:spcPct val="93000"/>
              </a:lnSpc>
              <a:spcBef>
                <a:spcPts val="0"/>
              </a:spcBef>
              <a:spcAft>
                <a:spcPts val="0"/>
              </a:spcAft>
              <a:buClr>
                <a:schemeClr val="dk1"/>
              </a:buClr>
              <a:buSzPts val="1700"/>
              <a:buFont typeface="Arial"/>
              <a:buChar char="►"/>
            </a:pPr>
            <a:r>
              <a:rPr lang="en-GB" sz="1700">
                <a:solidFill>
                  <a:schemeClr val="dk1"/>
                </a:solidFill>
                <a:latin typeface="Arial"/>
                <a:ea typeface="Arial"/>
                <a:cs typeface="Arial"/>
                <a:sym typeface="Arial"/>
              </a:rPr>
              <a:t>Bridge the gap between fashion and technology by integrating machine learning for enhanced decision-making.</a:t>
            </a:r>
            <a:endParaRPr sz="1700">
              <a:solidFill>
                <a:schemeClr val="dk1"/>
              </a:solidFill>
              <a:latin typeface="Arial"/>
              <a:ea typeface="Arial"/>
              <a:cs typeface="Arial"/>
              <a:sym typeface="Arial"/>
            </a:endParaRPr>
          </a:p>
          <a:p>
            <a:pPr indent="0" lvl="0" marL="0" rtl="0" algn="l">
              <a:lnSpc>
                <a:spcPct val="93000"/>
              </a:lnSpc>
              <a:spcBef>
                <a:spcPts val="0"/>
              </a:spcBef>
              <a:spcAft>
                <a:spcPts val="0"/>
              </a:spcAft>
              <a:buNone/>
            </a:pPr>
            <a:r>
              <a:t/>
            </a:r>
            <a:endParaRPr b="1" sz="3000">
              <a:solidFill>
                <a:schemeClr val="dk1"/>
              </a:solidFill>
              <a:latin typeface="Times New Roman"/>
              <a:ea typeface="Times New Roman"/>
              <a:cs typeface="Times New Roman"/>
              <a:sym typeface="Times New Roman"/>
            </a:endParaRPr>
          </a:p>
          <a:p>
            <a:pPr indent="0" lvl="0" marL="0" rtl="0" algn="l">
              <a:lnSpc>
                <a:spcPct val="93000"/>
              </a:lnSpc>
              <a:spcBef>
                <a:spcPts val="0"/>
              </a:spcBef>
              <a:spcAft>
                <a:spcPts val="0"/>
              </a:spcAft>
              <a:buClr>
                <a:schemeClr val="dk1"/>
              </a:buClr>
              <a:buSzPts val="3000"/>
              <a:buFont typeface="Times New Roman"/>
              <a:buNone/>
            </a:pPr>
            <a:br>
              <a:rPr b="1" lang="en-GB" sz="3000">
                <a:solidFill>
                  <a:schemeClr val="dk1"/>
                </a:solidFill>
                <a:latin typeface="Times New Roman"/>
                <a:ea typeface="Times New Roman"/>
                <a:cs typeface="Times New Roman"/>
                <a:sym typeface="Times New Roman"/>
              </a:rPr>
            </a:br>
            <a:br>
              <a:rPr b="1" lang="en-GB" sz="3000">
                <a:solidFill>
                  <a:schemeClr val="dk1"/>
                </a:solidFill>
                <a:latin typeface="Times New Roman"/>
                <a:ea typeface="Times New Roman"/>
                <a:cs typeface="Times New Roman"/>
                <a:sym typeface="Times New Roman"/>
              </a:rPr>
            </a:br>
            <a:endParaRPr sz="12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141400" y="295600"/>
            <a:ext cx="6347400" cy="4147500"/>
          </a:xfrm>
          <a:prstGeom prst="rect">
            <a:avLst/>
          </a:prstGeom>
        </p:spPr>
        <p:txBody>
          <a:bodyPr anchorCtr="0" anchor="t" bIns="38000" lIns="76025" spcFirstLastPara="1" rIns="76025" wrap="square" tIns="38000">
            <a:noAutofit/>
          </a:bodyPr>
          <a:lstStyle/>
          <a:p>
            <a:pPr indent="0" lvl="0" marL="0" rtl="0" algn="l">
              <a:lnSpc>
                <a:spcPct val="93000"/>
              </a:lnSpc>
              <a:spcBef>
                <a:spcPts val="0"/>
              </a:spcBef>
              <a:spcAft>
                <a:spcPts val="0"/>
              </a:spcAft>
              <a:buClr>
                <a:schemeClr val="dk1"/>
              </a:buClr>
              <a:buSzPts val="1100"/>
              <a:buFont typeface="Arial"/>
              <a:buNone/>
            </a:pPr>
            <a:r>
              <a:rPr b="1" lang="en-GB" sz="3000">
                <a:solidFill>
                  <a:schemeClr val="dk1"/>
                </a:solidFill>
                <a:latin typeface="Times New Roman"/>
                <a:ea typeface="Times New Roman"/>
                <a:cs typeface="Times New Roman"/>
                <a:sym typeface="Times New Roman"/>
              </a:rPr>
              <a:t>Objectives</a:t>
            </a:r>
            <a:endParaRPr b="1" sz="3000">
              <a:solidFill>
                <a:schemeClr val="dk1"/>
              </a:solidFill>
              <a:latin typeface="Times New Roman"/>
              <a:ea typeface="Times New Roman"/>
              <a:cs typeface="Times New Roman"/>
              <a:sym typeface="Times New Roman"/>
            </a:endParaRPr>
          </a:p>
          <a:p>
            <a:pPr indent="0" lvl="0" marL="0" rtl="0" algn="l">
              <a:lnSpc>
                <a:spcPct val="93000"/>
              </a:lnSpc>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a:p>
            <a:pPr indent="-323850" lvl="0" marL="457200" rtl="0" algn="l">
              <a:lnSpc>
                <a:spcPct val="93000"/>
              </a:lnSpc>
              <a:spcBef>
                <a:spcPts val="0"/>
              </a:spcBef>
              <a:spcAft>
                <a:spcPts val="0"/>
              </a:spcAft>
              <a:buClr>
                <a:schemeClr val="dk1"/>
              </a:buClr>
              <a:buSzPts val="1500"/>
              <a:buFont typeface="Arial"/>
              <a:buChar char="●"/>
            </a:pPr>
            <a:r>
              <a:rPr lang="en-GB" sz="1500">
                <a:solidFill>
                  <a:schemeClr val="dk1"/>
                </a:solidFill>
                <a:latin typeface="Arial"/>
                <a:ea typeface="Arial"/>
                <a:cs typeface="Arial"/>
                <a:sym typeface="Arial"/>
              </a:rPr>
              <a:t>Recommending outfits based on their uploads and saves by Clustering</a:t>
            </a:r>
            <a:endParaRPr sz="1500">
              <a:solidFill>
                <a:schemeClr val="dk1"/>
              </a:solidFill>
              <a:latin typeface="Arial"/>
              <a:ea typeface="Arial"/>
              <a:cs typeface="Arial"/>
              <a:sym typeface="Arial"/>
            </a:endParaRPr>
          </a:p>
          <a:p>
            <a:pPr indent="0" lvl="0" marL="1371600" rtl="0" algn="l">
              <a:lnSpc>
                <a:spcPct val="93000"/>
              </a:lnSpc>
              <a:spcBef>
                <a:spcPts val="0"/>
              </a:spcBef>
              <a:spcAft>
                <a:spcPts val="0"/>
              </a:spcAft>
              <a:buNone/>
            </a:pPr>
            <a:r>
              <a:t/>
            </a:r>
            <a:endParaRPr sz="1500">
              <a:solidFill>
                <a:schemeClr val="dk1"/>
              </a:solidFill>
              <a:latin typeface="Arial"/>
              <a:ea typeface="Arial"/>
              <a:cs typeface="Arial"/>
              <a:sym typeface="Arial"/>
            </a:endParaRPr>
          </a:p>
          <a:p>
            <a:pPr indent="-323850" lvl="0" marL="457200" rtl="0" algn="l">
              <a:lnSpc>
                <a:spcPct val="93000"/>
              </a:lnSpc>
              <a:spcBef>
                <a:spcPts val="0"/>
              </a:spcBef>
              <a:spcAft>
                <a:spcPts val="0"/>
              </a:spcAft>
              <a:buClr>
                <a:schemeClr val="dk1"/>
              </a:buClr>
              <a:buSzPts val="1500"/>
              <a:buFont typeface="Arial"/>
              <a:buChar char="●"/>
            </a:pPr>
            <a:r>
              <a:rPr lang="en-GB" sz="1500">
                <a:solidFill>
                  <a:schemeClr val="dk1"/>
                </a:solidFill>
                <a:latin typeface="Arial"/>
                <a:ea typeface="Arial"/>
                <a:cs typeface="Arial"/>
                <a:sym typeface="Arial"/>
              </a:rPr>
              <a:t>Allow users to save images of fashion items in their profile and inventory, using these saved items to generate tailored outfit recommendations that match their preferences and wardrobe.</a:t>
            </a:r>
            <a:endParaRPr sz="1500">
              <a:solidFill>
                <a:schemeClr val="dk1"/>
              </a:solidFill>
              <a:latin typeface="Arial"/>
              <a:ea typeface="Arial"/>
              <a:cs typeface="Arial"/>
              <a:sym typeface="Arial"/>
            </a:endParaRPr>
          </a:p>
          <a:p>
            <a:pPr indent="0" lvl="0" marL="457200" rtl="0" algn="l">
              <a:lnSpc>
                <a:spcPct val="93000"/>
              </a:lnSpc>
              <a:spcBef>
                <a:spcPts val="0"/>
              </a:spcBef>
              <a:spcAft>
                <a:spcPts val="0"/>
              </a:spcAft>
              <a:buNone/>
            </a:pPr>
            <a:r>
              <a:t/>
            </a:r>
            <a:endParaRPr sz="1500">
              <a:solidFill>
                <a:schemeClr val="dk1"/>
              </a:solidFill>
              <a:latin typeface="Arial"/>
              <a:ea typeface="Arial"/>
              <a:cs typeface="Arial"/>
              <a:sym typeface="Arial"/>
            </a:endParaRPr>
          </a:p>
          <a:p>
            <a:pPr indent="-323850" lvl="0" marL="457200" rtl="0" algn="l">
              <a:lnSpc>
                <a:spcPct val="93000"/>
              </a:lnSpc>
              <a:spcBef>
                <a:spcPts val="0"/>
              </a:spcBef>
              <a:spcAft>
                <a:spcPts val="0"/>
              </a:spcAft>
              <a:buClr>
                <a:schemeClr val="dk1"/>
              </a:buClr>
              <a:buSzPts val="1500"/>
              <a:buFont typeface="Arial"/>
              <a:buChar char="●"/>
            </a:pPr>
            <a:r>
              <a:rPr lang="en-GB" sz="1500">
                <a:solidFill>
                  <a:schemeClr val="dk1"/>
                </a:solidFill>
                <a:latin typeface="Arial"/>
                <a:ea typeface="Arial"/>
                <a:cs typeface="Arial"/>
                <a:sym typeface="Arial"/>
              </a:rPr>
              <a:t>Implement pandas and NumPy to offer advanced analytics for fashion businesses, allowing them to visualize trends, monitor sales, and optimize stock levels efficiently.</a:t>
            </a:r>
            <a:endParaRPr sz="1500">
              <a:solidFill>
                <a:schemeClr val="dk1"/>
              </a:solidFill>
              <a:latin typeface="Arial"/>
              <a:ea typeface="Arial"/>
              <a:cs typeface="Arial"/>
              <a:sym typeface="Arial"/>
            </a:endParaRPr>
          </a:p>
          <a:p>
            <a:pPr indent="0" lvl="0" marL="1371600" rtl="0" algn="l">
              <a:lnSpc>
                <a:spcPct val="93000"/>
              </a:lnSpc>
              <a:spcBef>
                <a:spcPts val="0"/>
              </a:spcBef>
              <a:spcAft>
                <a:spcPts val="0"/>
              </a:spcAft>
              <a:buNone/>
            </a:pPr>
            <a:r>
              <a:t/>
            </a:r>
            <a:endParaRPr sz="1500">
              <a:solidFill>
                <a:schemeClr val="dk1"/>
              </a:solidFill>
              <a:latin typeface="Arial"/>
              <a:ea typeface="Arial"/>
              <a:cs typeface="Arial"/>
              <a:sym typeface="Arial"/>
            </a:endParaRPr>
          </a:p>
          <a:p>
            <a:pPr indent="-323850" lvl="0" marL="457200" rtl="0" algn="l">
              <a:lnSpc>
                <a:spcPct val="93000"/>
              </a:lnSpc>
              <a:spcBef>
                <a:spcPts val="0"/>
              </a:spcBef>
              <a:spcAft>
                <a:spcPts val="0"/>
              </a:spcAft>
              <a:buClr>
                <a:schemeClr val="dk1"/>
              </a:buClr>
              <a:buSzPts val="1500"/>
              <a:buFont typeface="Arial"/>
              <a:buChar char="●"/>
            </a:pPr>
            <a:r>
              <a:rPr lang="en-GB" sz="1500">
                <a:solidFill>
                  <a:schemeClr val="dk1"/>
                </a:solidFill>
                <a:latin typeface="Arial"/>
                <a:ea typeface="Arial"/>
                <a:cs typeface="Arial"/>
                <a:sym typeface="Arial"/>
              </a:rPr>
              <a:t>Identify frequent itemsets and products often bought together to enable fashion businesses to create effective bundling strategies, improving cross-sell opportunities using apriori algorithm.</a:t>
            </a:r>
            <a:endParaRPr sz="1500">
              <a:solidFill>
                <a:schemeClr val="dk1"/>
              </a:solidFill>
              <a:latin typeface="Arial"/>
              <a:ea typeface="Arial"/>
              <a:cs typeface="Arial"/>
              <a:sym typeface="Arial"/>
            </a:endParaRPr>
          </a:p>
          <a:p>
            <a:pPr indent="0" lvl="0" marL="457200" rtl="0" algn="l">
              <a:lnSpc>
                <a:spcPct val="93000"/>
              </a:lnSpc>
              <a:spcBef>
                <a:spcPts val="0"/>
              </a:spcBef>
              <a:spcAft>
                <a:spcPts val="0"/>
              </a:spcAft>
              <a:buNone/>
            </a:pPr>
            <a:r>
              <a:t/>
            </a:r>
            <a:endParaRPr sz="1700">
              <a:solidFill>
                <a:schemeClr val="dk1"/>
              </a:solidFill>
              <a:latin typeface="Arial"/>
              <a:ea typeface="Arial"/>
              <a:cs typeface="Arial"/>
              <a:sym typeface="Arial"/>
            </a:endParaRPr>
          </a:p>
          <a:p>
            <a:pPr indent="0" lvl="0" marL="457200" rtl="0" algn="l">
              <a:lnSpc>
                <a:spcPct val="93000"/>
              </a:lnSpc>
              <a:spcBef>
                <a:spcPts val="0"/>
              </a:spcBef>
              <a:spcAft>
                <a:spcPts val="0"/>
              </a:spcAft>
              <a:buNone/>
            </a:pPr>
            <a:r>
              <a:t/>
            </a:r>
            <a:endParaRPr sz="1700">
              <a:solidFill>
                <a:schemeClr val="dk1"/>
              </a:solidFill>
              <a:latin typeface="Arial"/>
              <a:ea typeface="Arial"/>
              <a:cs typeface="Arial"/>
              <a:sym typeface="Arial"/>
            </a:endParaRPr>
          </a:p>
          <a:p>
            <a:pPr indent="0" lvl="0" marL="0" rtl="0" algn="l">
              <a:lnSpc>
                <a:spcPct val="93000"/>
              </a:lnSpc>
              <a:spcBef>
                <a:spcPts val="0"/>
              </a:spcBef>
              <a:spcAft>
                <a:spcPts val="0"/>
              </a:spcAft>
              <a:buClr>
                <a:schemeClr val="dk1"/>
              </a:buClr>
              <a:buSzPts val="1100"/>
              <a:buFont typeface="Arial"/>
              <a:buNone/>
            </a:pPr>
            <a:r>
              <a:t/>
            </a:r>
            <a:endParaRPr b="1" sz="3000">
              <a:solidFill>
                <a:schemeClr val="dk1"/>
              </a:solidFill>
              <a:latin typeface="Times New Roman"/>
              <a:ea typeface="Times New Roman"/>
              <a:cs typeface="Times New Roman"/>
              <a:sym typeface="Times New Roman"/>
            </a:endParaRPr>
          </a:p>
          <a:p>
            <a:pPr indent="0" lvl="0" marL="0" rtl="0" algn="l">
              <a:lnSpc>
                <a:spcPct val="93000"/>
              </a:lnSpc>
              <a:spcBef>
                <a:spcPts val="0"/>
              </a:spcBef>
              <a:spcAft>
                <a:spcPts val="0"/>
              </a:spcAft>
              <a:buClr>
                <a:schemeClr val="dk1"/>
              </a:buClr>
              <a:buSzPts val="1100"/>
              <a:buFont typeface="Arial"/>
              <a:buNone/>
            </a:pPr>
            <a:br>
              <a:rPr b="1" lang="en-GB" sz="3000">
                <a:solidFill>
                  <a:schemeClr val="dk1"/>
                </a:solidFill>
                <a:latin typeface="Times New Roman"/>
                <a:ea typeface="Times New Roman"/>
                <a:cs typeface="Times New Roman"/>
                <a:sym typeface="Times New Roman"/>
              </a:rPr>
            </a:br>
            <a:br>
              <a:rPr b="1" lang="en-GB" sz="3000">
                <a:solidFill>
                  <a:schemeClr val="dk1"/>
                </a:solidFill>
                <a:latin typeface="Times New Roman"/>
                <a:ea typeface="Times New Roman"/>
                <a:cs typeface="Times New Roman"/>
                <a:sym typeface="Times New Roman"/>
              </a:rPr>
            </a:br>
            <a:endParaRPr sz="1200">
              <a:solidFill>
                <a:schemeClr val="dk1"/>
              </a:solidFill>
              <a:latin typeface="Arial"/>
              <a:ea typeface="Arial"/>
              <a:cs typeface="Arial"/>
              <a:sym typeface="Arial"/>
            </a:endParaRPr>
          </a:p>
          <a:p>
            <a:pPr indent="0" lvl="0" marL="0" rtl="0" algn="l">
              <a:spcBef>
                <a:spcPts val="9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8" name="Shape 208"/>
        <p:cNvGrpSpPr/>
        <p:nvPr/>
      </p:nvGrpSpPr>
      <p:grpSpPr>
        <a:xfrm>
          <a:off x="0" y="0"/>
          <a:ext cx="0" cy="0"/>
          <a:chOff x="0" y="0"/>
          <a:chExt cx="0" cy="0"/>
        </a:xfrm>
      </p:grpSpPr>
      <p:sp>
        <p:nvSpPr>
          <p:cNvPr id="209" name="Google Shape;209;p34"/>
          <p:cNvSpPr txBox="1"/>
          <p:nvPr/>
        </p:nvSpPr>
        <p:spPr>
          <a:xfrm>
            <a:off x="5" y="-95253"/>
            <a:ext cx="8228100" cy="85860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GB" sz="3000" u="none">
                <a:solidFill>
                  <a:srgbClr val="000000"/>
                </a:solidFill>
                <a:latin typeface="Times New Roman"/>
                <a:ea typeface="Times New Roman"/>
                <a:cs typeface="Times New Roman"/>
                <a:sym typeface="Times New Roman"/>
              </a:rPr>
              <a:t> Literature Survey of the existing system</a:t>
            </a:r>
            <a:endParaRPr sz="1200"/>
          </a:p>
        </p:txBody>
      </p:sp>
      <p:sp>
        <p:nvSpPr>
          <p:cNvPr id="210" name="Google Shape;210;p34"/>
          <p:cNvSpPr txBox="1"/>
          <p:nvPr/>
        </p:nvSpPr>
        <p:spPr>
          <a:xfrm>
            <a:off x="456480" y="1203246"/>
            <a:ext cx="8228160" cy="3394796"/>
          </a:xfrm>
          <a:prstGeom prst="rect">
            <a:avLst/>
          </a:prstGeom>
          <a:noFill/>
          <a:ln>
            <a:noFill/>
          </a:ln>
        </p:spPr>
        <p:txBody>
          <a:bodyPr anchorCtr="0" anchor="t" bIns="0" lIns="0" spcFirstLastPara="1" rIns="0" wrap="square" tIns="17650">
            <a:noAutofit/>
          </a:bodyPr>
          <a:lstStyle/>
          <a:p>
            <a:pPr indent="0" lvl="0" marL="0" marR="0" rtl="0" algn="just">
              <a:lnSpc>
                <a:spcPct val="100000"/>
              </a:lnSpc>
              <a:spcBef>
                <a:spcPts val="400"/>
              </a:spcBef>
              <a:spcAft>
                <a:spcPts val="0"/>
              </a:spcAft>
              <a:buNone/>
            </a:pPr>
            <a:r>
              <a:t/>
            </a:r>
            <a:endParaRPr sz="1200"/>
          </a:p>
          <a:p>
            <a:pPr indent="-279400" lvl="0" marL="279400" marR="0" rtl="0" algn="l">
              <a:lnSpc>
                <a:spcPct val="93000"/>
              </a:lnSpc>
              <a:spcBef>
                <a:spcPts val="0"/>
              </a:spcBef>
              <a:spcAft>
                <a:spcPts val="0"/>
              </a:spcAft>
              <a:buClr>
                <a:srgbClr val="FF0000"/>
              </a:buClr>
              <a:buSzPts val="3000"/>
              <a:buFont typeface="Times New Roman"/>
              <a:buNone/>
            </a:pPr>
            <a:r>
              <a:rPr b="0" i="1" lang="en-GB" sz="3000" u="none">
                <a:solidFill>
                  <a:srgbClr val="FF0000"/>
                </a:solidFill>
                <a:latin typeface="Times New Roman"/>
                <a:ea typeface="Times New Roman"/>
                <a:cs typeface="Times New Roman"/>
                <a:sym typeface="Times New Roman"/>
              </a:rPr>
              <a:t>		</a:t>
            </a:r>
            <a:endParaRPr sz="1200"/>
          </a:p>
        </p:txBody>
      </p:sp>
      <p:graphicFrame>
        <p:nvGraphicFramePr>
          <p:cNvPr id="211" name="Google Shape;211;p34"/>
          <p:cNvGraphicFramePr/>
          <p:nvPr/>
        </p:nvGraphicFramePr>
        <p:xfrm>
          <a:off x="147513" y="683862"/>
          <a:ext cx="3000000" cy="3000000"/>
        </p:xfrm>
        <a:graphic>
          <a:graphicData uri="http://schemas.openxmlformats.org/drawingml/2006/table">
            <a:tbl>
              <a:tblPr>
                <a:noFill/>
                <a:tableStyleId>{C5A69EBB-0A25-480B-876C-F989A86C2288}</a:tableStyleId>
              </a:tblPr>
              <a:tblGrid>
                <a:gridCol w="586350"/>
                <a:gridCol w="1538775"/>
                <a:gridCol w="957675"/>
                <a:gridCol w="680075"/>
                <a:gridCol w="2062925"/>
                <a:gridCol w="2889925"/>
              </a:tblGrid>
              <a:tr h="867500">
                <a:tc>
                  <a:txBody>
                    <a:bodyPr/>
                    <a:lstStyle/>
                    <a:p>
                      <a:pPr indent="0" lvl="0" marL="0" rtl="0" algn="l">
                        <a:spcBef>
                          <a:spcPts val="0"/>
                        </a:spcBef>
                        <a:spcAft>
                          <a:spcPts val="0"/>
                        </a:spcAft>
                        <a:buNone/>
                      </a:pPr>
                      <a:r>
                        <a:rPr lang="en-GB"/>
                        <a:t>SR NO</a:t>
                      </a:r>
                      <a:endParaRPr/>
                    </a:p>
                  </a:txBody>
                  <a:tcPr marT="91425" marB="91425" marR="91425" marL="91425"/>
                </a:tc>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Year</a:t>
                      </a:r>
                      <a:endParaRPr/>
                    </a:p>
                  </a:txBody>
                  <a:tcPr marT="91425" marB="91425" marR="91425" marL="91425"/>
                </a:tc>
                <a:tc>
                  <a:txBody>
                    <a:bodyPr/>
                    <a:lstStyle/>
                    <a:p>
                      <a:pPr indent="0" lvl="0" marL="0" rtl="0" algn="l">
                        <a:spcBef>
                          <a:spcPts val="0"/>
                        </a:spcBef>
                        <a:spcAft>
                          <a:spcPts val="0"/>
                        </a:spcAft>
                        <a:buNone/>
                      </a:pPr>
                      <a:r>
                        <a:rPr lang="en-GB"/>
                        <a:t>Outcomes</a:t>
                      </a:r>
                      <a:endParaRPr/>
                    </a:p>
                  </a:txBody>
                  <a:tcPr marT="91425" marB="91425" marR="91425" marL="91425"/>
                </a:tc>
                <a:tc>
                  <a:txBody>
                    <a:bodyPr/>
                    <a:lstStyle/>
                    <a:p>
                      <a:pPr indent="0" lvl="0" marL="0" rtl="0" algn="l">
                        <a:spcBef>
                          <a:spcPts val="0"/>
                        </a:spcBef>
                        <a:spcAft>
                          <a:spcPts val="0"/>
                        </a:spcAft>
                        <a:buNone/>
                      </a:pPr>
                      <a:r>
                        <a:rPr lang="en-GB"/>
                        <a:t>Methodology</a:t>
                      </a:r>
                      <a:endParaRPr/>
                    </a:p>
                  </a:txBody>
                  <a:tcPr marT="91425" marB="91425" marR="91425" marL="91425"/>
                </a:tc>
              </a:tr>
              <a:tr h="1317325">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Multi-label Image Classification Based on VGG16 Network (IEEE):</a:t>
                      </a:r>
                      <a:endParaRPr/>
                    </a:p>
                  </a:txBody>
                  <a:tcPr marT="91425" marB="91425" marR="91425" marL="91425"/>
                </a:tc>
                <a:tc>
                  <a:txBody>
                    <a:bodyPr/>
                    <a:lstStyle/>
                    <a:p>
                      <a:pPr indent="0" lvl="0" marL="0" rtl="0" algn="l">
                        <a:spcBef>
                          <a:spcPts val="0"/>
                        </a:spcBef>
                        <a:spcAft>
                          <a:spcPts val="0"/>
                        </a:spcAft>
                        <a:buNone/>
                      </a:pPr>
                      <a:r>
                        <a:rPr lang="en-GB"/>
                        <a:t>W. Zhang, X. Yang</a:t>
                      </a:r>
                      <a:endParaRPr/>
                    </a:p>
                  </a:txBody>
                  <a:tcPr marT="91425" marB="91425" marR="91425" marL="91425"/>
                </a:tc>
                <a:tc>
                  <a:txBody>
                    <a:bodyPr/>
                    <a:lstStyle/>
                    <a:p>
                      <a:pPr indent="0" lvl="0" marL="0" rtl="0" algn="l">
                        <a:spcBef>
                          <a:spcPts val="0"/>
                        </a:spcBef>
                        <a:spcAft>
                          <a:spcPts val="0"/>
                        </a:spcAft>
                        <a:buNone/>
                      </a:pPr>
                      <a:r>
                        <a:rPr lang="en-GB"/>
                        <a:t>2022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t>Enhanced multi-label classification accuracy for complex image datasets.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t>Applied VGG16 for multi-label classification of images, optimizing it through adjustments in layer architecture.</a:t>
                      </a:r>
                      <a:endParaRPr/>
                    </a:p>
                    <a:p>
                      <a:pPr indent="0" lvl="0" marL="0" rtl="0" algn="l">
                        <a:spcBef>
                          <a:spcPts val="0"/>
                        </a:spcBef>
                        <a:spcAft>
                          <a:spcPts val="0"/>
                        </a:spcAft>
                        <a:buNone/>
                      </a:pPr>
                      <a:r>
                        <a:t/>
                      </a:r>
                      <a:endParaRPr/>
                    </a:p>
                  </a:txBody>
                  <a:tcPr marT="91425" marB="91425" marR="91425" marL="91425"/>
                </a:tc>
              </a:tr>
              <a:tr h="19921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Categorical Image Classification Based on ResNet (IEEE):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A. Mahajan, S. Chaudhary</a:t>
                      </a:r>
                      <a:endParaRPr/>
                    </a:p>
                  </a:txBody>
                  <a:tcPr marT="91425" marB="91425" marR="91425" marL="91425"/>
                </a:tc>
                <a:tc>
                  <a:txBody>
                    <a:bodyPr/>
                    <a:lstStyle/>
                    <a:p>
                      <a:pPr indent="0" lvl="0" marL="0" rtl="0" algn="l">
                        <a:spcBef>
                          <a:spcPts val="0"/>
                        </a:spcBef>
                        <a:spcAft>
                          <a:spcPts val="0"/>
                        </a:spcAft>
                        <a:buNone/>
                      </a:pPr>
                      <a:r>
                        <a:rPr lang="en-GB"/>
                        <a:t>2019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t> Achieved high classification accuracy by leveraging deep residual learning.</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Deep learning using ResNet architecture for efficient categorical image classification.</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6" name="Shape 216"/>
        <p:cNvGrpSpPr/>
        <p:nvPr/>
      </p:nvGrpSpPr>
      <p:grpSpPr>
        <a:xfrm>
          <a:off x="0" y="0"/>
          <a:ext cx="0" cy="0"/>
          <a:chOff x="0" y="0"/>
          <a:chExt cx="0" cy="0"/>
        </a:xfrm>
      </p:grpSpPr>
      <p:sp>
        <p:nvSpPr>
          <p:cNvPr id="217" name="Google Shape;217;p35"/>
          <p:cNvSpPr txBox="1"/>
          <p:nvPr/>
        </p:nvSpPr>
        <p:spPr>
          <a:xfrm>
            <a:off x="5" y="-3"/>
            <a:ext cx="8228100" cy="85860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GB" sz="3000" u="none">
                <a:solidFill>
                  <a:srgbClr val="000000"/>
                </a:solidFill>
                <a:latin typeface="Times New Roman"/>
                <a:ea typeface="Times New Roman"/>
                <a:cs typeface="Times New Roman"/>
                <a:sym typeface="Times New Roman"/>
              </a:rPr>
              <a:t> Literature Survey of the existing system</a:t>
            </a:r>
            <a:endParaRPr sz="1200"/>
          </a:p>
        </p:txBody>
      </p:sp>
      <p:sp>
        <p:nvSpPr>
          <p:cNvPr id="218" name="Google Shape;218;p35"/>
          <p:cNvSpPr txBox="1"/>
          <p:nvPr/>
        </p:nvSpPr>
        <p:spPr>
          <a:xfrm>
            <a:off x="456480" y="1203246"/>
            <a:ext cx="8228100" cy="3394800"/>
          </a:xfrm>
          <a:prstGeom prst="rect">
            <a:avLst/>
          </a:prstGeom>
          <a:noFill/>
          <a:ln>
            <a:noFill/>
          </a:ln>
        </p:spPr>
        <p:txBody>
          <a:bodyPr anchorCtr="0" anchor="t" bIns="0" lIns="0" spcFirstLastPara="1" rIns="0" wrap="square" tIns="17650">
            <a:noAutofit/>
          </a:bodyPr>
          <a:lstStyle/>
          <a:p>
            <a:pPr indent="0" lvl="0" marL="457200" marR="0" rtl="0" algn="just">
              <a:lnSpc>
                <a:spcPct val="100000"/>
              </a:lnSpc>
              <a:spcBef>
                <a:spcPts val="400"/>
              </a:spcBef>
              <a:spcAft>
                <a:spcPts val="0"/>
              </a:spcAft>
              <a:buNone/>
            </a:pPr>
            <a:r>
              <a:t/>
            </a:r>
            <a:endParaRPr sz="1200"/>
          </a:p>
          <a:p>
            <a:pPr indent="-279400" lvl="0" marL="279400" marR="0" rtl="0" algn="l">
              <a:lnSpc>
                <a:spcPct val="93000"/>
              </a:lnSpc>
              <a:spcBef>
                <a:spcPts val="0"/>
              </a:spcBef>
              <a:spcAft>
                <a:spcPts val="0"/>
              </a:spcAft>
              <a:buClr>
                <a:srgbClr val="FF0000"/>
              </a:buClr>
              <a:buSzPts val="3000"/>
              <a:buFont typeface="Times New Roman"/>
              <a:buNone/>
            </a:pPr>
            <a:r>
              <a:rPr b="0" i="1" lang="en-GB" sz="3000" u="none">
                <a:solidFill>
                  <a:srgbClr val="FF0000"/>
                </a:solidFill>
                <a:latin typeface="Times New Roman"/>
                <a:ea typeface="Times New Roman"/>
                <a:cs typeface="Times New Roman"/>
                <a:sym typeface="Times New Roman"/>
              </a:rPr>
              <a:t>		</a:t>
            </a:r>
            <a:endParaRPr sz="1200"/>
          </a:p>
        </p:txBody>
      </p:sp>
      <p:graphicFrame>
        <p:nvGraphicFramePr>
          <p:cNvPr id="219" name="Google Shape;219;p35"/>
          <p:cNvGraphicFramePr/>
          <p:nvPr/>
        </p:nvGraphicFramePr>
        <p:xfrm>
          <a:off x="155813" y="758950"/>
          <a:ext cx="3000000" cy="3000000"/>
        </p:xfrm>
        <a:graphic>
          <a:graphicData uri="http://schemas.openxmlformats.org/drawingml/2006/table">
            <a:tbl>
              <a:tblPr>
                <a:noFill/>
                <a:tableStyleId>{C5A69EBB-0A25-480B-876C-F989A86C2288}</a:tableStyleId>
              </a:tblPr>
              <a:tblGrid>
                <a:gridCol w="563225"/>
                <a:gridCol w="1590350"/>
                <a:gridCol w="931350"/>
                <a:gridCol w="807925"/>
                <a:gridCol w="2176450"/>
                <a:gridCol w="2763075"/>
              </a:tblGrid>
              <a:tr h="941150">
                <a:tc>
                  <a:txBody>
                    <a:bodyPr/>
                    <a:lstStyle/>
                    <a:p>
                      <a:pPr indent="0" lvl="0" marL="0" rtl="0" algn="l">
                        <a:spcBef>
                          <a:spcPts val="0"/>
                        </a:spcBef>
                        <a:spcAft>
                          <a:spcPts val="0"/>
                        </a:spcAft>
                        <a:buNone/>
                      </a:pPr>
                      <a:r>
                        <a:rPr lang="en-GB"/>
                        <a:t>SR NO</a:t>
                      </a:r>
                      <a:endParaRPr/>
                    </a:p>
                  </a:txBody>
                  <a:tcPr marT="91425" marB="91425" marR="91425" marL="91425"/>
                </a:tc>
                <a:tc>
                  <a:txBody>
                    <a:bodyPr/>
                    <a:lstStyle/>
                    <a:p>
                      <a:pPr indent="0" lvl="0" marL="0" rtl="0" algn="l">
                        <a:spcBef>
                          <a:spcPts val="0"/>
                        </a:spcBef>
                        <a:spcAft>
                          <a:spcPts val="0"/>
                        </a:spcAft>
                        <a:buNone/>
                      </a:pPr>
                      <a:r>
                        <a:rPr lang="en-GB"/>
                        <a:t>Title</a:t>
                      </a:r>
                      <a:endParaRPr/>
                    </a:p>
                  </a:txBody>
                  <a:tcPr marT="91425" marB="91425" marR="91425" marL="91425"/>
                </a:tc>
                <a:tc>
                  <a:txBody>
                    <a:bodyPr/>
                    <a:lstStyle/>
                    <a:p>
                      <a:pPr indent="0" lvl="0" marL="0" rtl="0" algn="l">
                        <a:spcBef>
                          <a:spcPts val="0"/>
                        </a:spcBef>
                        <a:spcAft>
                          <a:spcPts val="0"/>
                        </a:spcAft>
                        <a:buNone/>
                      </a:pPr>
                      <a:r>
                        <a:rPr lang="en-GB"/>
                        <a:t>Author</a:t>
                      </a:r>
                      <a:endParaRPr/>
                    </a:p>
                  </a:txBody>
                  <a:tcPr marT="91425" marB="91425" marR="91425" marL="91425"/>
                </a:tc>
                <a:tc>
                  <a:txBody>
                    <a:bodyPr/>
                    <a:lstStyle/>
                    <a:p>
                      <a:pPr indent="0" lvl="0" marL="0" rtl="0" algn="l">
                        <a:spcBef>
                          <a:spcPts val="0"/>
                        </a:spcBef>
                        <a:spcAft>
                          <a:spcPts val="0"/>
                        </a:spcAft>
                        <a:buNone/>
                      </a:pPr>
                      <a:r>
                        <a:rPr lang="en-GB"/>
                        <a:t>Year</a:t>
                      </a:r>
                      <a:endParaRPr/>
                    </a:p>
                  </a:txBody>
                  <a:tcPr marT="91425" marB="91425" marR="91425" marL="91425"/>
                </a:tc>
                <a:tc>
                  <a:txBody>
                    <a:bodyPr/>
                    <a:lstStyle/>
                    <a:p>
                      <a:pPr indent="0" lvl="0" marL="0" rtl="0" algn="l">
                        <a:spcBef>
                          <a:spcPts val="0"/>
                        </a:spcBef>
                        <a:spcAft>
                          <a:spcPts val="0"/>
                        </a:spcAft>
                        <a:buNone/>
                      </a:pPr>
                      <a:r>
                        <a:rPr lang="en-GB"/>
                        <a:t>Outcomes</a:t>
                      </a:r>
                      <a:endParaRPr/>
                    </a:p>
                  </a:txBody>
                  <a:tcPr marT="91425" marB="91425" marR="91425" marL="91425"/>
                </a:tc>
                <a:tc>
                  <a:txBody>
                    <a:bodyPr/>
                    <a:lstStyle/>
                    <a:p>
                      <a:pPr indent="0" lvl="0" marL="0" rtl="0" algn="l">
                        <a:spcBef>
                          <a:spcPts val="0"/>
                        </a:spcBef>
                        <a:spcAft>
                          <a:spcPts val="0"/>
                        </a:spcAft>
                        <a:buNone/>
                      </a:pPr>
                      <a:r>
                        <a:rPr lang="en-GB"/>
                        <a:t>Methodology</a:t>
                      </a:r>
                      <a:endParaRPr/>
                    </a:p>
                  </a:txBody>
                  <a:tcPr marT="91425" marB="91425" marR="91425" marL="91425"/>
                </a:tc>
              </a:tr>
              <a:tr h="1606100">
                <a:tc>
                  <a:txBody>
                    <a:bodyPr/>
                    <a:lstStyle/>
                    <a:p>
                      <a:pPr indent="0" lvl="0" marL="0" rtl="0" algn="l">
                        <a:spcBef>
                          <a:spcPts val="0"/>
                        </a:spcBef>
                        <a:spcAft>
                          <a:spcPts val="0"/>
                        </a:spcAft>
                        <a:buNone/>
                      </a:pPr>
                      <a:r>
                        <a:rPr lang="en-GB"/>
                        <a:t>[</a:t>
                      </a:r>
                      <a:r>
                        <a:rPr lang="en-GB"/>
                        <a:t>3]</a:t>
                      </a:r>
                      <a:endParaRPr/>
                    </a:p>
                  </a:txBody>
                  <a:tcPr marT="91425" marB="91425" marR="91425" marL="91425"/>
                </a:tc>
                <a:tc>
                  <a:txBody>
                    <a:bodyPr/>
                    <a:lstStyle/>
                    <a:p>
                      <a:pPr indent="0" lvl="0" marL="0" rtl="0" algn="l">
                        <a:spcBef>
                          <a:spcPts val="0"/>
                        </a:spcBef>
                        <a:spcAft>
                          <a:spcPts val="0"/>
                        </a:spcAft>
                        <a:buNone/>
                      </a:pPr>
                      <a:r>
                        <a:rPr lang="en-GB"/>
                        <a:t>Weight Based KNN Recommender System (IEEE):</a:t>
                      </a:r>
                      <a:endParaRPr/>
                    </a:p>
                  </a:txBody>
                  <a:tcPr marT="91425" marB="91425" marR="91425" marL="91425"/>
                </a:tc>
                <a:tc>
                  <a:txBody>
                    <a:bodyPr/>
                    <a:lstStyle/>
                    <a:p>
                      <a:pPr indent="0" lvl="0" marL="0" rtl="0" algn="l">
                        <a:spcBef>
                          <a:spcPts val="0"/>
                        </a:spcBef>
                        <a:spcAft>
                          <a:spcPts val="0"/>
                        </a:spcAft>
                        <a:buNone/>
                      </a:pPr>
                      <a:r>
                        <a:rPr lang="en-GB"/>
                        <a:t>E. Elsayed, A. Alquhtani</a:t>
                      </a:r>
                      <a:endParaRPr/>
                    </a:p>
                  </a:txBody>
                  <a:tcPr marT="91425" marB="91425" marR="91425" marL="91425"/>
                </a:tc>
                <a:tc>
                  <a:txBody>
                    <a:bodyPr/>
                    <a:lstStyle/>
                    <a:p>
                      <a:pPr indent="0" lvl="0" marL="0" rtl="0" algn="l">
                        <a:spcBef>
                          <a:spcPts val="0"/>
                        </a:spcBef>
                        <a:spcAft>
                          <a:spcPts val="0"/>
                        </a:spcAft>
                        <a:buNone/>
                      </a:pPr>
                      <a:r>
                        <a:rPr lang="en-GB"/>
                        <a:t>2013</a:t>
                      </a:r>
                      <a:endParaRPr/>
                    </a:p>
                  </a:txBody>
                  <a:tcPr marT="91425" marB="91425" marR="91425" marL="91425"/>
                </a:tc>
                <a:tc>
                  <a:txBody>
                    <a:bodyPr/>
                    <a:lstStyle/>
                    <a:p>
                      <a:pPr indent="0" lvl="0" marL="0" rtl="0" algn="l">
                        <a:spcBef>
                          <a:spcPts val="0"/>
                        </a:spcBef>
                        <a:spcAft>
                          <a:spcPts val="0"/>
                        </a:spcAft>
                        <a:buNone/>
                      </a:pPr>
                      <a:r>
                        <a:rPr lang="en-GB"/>
                        <a:t>Increased accuracy and recommendation quality compared to standard KNN approaches.</a:t>
                      </a:r>
                      <a:endParaRPr/>
                    </a:p>
                  </a:txBody>
                  <a:tcPr marT="91425" marB="91425" marR="91425" marL="91425"/>
                </a:tc>
                <a:tc>
                  <a:txBody>
                    <a:bodyPr/>
                    <a:lstStyle/>
                    <a:p>
                      <a:pPr indent="0" lvl="0" marL="0" rtl="0" algn="l">
                        <a:spcBef>
                          <a:spcPts val="0"/>
                        </a:spcBef>
                        <a:spcAft>
                          <a:spcPts val="0"/>
                        </a:spcAft>
                        <a:buNone/>
                      </a:pPr>
                      <a:r>
                        <a:rPr lang="en-GB"/>
                        <a:t>Weighted KNN algorithm that improves upon traditional KNN by assigning different weights based on item similarity.</a:t>
                      </a:r>
                      <a:endParaRPr/>
                    </a:p>
                  </a:txBody>
                  <a:tcPr marT="91425" marB="91425" marR="91425" marL="91425"/>
                </a:tc>
              </a:tr>
              <a:tr h="16061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Fashion Image Classification Using CNN-VGG16 (SpringerLink):</a:t>
                      </a:r>
                      <a:endParaRPr/>
                    </a:p>
                  </a:txBody>
                  <a:tcPr marT="91425" marB="91425" marR="91425" marL="91425"/>
                </a:tc>
                <a:tc>
                  <a:txBody>
                    <a:bodyPr/>
                    <a:lstStyle/>
                    <a:p>
                      <a:pPr indent="0" lvl="0" marL="0" rtl="0" algn="l">
                        <a:spcBef>
                          <a:spcPts val="0"/>
                        </a:spcBef>
                        <a:spcAft>
                          <a:spcPts val="0"/>
                        </a:spcAft>
                        <a:buNone/>
                      </a:pPr>
                      <a:r>
                        <a:rPr lang="en-GB"/>
                        <a:t>K. Das, S. Roy</a:t>
                      </a:r>
                      <a:endParaRPr/>
                    </a:p>
                  </a:txBody>
                  <a:tcPr marT="91425" marB="91425" marR="91425" marL="91425"/>
                </a:tc>
                <a:tc>
                  <a:txBody>
                    <a:bodyPr/>
                    <a:lstStyle/>
                    <a:p>
                      <a:pPr indent="0" lvl="0" marL="0" rtl="0" algn="l">
                        <a:spcBef>
                          <a:spcPts val="0"/>
                        </a:spcBef>
                        <a:spcAft>
                          <a:spcPts val="0"/>
                        </a:spcAft>
                        <a:buNone/>
                      </a:pPr>
                      <a:r>
                        <a:rPr lang="en-GB"/>
                        <a:t>2023</a:t>
                      </a:r>
                      <a:endParaRPr/>
                    </a:p>
                  </a:txBody>
                  <a:tcPr marT="91425" marB="91425" marR="91425" marL="91425"/>
                </a:tc>
                <a:tc>
                  <a:txBody>
                    <a:bodyPr/>
                    <a:lstStyle/>
                    <a:p>
                      <a:pPr indent="0" lvl="0" marL="0" rtl="0" algn="l">
                        <a:spcBef>
                          <a:spcPts val="0"/>
                        </a:spcBef>
                        <a:spcAft>
                          <a:spcPts val="0"/>
                        </a:spcAft>
                        <a:buNone/>
                      </a:pPr>
                      <a:r>
                        <a:rPr lang="en-GB"/>
                        <a:t>Utilized VGG16 with pre-trained weights to classify fashion images using deep convolutional networks.</a:t>
                      </a:r>
                      <a:endParaRPr/>
                    </a:p>
                  </a:txBody>
                  <a:tcPr marT="91425" marB="91425" marR="91425" marL="91425"/>
                </a:tc>
                <a:tc>
                  <a:txBody>
                    <a:bodyPr/>
                    <a:lstStyle/>
                    <a:p>
                      <a:pPr indent="0" lvl="0" marL="0" rtl="0" algn="l">
                        <a:spcBef>
                          <a:spcPts val="0"/>
                        </a:spcBef>
                        <a:spcAft>
                          <a:spcPts val="0"/>
                        </a:spcAft>
                        <a:buNone/>
                      </a:pPr>
                      <a:r>
                        <a:rPr lang="en-GB"/>
                        <a:t> Achieved improved classification performance by utilizing transfer learning with the VGG16 model.</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4" name="Shape 224"/>
        <p:cNvGrpSpPr/>
        <p:nvPr/>
      </p:nvGrpSpPr>
      <p:grpSpPr>
        <a:xfrm>
          <a:off x="0" y="0"/>
          <a:ext cx="0" cy="0"/>
          <a:chOff x="0" y="0"/>
          <a:chExt cx="0" cy="0"/>
        </a:xfrm>
      </p:grpSpPr>
      <p:sp>
        <p:nvSpPr>
          <p:cNvPr id="225" name="Google Shape;225;p36"/>
          <p:cNvSpPr txBox="1"/>
          <p:nvPr/>
        </p:nvSpPr>
        <p:spPr>
          <a:xfrm>
            <a:off x="410055" y="-3"/>
            <a:ext cx="8228100" cy="858600"/>
          </a:xfrm>
          <a:prstGeom prst="rect">
            <a:avLst/>
          </a:prstGeom>
          <a:noFill/>
          <a:ln>
            <a:noFill/>
          </a:ln>
        </p:spPr>
        <p:txBody>
          <a:bodyPr anchorCtr="0" anchor="ctr" bIns="0" lIns="0" spcFirstLastPara="1" rIns="0" wrap="square" tIns="26350">
            <a:noAutofit/>
          </a:bodyPr>
          <a:lstStyle/>
          <a:p>
            <a:pPr indent="0" lvl="0" marL="0" marR="0" rtl="0" algn="l">
              <a:lnSpc>
                <a:spcPct val="93000"/>
              </a:lnSpc>
              <a:spcBef>
                <a:spcPts val="0"/>
              </a:spcBef>
              <a:spcAft>
                <a:spcPts val="0"/>
              </a:spcAft>
              <a:buClr>
                <a:srgbClr val="000000"/>
              </a:buClr>
              <a:buSzPts val="3000"/>
              <a:buFont typeface="Times New Roman"/>
              <a:buNone/>
            </a:pPr>
            <a:r>
              <a:rPr b="1" i="0" lang="en-GB" sz="3000" u="none">
                <a:solidFill>
                  <a:srgbClr val="000000"/>
                </a:solidFill>
                <a:latin typeface="Times New Roman"/>
                <a:ea typeface="Times New Roman"/>
                <a:cs typeface="Times New Roman"/>
                <a:sym typeface="Times New Roman"/>
              </a:rPr>
              <a:t> Limitations of existing systems </a:t>
            </a:r>
            <a:endParaRPr sz="1200"/>
          </a:p>
        </p:txBody>
      </p:sp>
      <p:sp>
        <p:nvSpPr>
          <p:cNvPr id="226" name="Google Shape;226;p36"/>
          <p:cNvSpPr txBox="1"/>
          <p:nvPr/>
        </p:nvSpPr>
        <p:spPr>
          <a:xfrm>
            <a:off x="456480" y="1203246"/>
            <a:ext cx="8228160" cy="3394796"/>
          </a:xfrm>
          <a:prstGeom prst="rect">
            <a:avLst/>
          </a:prstGeom>
          <a:noFill/>
          <a:ln>
            <a:noFill/>
          </a:ln>
        </p:spPr>
        <p:txBody>
          <a:bodyPr anchorCtr="0" anchor="t" bIns="0" lIns="0" spcFirstLastPara="1" rIns="0" wrap="square" tIns="17650">
            <a:noAutofit/>
          </a:bodyPr>
          <a:lstStyle/>
          <a:p>
            <a:pPr indent="0" lvl="0" marL="0" marR="0" rtl="0" algn="l">
              <a:lnSpc>
                <a:spcPct val="100000"/>
              </a:lnSpc>
              <a:spcBef>
                <a:spcPts val="0"/>
              </a:spcBef>
              <a:spcAft>
                <a:spcPts val="0"/>
              </a:spcAft>
              <a:buNone/>
            </a:pPr>
            <a:r>
              <a:t/>
            </a:r>
            <a:endParaRPr b="0" i="0" sz="1500" u="none">
              <a:solidFill>
                <a:schemeClr val="dk1"/>
              </a:solidFill>
              <a:latin typeface="Trebuchet MS"/>
              <a:ea typeface="Trebuchet MS"/>
              <a:cs typeface="Trebuchet MS"/>
              <a:sym typeface="Trebuchet MS"/>
            </a:endParaRPr>
          </a:p>
        </p:txBody>
      </p:sp>
      <p:sp>
        <p:nvSpPr>
          <p:cNvPr id="227" name="Google Shape;227;p36"/>
          <p:cNvSpPr txBox="1"/>
          <p:nvPr/>
        </p:nvSpPr>
        <p:spPr>
          <a:xfrm>
            <a:off x="326880" y="1004946"/>
            <a:ext cx="7967400" cy="4215300"/>
          </a:xfrm>
          <a:prstGeom prst="rect">
            <a:avLst/>
          </a:prstGeom>
          <a:noFill/>
          <a:ln>
            <a:noFill/>
          </a:ln>
        </p:spPr>
        <p:txBody>
          <a:bodyPr anchorCtr="0" anchor="t" bIns="38000" lIns="76025" spcFirstLastPara="1" rIns="76025" wrap="square" tIns="38000">
            <a:spAutoFit/>
          </a:bodyPr>
          <a:lstStyle/>
          <a:p>
            <a:pPr indent="-330200" lvl="0" marL="457200" rtl="0" algn="just">
              <a:spcBef>
                <a:spcPts val="400"/>
              </a:spcBef>
              <a:spcAft>
                <a:spcPts val="0"/>
              </a:spcAft>
              <a:buSzPts val="1600"/>
              <a:buChar char="●"/>
            </a:pPr>
            <a:r>
              <a:rPr lang="en-GB" sz="1700">
                <a:solidFill>
                  <a:schemeClr val="dk1"/>
                </a:solidFill>
              </a:rPr>
              <a:t>Companies with their own image datasets cannot efficiently scale their recommendation systems using existing models, limiting their utility in real-world applications.</a:t>
            </a:r>
            <a:endParaRPr sz="1700">
              <a:solidFill>
                <a:schemeClr val="dk1"/>
              </a:solidFill>
            </a:endParaRPr>
          </a:p>
          <a:p>
            <a:pPr indent="0" lvl="0" marL="457200" rtl="0" algn="just">
              <a:spcBef>
                <a:spcPts val="400"/>
              </a:spcBef>
              <a:spcAft>
                <a:spcPts val="0"/>
              </a:spcAft>
              <a:buNone/>
            </a:pPr>
            <a:r>
              <a:t/>
            </a:r>
            <a:endParaRPr sz="1700">
              <a:solidFill>
                <a:schemeClr val="dk1"/>
              </a:solidFill>
            </a:endParaRPr>
          </a:p>
          <a:p>
            <a:pPr indent="-330200" lvl="0" marL="457200" rtl="0" algn="l">
              <a:lnSpc>
                <a:spcPct val="115000"/>
              </a:lnSpc>
              <a:spcBef>
                <a:spcPts val="1200"/>
              </a:spcBef>
              <a:spcAft>
                <a:spcPts val="0"/>
              </a:spcAft>
              <a:buSzPts val="1600"/>
              <a:buChar char="●"/>
            </a:pPr>
            <a:r>
              <a:rPr lang="en-GB" sz="1700">
                <a:solidFill>
                  <a:schemeClr val="dk1"/>
                </a:solidFill>
              </a:rPr>
              <a:t>Recommendation systems like content-based and cosine similarity require accurate, well-labeled metadata, and without it, they struggle with ineffective and irrelevant outfit recommendations, making scaling difficult in large datasets.</a:t>
            </a:r>
            <a:endParaRPr sz="1700">
              <a:solidFill>
                <a:schemeClr val="dk1"/>
              </a:solidFill>
            </a:endParaRPr>
          </a:p>
          <a:p>
            <a:pPr indent="0" lvl="0" marL="0" rtl="0" algn="just">
              <a:spcBef>
                <a:spcPts val="1200"/>
              </a:spcBef>
              <a:spcAft>
                <a:spcPts val="0"/>
              </a:spcAft>
              <a:buNone/>
            </a:pPr>
            <a:r>
              <a:t/>
            </a:r>
            <a:endParaRPr sz="1700">
              <a:solidFill>
                <a:schemeClr val="dk1"/>
              </a:solidFill>
            </a:endParaRPr>
          </a:p>
          <a:p>
            <a:pPr indent="-330200" lvl="0" marL="457200" rtl="0" algn="just">
              <a:spcBef>
                <a:spcPts val="400"/>
              </a:spcBef>
              <a:spcAft>
                <a:spcPts val="0"/>
              </a:spcAft>
              <a:buSzPts val="1600"/>
              <a:buChar char="●"/>
            </a:pPr>
            <a:r>
              <a:rPr lang="en-GB" sz="1700">
                <a:solidFill>
                  <a:schemeClr val="dk1"/>
                </a:solidFill>
              </a:rPr>
              <a:t>High Computational Cost and </a:t>
            </a:r>
            <a:r>
              <a:rPr lang="en-GB" sz="1700">
                <a:solidFill>
                  <a:schemeClr val="dk1"/>
                </a:solidFill>
              </a:rPr>
              <a:t>Integration</a:t>
            </a:r>
            <a:r>
              <a:rPr lang="en-GB" sz="1700">
                <a:solidFill>
                  <a:schemeClr val="dk1"/>
                </a:solidFill>
              </a:rPr>
              <a:t> Challenges</a:t>
            </a:r>
            <a:endParaRPr sz="1600"/>
          </a:p>
          <a:p>
            <a:pPr indent="0" lvl="0" marL="0" rtl="0" algn="just">
              <a:spcBef>
                <a:spcPts val="400"/>
              </a:spcBef>
              <a:spcAft>
                <a:spcPts val="0"/>
              </a:spcAft>
              <a:buNone/>
            </a:pPr>
            <a:r>
              <a:t/>
            </a:r>
            <a:endParaRPr sz="1600"/>
          </a:p>
          <a:p>
            <a:pPr indent="0" lvl="0" marL="0" rtl="0" algn="just">
              <a:spcBef>
                <a:spcPts val="400"/>
              </a:spcBef>
              <a:spcAft>
                <a:spcPts val="0"/>
              </a:spcAft>
              <a:buNone/>
            </a:pPr>
            <a:r>
              <a:t/>
            </a:r>
            <a:endParaRPr sz="1600"/>
          </a:p>
          <a:p>
            <a:pPr indent="0" lvl="0" marL="0" marR="0" rtl="0" algn="just">
              <a:lnSpc>
                <a:spcPct val="100000"/>
              </a:lnSpc>
              <a:spcBef>
                <a:spcPts val="40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609120" y="456888"/>
            <a:ext cx="6347520" cy="990464"/>
          </a:xfrm>
          <a:prstGeom prst="rect">
            <a:avLst/>
          </a:prstGeom>
          <a:noFill/>
          <a:ln>
            <a:noFill/>
          </a:ln>
        </p:spPr>
        <p:txBody>
          <a:bodyPr anchorCtr="0" anchor="t" bIns="38000" lIns="76025" spcFirstLastPara="1" rIns="76025" wrap="square" tIns="38000">
            <a:noAutofit/>
          </a:bodyPr>
          <a:lstStyle/>
          <a:p>
            <a:pPr indent="0" lvl="0" marL="0" rtl="0" algn="l">
              <a:lnSpc>
                <a:spcPct val="100000"/>
              </a:lnSpc>
              <a:spcBef>
                <a:spcPts val="0"/>
              </a:spcBef>
              <a:spcAft>
                <a:spcPts val="0"/>
              </a:spcAft>
              <a:buClr>
                <a:srgbClr val="000000"/>
              </a:buClr>
              <a:buSzPts val="3000"/>
              <a:buFont typeface="Times New Roman"/>
              <a:buNone/>
            </a:pPr>
            <a:r>
              <a:rPr b="1" i="0" lang="en-GB" sz="3000" u="none">
                <a:solidFill>
                  <a:srgbClr val="000000"/>
                </a:solidFill>
                <a:latin typeface="Times New Roman"/>
                <a:ea typeface="Times New Roman"/>
                <a:cs typeface="Times New Roman"/>
                <a:sym typeface="Times New Roman"/>
              </a:rPr>
              <a:t> Problem statement </a:t>
            </a:r>
            <a:endParaRPr/>
          </a:p>
        </p:txBody>
      </p:sp>
      <p:sp>
        <p:nvSpPr>
          <p:cNvPr id="233" name="Google Shape;233;p37"/>
          <p:cNvSpPr txBox="1"/>
          <p:nvPr>
            <p:ph idx="1" type="body"/>
          </p:nvPr>
        </p:nvSpPr>
        <p:spPr>
          <a:xfrm>
            <a:off x="326165" y="722356"/>
            <a:ext cx="7837800" cy="3821400"/>
          </a:xfrm>
          <a:prstGeom prst="rect">
            <a:avLst/>
          </a:prstGeom>
          <a:noFill/>
          <a:ln>
            <a:noFill/>
          </a:ln>
        </p:spPr>
        <p:txBody>
          <a:bodyPr anchorCtr="0" anchor="t" bIns="38000" lIns="76025" spcFirstLastPara="1" rIns="76025" wrap="square" tIns="38000">
            <a:noAutofit/>
          </a:bodyPr>
          <a:lstStyle/>
          <a:p>
            <a:pPr indent="0" lvl="0" marL="0" rtl="0" algn="just">
              <a:spcBef>
                <a:spcPts val="400"/>
              </a:spcBef>
              <a:spcAft>
                <a:spcPts val="0"/>
              </a:spcAft>
              <a:buClr>
                <a:schemeClr val="dk1"/>
              </a:buClr>
              <a:buSzPts val="1100"/>
              <a:buFont typeface="Arial"/>
              <a:buNone/>
            </a:pPr>
            <a:r>
              <a:t/>
            </a:r>
            <a:endParaRPr sz="1800">
              <a:solidFill>
                <a:srgbClr val="000000"/>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GB" sz="1700">
                <a:solidFill>
                  <a:schemeClr val="dk1"/>
                </a:solidFill>
                <a:latin typeface="Arial"/>
                <a:ea typeface="Arial"/>
                <a:cs typeface="Arial"/>
                <a:sym typeface="Arial"/>
              </a:rPr>
              <a:t>Individuals and fashion businesses struggle with efficient wardrobe management, inventory optimization, and personalized recommendations, creating a need for an intelligent, data-driven solution to streamline these processes </a:t>
            </a:r>
            <a:r>
              <a:rPr lang="en-GB" sz="1700">
                <a:solidFill>
                  <a:schemeClr val="dk1"/>
                </a:solidFill>
                <a:latin typeface="Arial"/>
                <a:ea typeface="Arial"/>
                <a:cs typeface="Arial"/>
                <a:sym typeface="Arial"/>
              </a:rPr>
              <a:t>based on user-uploaded images.</a:t>
            </a:r>
            <a:endParaRPr sz="1800">
              <a:solidFill>
                <a:srgbClr val="000000"/>
              </a:solidFill>
              <a:latin typeface="Arial"/>
              <a:ea typeface="Arial"/>
              <a:cs typeface="Arial"/>
              <a:sym typeface="Arial"/>
            </a:endParaRPr>
          </a:p>
          <a:p>
            <a:pPr indent="0" lvl="0" marL="317500" marR="0" rtl="0" algn="just">
              <a:lnSpc>
                <a:spcPct val="100000"/>
              </a:lnSpc>
              <a:spcBef>
                <a:spcPts val="120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