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slideLayouts/slideLayout15.xml" ContentType="application/vnd.openxmlformats-officedocument.presentationml.slideLayout+xml"/>
  <Override PartName="/ppt/theme/theme4.xml" ContentType="application/vnd.openxmlformats-officedocument.theme+xml"/>
  <Override PartName="/ppt/slideLayouts/slideLayout16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  <p:sldMasterId id="2147483666" r:id="rId2"/>
    <p:sldMasterId id="2147483667" r:id="rId3"/>
    <p:sldMasterId id="2147483668" r:id="rId4"/>
    <p:sldMasterId id="2147483669" r:id="rId5"/>
  </p:sldMasterIdLst>
  <p:notesMasterIdLst>
    <p:notesMasterId r:id="rId21"/>
  </p:notesMasterIdLst>
  <p:sldIdLst>
    <p:sldId id="257" r:id="rId6"/>
    <p:sldId id="258" r:id="rId7"/>
    <p:sldId id="259" r:id="rId8"/>
    <p:sldId id="282" r:id="rId9"/>
    <p:sldId id="279" r:id="rId10"/>
    <p:sldId id="280" r:id="rId11"/>
    <p:sldId id="281" r:id="rId12"/>
    <p:sldId id="284" r:id="rId13"/>
    <p:sldId id="285" r:id="rId14"/>
    <p:sldId id="265" r:id="rId15"/>
    <p:sldId id="287" r:id="rId16"/>
    <p:sldId id="267" r:id="rId17"/>
    <p:sldId id="288" r:id="rId18"/>
    <p:sldId id="269" r:id="rId19"/>
    <p:sldId id="270" r:id="rId20"/>
  </p:sldIdLst>
  <p:sldSz cx="10080625" cy="7559675"/>
  <p:notesSz cx="7559675" cy="106918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002" autoAdjust="0"/>
  </p:normalViewPr>
  <p:slideViewPr>
    <p:cSldViewPr snapToGrid="0">
      <p:cViewPr varScale="1">
        <p:scale>
          <a:sx n="60" d="100"/>
          <a:sy n="60" d="100"/>
        </p:scale>
        <p:origin x="1428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5900" y="812800"/>
            <a:ext cx="7126287" cy="40068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6787" cy="4810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" name="Google Shape;5;n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" name="Google Shape;6;n"/>
          <p:cNvSpPr txBox="1">
            <a:spLocks noGrp="1"/>
          </p:cNvSpPr>
          <p:nvPr>
            <p:ph type="dt" idx="10"/>
          </p:nvPr>
        </p:nvSpPr>
        <p:spPr>
          <a:xfrm>
            <a:off x="4278312" y="0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278312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7121384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:notes"/>
          <p:cNvSpPr txBox="1"/>
          <p:nvPr/>
        </p:nvSpPr>
        <p:spPr>
          <a:xfrm>
            <a:off x="4278312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fld>
            <a:endParaRPr/>
          </a:p>
        </p:txBody>
      </p:sp>
      <p:sp>
        <p:nvSpPr>
          <p:cNvPr id="215" name="Google Shape;2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6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216" name="Google Shape;216;p2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2662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8:notes"/>
          <p:cNvSpPr txBox="1"/>
          <p:nvPr/>
        </p:nvSpPr>
        <p:spPr>
          <a:xfrm>
            <a:off x="4278312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10</a:t>
            </a:fld>
            <a:endParaRPr/>
          </a:p>
        </p:txBody>
      </p:sp>
      <p:sp>
        <p:nvSpPr>
          <p:cNvPr id="270" name="Google Shape;27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6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271" name="Google Shape;271;p8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37786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:notes"/>
          <p:cNvSpPr txBox="1"/>
          <p:nvPr/>
        </p:nvSpPr>
        <p:spPr>
          <a:xfrm>
            <a:off x="4278312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11</a:t>
            </a:fld>
            <a:endParaRPr/>
          </a:p>
        </p:txBody>
      </p:sp>
      <p:sp>
        <p:nvSpPr>
          <p:cNvPr id="230" name="Google Shape;23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6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231" name="Google Shape;231;p4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24323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0:notes"/>
          <p:cNvSpPr txBox="1"/>
          <p:nvPr/>
        </p:nvSpPr>
        <p:spPr>
          <a:xfrm>
            <a:off x="4278312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12</a:t>
            </a:fld>
            <a:endParaRPr/>
          </a:p>
        </p:txBody>
      </p:sp>
      <p:sp>
        <p:nvSpPr>
          <p:cNvPr id="285" name="Google Shape;28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6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286" name="Google Shape;286;p10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4303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:notes"/>
          <p:cNvSpPr txBox="1"/>
          <p:nvPr/>
        </p:nvSpPr>
        <p:spPr>
          <a:xfrm>
            <a:off x="4278312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13</a:t>
            </a:fld>
            <a:endParaRPr/>
          </a:p>
        </p:txBody>
      </p:sp>
      <p:sp>
        <p:nvSpPr>
          <p:cNvPr id="230" name="Google Shape;23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6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231" name="Google Shape;231;p4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62820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2:notes"/>
          <p:cNvSpPr txBox="1"/>
          <p:nvPr/>
        </p:nvSpPr>
        <p:spPr>
          <a:xfrm>
            <a:off x="4278312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14</a:t>
            </a:fld>
            <a:endParaRPr/>
          </a:p>
        </p:txBody>
      </p:sp>
      <p:sp>
        <p:nvSpPr>
          <p:cNvPr id="299" name="Google Shape;29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6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300" name="Google Shape;300;p12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70841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3:notes"/>
          <p:cNvSpPr txBox="1"/>
          <p:nvPr/>
        </p:nvSpPr>
        <p:spPr>
          <a:xfrm>
            <a:off x="4278312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15</a:t>
            </a:fld>
            <a:endParaRPr/>
          </a:p>
        </p:txBody>
      </p:sp>
      <p:sp>
        <p:nvSpPr>
          <p:cNvPr id="307" name="Google Shape;30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6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308" name="Google Shape;308;p13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66006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:notes"/>
          <p:cNvSpPr txBox="1"/>
          <p:nvPr/>
        </p:nvSpPr>
        <p:spPr>
          <a:xfrm>
            <a:off x="4278312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fld>
            <a:endParaRPr/>
          </a:p>
        </p:txBody>
      </p:sp>
      <p:sp>
        <p:nvSpPr>
          <p:cNvPr id="223" name="Google Shape;22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6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224" name="Google Shape;224;p3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10443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:notes"/>
          <p:cNvSpPr txBox="1"/>
          <p:nvPr/>
        </p:nvSpPr>
        <p:spPr>
          <a:xfrm>
            <a:off x="4278312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3</a:t>
            </a:fld>
            <a:endParaRPr/>
          </a:p>
        </p:txBody>
      </p:sp>
      <p:sp>
        <p:nvSpPr>
          <p:cNvPr id="230" name="Google Shape;23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6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231" name="Google Shape;231;p4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34279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:notes"/>
          <p:cNvSpPr txBox="1"/>
          <p:nvPr/>
        </p:nvSpPr>
        <p:spPr>
          <a:xfrm>
            <a:off x="4278312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4</a:t>
            </a:fld>
            <a:endParaRPr/>
          </a:p>
        </p:txBody>
      </p:sp>
      <p:sp>
        <p:nvSpPr>
          <p:cNvPr id="230" name="Google Shape;23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6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231" name="Google Shape;231;p4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90191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6:notes"/>
          <p:cNvSpPr txBox="1"/>
          <p:nvPr/>
        </p:nvSpPr>
        <p:spPr>
          <a:xfrm>
            <a:off x="4278312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5</a:t>
            </a:fld>
            <a:endParaRPr/>
          </a:p>
        </p:txBody>
      </p:sp>
      <p:sp>
        <p:nvSpPr>
          <p:cNvPr id="256" name="Google Shape;25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6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257" name="Google Shape;257;p6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29282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6:notes"/>
          <p:cNvSpPr txBox="1"/>
          <p:nvPr/>
        </p:nvSpPr>
        <p:spPr>
          <a:xfrm>
            <a:off x="4278312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6</a:t>
            </a:fld>
            <a:endParaRPr/>
          </a:p>
        </p:txBody>
      </p:sp>
      <p:sp>
        <p:nvSpPr>
          <p:cNvPr id="256" name="Google Shape;25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6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257" name="Google Shape;257;p6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89951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6:notes"/>
          <p:cNvSpPr txBox="1"/>
          <p:nvPr/>
        </p:nvSpPr>
        <p:spPr>
          <a:xfrm>
            <a:off x="4278312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7</a:t>
            </a:fld>
            <a:endParaRPr/>
          </a:p>
        </p:txBody>
      </p:sp>
      <p:sp>
        <p:nvSpPr>
          <p:cNvPr id="256" name="Google Shape;25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6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257" name="Google Shape;257;p6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2555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:notes"/>
          <p:cNvSpPr txBox="1"/>
          <p:nvPr/>
        </p:nvSpPr>
        <p:spPr>
          <a:xfrm>
            <a:off x="4278312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8</a:t>
            </a:fld>
            <a:endParaRPr/>
          </a:p>
        </p:txBody>
      </p:sp>
      <p:sp>
        <p:nvSpPr>
          <p:cNvPr id="230" name="Google Shape;23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6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231" name="Google Shape;231;p4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49547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:notes"/>
          <p:cNvSpPr txBox="1"/>
          <p:nvPr/>
        </p:nvSpPr>
        <p:spPr>
          <a:xfrm>
            <a:off x="4278312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9</a:t>
            </a:fld>
            <a:endParaRPr/>
          </a:p>
        </p:txBody>
      </p:sp>
      <p:sp>
        <p:nvSpPr>
          <p:cNvPr id="230" name="Google Shape;23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6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231" name="Google Shape;231;p4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8154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"/>
          <p:cNvSpPr txBox="1">
            <a:spLocks noGrp="1"/>
          </p:cNvSpPr>
          <p:nvPr>
            <p:ph type="title"/>
          </p:nvPr>
        </p:nvSpPr>
        <p:spPr>
          <a:xfrm>
            <a:off x="671512" y="671512"/>
            <a:ext cx="6997700" cy="1455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968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"/>
          <p:cNvSpPr txBox="1">
            <a:spLocks noGrp="1"/>
          </p:cNvSpPr>
          <p:nvPr>
            <p:ph type="body" idx="1"/>
          </p:nvPr>
        </p:nvSpPr>
        <p:spPr>
          <a:xfrm>
            <a:off x="671512" y="2381250"/>
            <a:ext cx="6997700" cy="4278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29" name="Google Shape;29;p2"/>
          <p:cNvSpPr txBox="1">
            <a:spLocks noGrp="1"/>
          </p:cNvSpPr>
          <p:nvPr>
            <p:ph type="dt" idx="10"/>
          </p:nvPr>
        </p:nvSpPr>
        <p:spPr>
          <a:xfrm>
            <a:off x="5959475" y="6659562"/>
            <a:ext cx="7540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"/>
          <p:cNvSpPr txBox="1">
            <a:spLocks noGrp="1"/>
          </p:cNvSpPr>
          <p:nvPr>
            <p:ph type="ftr" idx="11"/>
          </p:nvPr>
        </p:nvSpPr>
        <p:spPr>
          <a:xfrm>
            <a:off x="671512" y="6659562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"/>
          <p:cNvSpPr txBox="1">
            <a:spLocks noGrp="1"/>
          </p:cNvSpPr>
          <p:nvPr>
            <p:ph type="sldNum" idx="12"/>
          </p:nvPr>
        </p:nvSpPr>
        <p:spPr>
          <a:xfrm>
            <a:off x="7104062" y="6659562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3"/>
          <p:cNvSpPr txBox="1">
            <a:spLocks noGrp="1"/>
          </p:cNvSpPr>
          <p:nvPr>
            <p:ph type="title"/>
          </p:nvPr>
        </p:nvSpPr>
        <p:spPr>
          <a:xfrm>
            <a:off x="672041" y="671971"/>
            <a:ext cx="6997914" cy="1455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3"/>
          <p:cNvSpPr txBox="1">
            <a:spLocks noGrp="1"/>
          </p:cNvSpPr>
          <p:nvPr>
            <p:ph type="dt" idx="10"/>
          </p:nvPr>
        </p:nvSpPr>
        <p:spPr>
          <a:xfrm>
            <a:off x="5959475" y="6659562"/>
            <a:ext cx="7540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ftr" idx="11"/>
          </p:nvPr>
        </p:nvSpPr>
        <p:spPr>
          <a:xfrm>
            <a:off x="671512" y="6659562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sldNum" idx="12"/>
          </p:nvPr>
        </p:nvSpPr>
        <p:spPr>
          <a:xfrm>
            <a:off x="7104062" y="6659562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4"/>
          <p:cNvSpPr txBox="1">
            <a:spLocks noGrp="1"/>
          </p:cNvSpPr>
          <p:nvPr>
            <p:ph type="title"/>
          </p:nvPr>
        </p:nvSpPr>
        <p:spPr>
          <a:xfrm>
            <a:off x="672041" y="671971"/>
            <a:ext cx="6997913" cy="1455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4"/>
          <p:cNvSpPr txBox="1">
            <a:spLocks noGrp="1"/>
          </p:cNvSpPr>
          <p:nvPr>
            <p:ph type="body" idx="1"/>
          </p:nvPr>
        </p:nvSpPr>
        <p:spPr>
          <a:xfrm>
            <a:off x="672041" y="2382084"/>
            <a:ext cx="3407251" cy="635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100"/>
              </a:spcBef>
              <a:spcAft>
                <a:spcPts val="0"/>
              </a:spcAft>
              <a:buSzPts val="2117"/>
              <a:buNone/>
              <a:defRPr sz="2646" b="0"/>
            </a:lvl1pPr>
            <a:lvl2pPr marL="914400" lvl="1" indent="-228600" algn="l">
              <a:spcBef>
                <a:spcPts val="1100"/>
              </a:spcBef>
              <a:spcAft>
                <a:spcPts val="0"/>
              </a:spcAft>
              <a:buSzPts val="1764"/>
              <a:buNone/>
              <a:defRPr sz="2205" b="1"/>
            </a:lvl2pPr>
            <a:lvl3pPr marL="1371600" lvl="2" indent="-228600" algn="l">
              <a:spcBef>
                <a:spcPts val="1100"/>
              </a:spcBef>
              <a:spcAft>
                <a:spcPts val="0"/>
              </a:spcAft>
              <a:buSzPts val="1587"/>
              <a:buNone/>
              <a:defRPr sz="1984" b="1"/>
            </a:lvl3pPr>
            <a:lvl4pPr marL="1828800" lvl="3" indent="-228600" algn="l">
              <a:spcBef>
                <a:spcPts val="1100"/>
              </a:spcBef>
              <a:spcAft>
                <a:spcPts val="0"/>
              </a:spcAft>
              <a:buSzPts val="1411"/>
              <a:buNone/>
              <a:defRPr sz="1764" b="1"/>
            </a:lvl4pPr>
            <a:lvl5pPr marL="2286000" lvl="4" indent="-228600" algn="l">
              <a:spcBef>
                <a:spcPts val="1100"/>
              </a:spcBef>
              <a:spcAft>
                <a:spcPts val="0"/>
              </a:spcAft>
              <a:buSzPts val="1411"/>
              <a:buNone/>
              <a:defRPr sz="1764" b="1"/>
            </a:lvl5pPr>
            <a:lvl6pPr marL="2743200" lvl="5" indent="-228600" algn="l">
              <a:spcBef>
                <a:spcPts val="1102"/>
              </a:spcBef>
              <a:spcAft>
                <a:spcPts val="0"/>
              </a:spcAft>
              <a:buSzPts val="1411"/>
              <a:buNone/>
              <a:defRPr sz="1764" b="1"/>
            </a:lvl6pPr>
            <a:lvl7pPr marL="3200400" lvl="6" indent="-228600" algn="l">
              <a:spcBef>
                <a:spcPts val="1102"/>
              </a:spcBef>
              <a:spcAft>
                <a:spcPts val="0"/>
              </a:spcAft>
              <a:buSzPts val="1411"/>
              <a:buNone/>
              <a:defRPr sz="1764" b="1"/>
            </a:lvl7pPr>
            <a:lvl8pPr marL="3657600" lvl="7" indent="-228600" algn="l">
              <a:spcBef>
                <a:spcPts val="1102"/>
              </a:spcBef>
              <a:spcAft>
                <a:spcPts val="0"/>
              </a:spcAft>
              <a:buSzPts val="1411"/>
              <a:buNone/>
              <a:defRPr sz="1764" b="1"/>
            </a:lvl8pPr>
            <a:lvl9pPr marL="4114800" lvl="8" indent="-228600" algn="l">
              <a:spcBef>
                <a:spcPts val="1102"/>
              </a:spcBef>
              <a:spcAft>
                <a:spcPts val="0"/>
              </a:spcAft>
              <a:buSzPts val="1411"/>
              <a:buNone/>
              <a:defRPr sz="1764" b="1"/>
            </a:lvl9pPr>
          </a:lstStyle>
          <a:p>
            <a:endParaRPr/>
          </a:p>
        </p:txBody>
      </p:sp>
      <p:sp>
        <p:nvSpPr>
          <p:cNvPr id="112" name="Google Shape;112;p14"/>
          <p:cNvSpPr txBox="1">
            <a:spLocks noGrp="1"/>
          </p:cNvSpPr>
          <p:nvPr>
            <p:ph type="body" idx="2"/>
          </p:nvPr>
        </p:nvSpPr>
        <p:spPr>
          <a:xfrm>
            <a:off x="672041" y="3017307"/>
            <a:ext cx="3407251" cy="3642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13" name="Google Shape;113;p14"/>
          <p:cNvSpPr txBox="1">
            <a:spLocks noGrp="1"/>
          </p:cNvSpPr>
          <p:nvPr>
            <p:ph type="body" idx="3"/>
          </p:nvPr>
        </p:nvSpPr>
        <p:spPr>
          <a:xfrm>
            <a:off x="4262702" y="2382084"/>
            <a:ext cx="3407251" cy="635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100"/>
              </a:spcBef>
              <a:spcAft>
                <a:spcPts val="0"/>
              </a:spcAft>
              <a:buSzPts val="2117"/>
              <a:buNone/>
              <a:defRPr sz="2646" b="0"/>
            </a:lvl1pPr>
            <a:lvl2pPr marL="914400" lvl="1" indent="-228600" algn="l">
              <a:spcBef>
                <a:spcPts val="1100"/>
              </a:spcBef>
              <a:spcAft>
                <a:spcPts val="0"/>
              </a:spcAft>
              <a:buSzPts val="1764"/>
              <a:buNone/>
              <a:defRPr sz="2205" b="1"/>
            </a:lvl2pPr>
            <a:lvl3pPr marL="1371600" lvl="2" indent="-228600" algn="l">
              <a:spcBef>
                <a:spcPts val="1100"/>
              </a:spcBef>
              <a:spcAft>
                <a:spcPts val="0"/>
              </a:spcAft>
              <a:buSzPts val="1587"/>
              <a:buNone/>
              <a:defRPr sz="1984" b="1"/>
            </a:lvl3pPr>
            <a:lvl4pPr marL="1828800" lvl="3" indent="-228600" algn="l">
              <a:spcBef>
                <a:spcPts val="1100"/>
              </a:spcBef>
              <a:spcAft>
                <a:spcPts val="0"/>
              </a:spcAft>
              <a:buSzPts val="1411"/>
              <a:buNone/>
              <a:defRPr sz="1764" b="1"/>
            </a:lvl4pPr>
            <a:lvl5pPr marL="2286000" lvl="4" indent="-228600" algn="l">
              <a:spcBef>
                <a:spcPts val="1100"/>
              </a:spcBef>
              <a:spcAft>
                <a:spcPts val="0"/>
              </a:spcAft>
              <a:buSzPts val="1411"/>
              <a:buNone/>
              <a:defRPr sz="1764" b="1"/>
            </a:lvl5pPr>
            <a:lvl6pPr marL="2743200" lvl="5" indent="-228600" algn="l">
              <a:spcBef>
                <a:spcPts val="1102"/>
              </a:spcBef>
              <a:spcAft>
                <a:spcPts val="0"/>
              </a:spcAft>
              <a:buSzPts val="1411"/>
              <a:buNone/>
              <a:defRPr sz="1764" b="1"/>
            </a:lvl6pPr>
            <a:lvl7pPr marL="3200400" lvl="6" indent="-228600" algn="l">
              <a:spcBef>
                <a:spcPts val="1102"/>
              </a:spcBef>
              <a:spcAft>
                <a:spcPts val="0"/>
              </a:spcAft>
              <a:buSzPts val="1411"/>
              <a:buNone/>
              <a:defRPr sz="1764" b="1"/>
            </a:lvl7pPr>
            <a:lvl8pPr marL="3657600" lvl="7" indent="-228600" algn="l">
              <a:spcBef>
                <a:spcPts val="1102"/>
              </a:spcBef>
              <a:spcAft>
                <a:spcPts val="0"/>
              </a:spcAft>
              <a:buSzPts val="1411"/>
              <a:buNone/>
              <a:defRPr sz="1764" b="1"/>
            </a:lvl8pPr>
            <a:lvl9pPr marL="4114800" lvl="8" indent="-228600" algn="l">
              <a:spcBef>
                <a:spcPts val="1102"/>
              </a:spcBef>
              <a:spcAft>
                <a:spcPts val="0"/>
              </a:spcAft>
              <a:buSzPts val="1411"/>
              <a:buNone/>
              <a:defRPr sz="1764" b="1"/>
            </a:lvl9pPr>
          </a:lstStyle>
          <a:p>
            <a:endParaRPr/>
          </a:p>
        </p:txBody>
      </p:sp>
      <p:sp>
        <p:nvSpPr>
          <p:cNvPr id="114" name="Google Shape;114;p14"/>
          <p:cNvSpPr txBox="1">
            <a:spLocks noGrp="1"/>
          </p:cNvSpPr>
          <p:nvPr>
            <p:ph type="body" idx="4"/>
          </p:nvPr>
        </p:nvSpPr>
        <p:spPr>
          <a:xfrm>
            <a:off x="4262702" y="3017307"/>
            <a:ext cx="3407251" cy="3642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15" name="Google Shape;115;p14"/>
          <p:cNvSpPr txBox="1">
            <a:spLocks noGrp="1"/>
          </p:cNvSpPr>
          <p:nvPr>
            <p:ph type="dt" idx="10"/>
          </p:nvPr>
        </p:nvSpPr>
        <p:spPr>
          <a:xfrm>
            <a:off x="5959475" y="6659562"/>
            <a:ext cx="7540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4"/>
          <p:cNvSpPr txBox="1">
            <a:spLocks noGrp="1"/>
          </p:cNvSpPr>
          <p:nvPr>
            <p:ph type="ftr" idx="11"/>
          </p:nvPr>
        </p:nvSpPr>
        <p:spPr>
          <a:xfrm>
            <a:off x="671512" y="6659562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4"/>
          <p:cNvSpPr txBox="1">
            <a:spLocks noGrp="1"/>
          </p:cNvSpPr>
          <p:nvPr>
            <p:ph type="sldNum" idx="12"/>
          </p:nvPr>
        </p:nvSpPr>
        <p:spPr>
          <a:xfrm>
            <a:off x="7104062" y="6659562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5"/>
          <p:cNvSpPr txBox="1">
            <a:spLocks noGrp="1"/>
          </p:cNvSpPr>
          <p:nvPr>
            <p:ph type="title"/>
          </p:nvPr>
        </p:nvSpPr>
        <p:spPr>
          <a:xfrm>
            <a:off x="672042" y="671971"/>
            <a:ext cx="6997914" cy="1455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5"/>
          <p:cNvSpPr txBox="1">
            <a:spLocks noGrp="1"/>
          </p:cNvSpPr>
          <p:nvPr>
            <p:ph type="body" idx="1"/>
          </p:nvPr>
        </p:nvSpPr>
        <p:spPr>
          <a:xfrm>
            <a:off x="672042" y="2381649"/>
            <a:ext cx="3404426" cy="4277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9387" algn="l">
              <a:spcBef>
                <a:spcPts val="1100"/>
              </a:spcBef>
              <a:spcAft>
                <a:spcPts val="0"/>
              </a:spcAft>
              <a:buSzPts val="1587"/>
              <a:buChar char="►"/>
              <a:defRPr sz="1984"/>
            </a:lvl1pPr>
            <a:lvl2pPr marL="914400" lvl="1" indent="-318211" algn="l">
              <a:spcBef>
                <a:spcPts val="1100"/>
              </a:spcBef>
              <a:spcAft>
                <a:spcPts val="0"/>
              </a:spcAft>
              <a:buSzPts val="1411"/>
              <a:buChar char="►"/>
              <a:defRPr sz="1764"/>
            </a:lvl2pPr>
            <a:lvl3pPr marL="1371600" lvl="2" indent="-306984" algn="l">
              <a:spcBef>
                <a:spcPts val="1100"/>
              </a:spcBef>
              <a:spcAft>
                <a:spcPts val="0"/>
              </a:spcAft>
              <a:buSzPts val="1234"/>
              <a:buChar char="►"/>
              <a:defRPr sz="1543"/>
            </a:lvl3pPr>
            <a:lvl4pPr marL="1828800" lvl="3" indent="-295808" algn="l">
              <a:spcBef>
                <a:spcPts val="1100"/>
              </a:spcBef>
              <a:spcAft>
                <a:spcPts val="0"/>
              </a:spcAft>
              <a:buSzPts val="1058"/>
              <a:buChar char="►"/>
              <a:defRPr sz="1323"/>
            </a:lvl4pPr>
            <a:lvl5pPr marL="2286000" lvl="4" indent="-295808" algn="l">
              <a:spcBef>
                <a:spcPts val="1100"/>
              </a:spcBef>
              <a:spcAft>
                <a:spcPts val="0"/>
              </a:spcAft>
              <a:buSzPts val="1058"/>
              <a:buChar char="►"/>
              <a:defRPr sz="1323"/>
            </a:lvl5pPr>
            <a:lvl6pPr marL="2743200" lvl="5" indent="-295808" algn="l">
              <a:spcBef>
                <a:spcPts val="1102"/>
              </a:spcBef>
              <a:spcAft>
                <a:spcPts val="0"/>
              </a:spcAft>
              <a:buSzPts val="1058"/>
              <a:buChar char="►"/>
              <a:defRPr sz="1323"/>
            </a:lvl6pPr>
            <a:lvl7pPr marL="3200400" lvl="6" indent="-295808" algn="l">
              <a:spcBef>
                <a:spcPts val="1102"/>
              </a:spcBef>
              <a:spcAft>
                <a:spcPts val="0"/>
              </a:spcAft>
              <a:buSzPts val="1058"/>
              <a:buChar char="►"/>
              <a:defRPr sz="1323"/>
            </a:lvl7pPr>
            <a:lvl8pPr marL="3657600" lvl="7" indent="-295808" algn="l">
              <a:spcBef>
                <a:spcPts val="1102"/>
              </a:spcBef>
              <a:spcAft>
                <a:spcPts val="0"/>
              </a:spcAft>
              <a:buSzPts val="1058"/>
              <a:buChar char="►"/>
              <a:defRPr sz="1323"/>
            </a:lvl8pPr>
            <a:lvl9pPr marL="4114800" lvl="8" indent="-295808" algn="l">
              <a:spcBef>
                <a:spcPts val="1102"/>
              </a:spcBef>
              <a:spcAft>
                <a:spcPts val="0"/>
              </a:spcAft>
              <a:buSzPts val="1058"/>
              <a:buChar char="►"/>
              <a:defRPr sz="1323"/>
            </a:lvl9pPr>
          </a:lstStyle>
          <a:p>
            <a:endParaRPr/>
          </a:p>
        </p:txBody>
      </p:sp>
      <p:sp>
        <p:nvSpPr>
          <p:cNvPr id="121" name="Google Shape;121;p15"/>
          <p:cNvSpPr txBox="1">
            <a:spLocks noGrp="1"/>
          </p:cNvSpPr>
          <p:nvPr>
            <p:ph type="body" idx="2"/>
          </p:nvPr>
        </p:nvSpPr>
        <p:spPr>
          <a:xfrm>
            <a:off x="4265529" y="2381651"/>
            <a:ext cx="3404427" cy="42778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9387" algn="l">
              <a:spcBef>
                <a:spcPts val="1100"/>
              </a:spcBef>
              <a:spcAft>
                <a:spcPts val="0"/>
              </a:spcAft>
              <a:buSzPts val="1587"/>
              <a:buChar char="►"/>
              <a:defRPr sz="1984"/>
            </a:lvl1pPr>
            <a:lvl2pPr marL="914400" lvl="1" indent="-318211" algn="l">
              <a:spcBef>
                <a:spcPts val="1100"/>
              </a:spcBef>
              <a:spcAft>
                <a:spcPts val="0"/>
              </a:spcAft>
              <a:buSzPts val="1411"/>
              <a:buChar char="►"/>
              <a:defRPr sz="1764"/>
            </a:lvl2pPr>
            <a:lvl3pPr marL="1371600" lvl="2" indent="-306984" algn="l">
              <a:spcBef>
                <a:spcPts val="1100"/>
              </a:spcBef>
              <a:spcAft>
                <a:spcPts val="0"/>
              </a:spcAft>
              <a:buSzPts val="1234"/>
              <a:buChar char="►"/>
              <a:defRPr sz="1543"/>
            </a:lvl3pPr>
            <a:lvl4pPr marL="1828800" lvl="3" indent="-295808" algn="l">
              <a:spcBef>
                <a:spcPts val="1100"/>
              </a:spcBef>
              <a:spcAft>
                <a:spcPts val="0"/>
              </a:spcAft>
              <a:buSzPts val="1058"/>
              <a:buChar char="►"/>
              <a:defRPr sz="1323"/>
            </a:lvl4pPr>
            <a:lvl5pPr marL="2286000" lvl="4" indent="-295808" algn="l">
              <a:spcBef>
                <a:spcPts val="1100"/>
              </a:spcBef>
              <a:spcAft>
                <a:spcPts val="0"/>
              </a:spcAft>
              <a:buSzPts val="1058"/>
              <a:buChar char="►"/>
              <a:defRPr sz="1323"/>
            </a:lvl5pPr>
            <a:lvl6pPr marL="2743200" lvl="5" indent="-295808" algn="l">
              <a:spcBef>
                <a:spcPts val="1102"/>
              </a:spcBef>
              <a:spcAft>
                <a:spcPts val="0"/>
              </a:spcAft>
              <a:buSzPts val="1058"/>
              <a:buChar char="►"/>
              <a:defRPr sz="1323"/>
            </a:lvl6pPr>
            <a:lvl7pPr marL="3200400" lvl="6" indent="-295808" algn="l">
              <a:spcBef>
                <a:spcPts val="1102"/>
              </a:spcBef>
              <a:spcAft>
                <a:spcPts val="0"/>
              </a:spcAft>
              <a:buSzPts val="1058"/>
              <a:buChar char="►"/>
              <a:defRPr sz="1323"/>
            </a:lvl7pPr>
            <a:lvl8pPr marL="3657600" lvl="7" indent="-295808" algn="l">
              <a:spcBef>
                <a:spcPts val="1102"/>
              </a:spcBef>
              <a:spcAft>
                <a:spcPts val="0"/>
              </a:spcAft>
              <a:buSzPts val="1058"/>
              <a:buChar char="►"/>
              <a:defRPr sz="1323"/>
            </a:lvl8pPr>
            <a:lvl9pPr marL="4114800" lvl="8" indent="-295808" algn="l">
              <a:spcBef>
                <a:spcPts val="1102"/>
              </a:spcBef>
              <a:spcAft>
                <a:spcPts val="0"/>
              </a:spcAft>
              <a:buSzPts val="1058"/>
              <a:buChar char="►"/>
              <a:defRPr sz="1323"/>
            </a:lvl9pPr>
          </a:lstStyle>
          <a:p>
            <a:endParaRPr/>
          </a:p>
        </p:txBody>
      </p:sp>
      <p:sp>
        <p:nvSpPr>
          <p:cNvPr id="122" name="Google Shape;122;p15"/>
          <p:cNvSpPr txBox="1">
            <a:spLocks noGrp="1"/>
          </p:cNvSpPr>
          <p:nvPr>
            <p:ph type="dt" idx="10"/>
          </p:nvPr>
        </p:nvSpPr>
        <p:spPr>
          <a:xfrm>
            <a:off x="5959475" y="6659562"/>
            <a:ext cx="7540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5"/>
          <p:cNvSpPr txBox="1">
            <a:spLocks noGrp="1"/>
          </p:cNvSpPr>
          <p:nvPr>
            <p:ph type="ftr" idx="11"/>
          </p:nvPr>
        </p:nvSpPr>
        <p:spPr>
          <a:xfrm>
            <a:off x="671512" y="6659562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5"/>
          <p:cNvSpPr txBox="1">
            <a:spLocks noGrp="1"/>
          </p:cNvSpPr>
          <p:nvPr>
            <p:ph type="sldNum" idx="12"/>
          </p:nvPr>
        </p:nvSpPr>
        <p:spPr>
          <a:xfrm>
            <a:off x="7104062" y="6659562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6"/>
          <p:cNvSpPr txBox="1">
            <a:spLocks noGrp="1"/>
          </p:cNvSpPr>
          <p:nvPr>
            <p:ph type="title"/>
          </p:nvPr>
        </p:nvSpPr>
        <p:spPr>
          <a:xfrm>
            <a:off x="672040" y="2977208"/>
            <a:ext cx="6997915" cy="2013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409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6"/>
          <p:cNvSpPr txBox="1">
            <a:spLocks noGrp="1"/>
          </p:cNvSpPr>
          <p:nvPr>
            <p:ph type="body" idx="1"/>
          </p:nvPr>
        </p:nvSpPr>
        <p:spPr>
          <a:xfrm>
            <a:off x="672040" y="4990673"/>
            <a:ext cx="6997915" cy="948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1100"/>
              </a:spcBef>
              <a:spcAft>
                <a:spcPts val="0"/>
              </a:spcAft>
              <a:buSzPts val="1764"/>
              <a:buNone/>
              <a:defRPr sz="2205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100"/>
              </a:spcBef>
              <a:spcAft>
                <a:spcPts val="0"/>
              </a:spcAft>
              <a:buSzPts val="1587"/>
              <a:buNone/>
              <a:defRPr sz="1984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100"/>
              </a:spcBef>
              <a:spcAft>
                <a:spcPts val="0"/>
              </a:spcAft>
              <a:buSzPts val="1411"/>
              <a:buNone/>
              <a:defRPr sz="1764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100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100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8" name="Google Shape;128;p16"/>
          <p:cNvSpPr txBox="1">
            <a:spLocks noGrp="1"/>
          </p:cNvSpPr>
          <p:nvPr>
            <p:ph type="dt" idx="10"/>
          </p:nvPr>
        </p:nvSpPr>
        <p:spPr>
          <a:xfrm>
            <a:off x="5959475" y="6659562"/>
            <a:ext cx="7540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6"/>
          <p:cNvSpPr txBox="1">
            <a:spLocks noGrp="1"/>
          </p:cNvSpPr>
          <p:nvPr>
            <p:ph type="ftr" idx="11"/>
          </p:nvPr>
        </p:nvSpPr>
        <p:spPr>
          <a:xfrm>
            <a:off x="671512" y="6659562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6"/>
          <p:cNvSpPr txBox="1">
            <a:spLocks noGrp="1"/>
          </p:cNvSpPr>
          <p:nvPr>
            <p:ph type="sldNum" idx="12"/>
          </p:nvPr>
        </p:nvSpPr>
        <p:spPr>
          <a:xfrm>
            <a:off x="7104062" y="6659562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8"/>
          <p:cNvSpPr txBox="1">
            <a:spLocks noGrp="1"/>
          </p:cNvSpPr>
          <p:nvPr>
            <p:ph type="ctrTitle"/>
          </p:nvPr>
        </p:nvSpPr>
        <p:spPr>
          <a:xfrm>
            <a:off x="1246403" y="2650553"/>
            <a:ext cx="6423553" cy="1814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5952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18"/>
          <p:cNvSpPr txBox="1">
            <a:spLocks noGrp="1"/>
          </p:cNvSpPr>
          <p:nvPr>
            <p:ph type="subTitle" idx="1"/>
          </p:nvPr>
        </p:nvSpPr>
        <p:spPr>
          <a:xfrm>
            <a:off x="1246403" y="4465295"/>
            <a:ext cx="6423553" cy="1209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1100"/>
              </a:spcBef>
              <a:spcAft>
                <a:spcPts val="0"/>
              </a:spcAft>
              <a:buSzPts val="152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100"/>
              </a:spcBef>
              <a:spcAft>
                <a:spcPts val="0"/>
              </a:spcAft>
              <a:buSzPts val="136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1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100"/>
              </a:spcBef>
              <a:spcAft>
                <a:spcPts val="0"/>
              </a:spcAft>
              <a:buSzPts val="104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100"/>
              </a:spcBef>
              <a:spcAft>
                <a:spcPts val="0"/>
              </a:spcAft>
              <a:buSzPts val="104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102"/>
              </a:spcBef>
              <a:spcAft>
                <a:spcPts val="0"/>
              </a:spcAft>
              <a:buSzPts val="1058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102"/>
              </a:spcBef>
              <a:spcAft>
                <a:spcPts val="0"/>
              </a:spcAft>
              <a:buSzPts val="1058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102"/>
              </a:spcBef>
              <a:spcAft>
                <a:spcPts val="0"/>
              </a:spcAft>
              <a:buSzPts val="1058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102"/>
              </a:spcBef>
              <a:spcAft>
                <a:spcPts val="0"/>
              </a:spcAft>
              <a:buSzPts val="1058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51" name="Google Shape;151;p18"/>
          <p:cNvSpPr txBox="1">
            <a:spLocks noGrp="1"/>
          </p:cNvSpPr>
          <p:nvPr>
            <p:ph type="dt" idx="10"/>
          </p:nvPr>
        </p:nvSpPr>
        <p:spPr>
          <a:xfrm>
            <a:off x="5959475" y="6659562"/>
            <a:ext cx="7540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18"/>
          <p:cNvSpPr txBox="1">
            <a:spLocks noGrp="1"/>
          </p:cNvSpPr>
          <p:nvPr>
            <p:ph type="ftr" idx="11"/>
          </p:nvPr>
        </p:nvSpPr>
        <p:spPr>
          <a:xfrm>
            <a:off x="671512" y="6659562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18"/>
          <p:cNvSpPr txBox="1">
            <a:spLocks noGrp="1"/>
          </p:cNvSpPr>
          <p:nvPr>
            <p:ph type="sldNum" idx="12"/>
          </p:nvPr>
        </p:nvSpPr>
        <p:spPr>
          <a:xfrm>
            <a:off x="7104062" y="6659562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0"/>
          <p:cNvSpPr txBox="1">
            <a:spLocks noGrp="1"/>
          </p:cNvSpPr>
          <p:nvPr>
            <p:ph type="title"/>
          </p:nvPr>
        </p:nvSpPr>
        <p:spPr>
          <a:xfrm>
            <a:off x="854257" y="671971"/>
            <a:ext cx="6694159" cy="3331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5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20"/>
          <p:cNvSpPr txBox="1">
            <a:spLocks noGrp="1"/>
          </p:cNvSpPr>
          <p:nvPr>
            <p:ph type="body" idx="1"/>
          </p:nvPr>
        </p:nvSpPr>
        <p:spPr>
          <a:xfrm>
            <a:off x="1213857" y="4003828"/>
            <a:ext cx="5974958" cy="419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1100"/>
              </a:spcBef>
              <a:spcAft>
                <a:spcPts val="0"/>
              </a:spcAft>
              <a:buSzPts val="1411"/>
              <a:buFont typeface="Trebuchet MS"/>
              <a:buNone/>
              <a:defRPr sz="1764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100"/>
              </a:spcBef>
              <a:spcAft>
                <a:spcPts val="0"/>
              </a:spcAft>
              <a:buSzPts val="1360"/>
              <a:buFont typeface="Trebuchet MS"/>
              <a:buNone/>
              <a:defRPr/>
            </a:lvl2pPr>
            <a:lvl3pPr marL="1371600" lvl="2" indent="-228600" algn="l">
              <a:spcBef>
                <a:spcPts val="1100"/>
              </a:spcBef>
              <a:spcAft>
                <a:spcPts val="0"/>
              </a:spcAft>
              <a:buSzPts val="1200"/>
              <a:buFont typeface="Trebuchet MS"/>
              <a:buNone/>
              <a:defRPr/>
            </a:lvl3pPr>
            <a:lvl4pPr marL="1828800" lvl="3" indent="-228600" algn="l">
              <a:spcBef>
                <a:spcPts val="1100"/>
              </a:spcBef>
              <a:spcAft>
                <a:spcPts val="0"/>
              </a:spcAft>
              <a:buSzPts val="1040"/>
              <a:buFont typeface="Trebuchet MS"/>
              <a:buNone/>
              <a:defRPr/>
            </a:lvl4pPr>
            <a:lvl5pPr marL="2286000" lvl="4" indent="-228600" algn="l">
              <a:spcBef>
                <a:spcPts val="1100"/>
              </a:spcBef>
              <a:spcAft>
                <a:spcPts val="0"/>
              </a:spcAft>
              <a:buSzPts val="1040"/>
              <a:buFont typeface="Trebuchet MS"/>
              <a:buNone/>
              <a:defRPr/>
            </a:lvl5pPr>
            <a:lvl6pPr marL="2743200" lvl="5" indent="-320039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76" name="Google Shape;176;p20"/>
          <p:cNvSpPr txBox="1">
            <a:spLocks noGrp="1"/>
          </p:cNvSpPr>
          <p:nvPr>
            <p:ph type="body" idx="2"/>
          </p:nvPr>
        </p:nvSpPr>
        <p:spPr>
          <a:xfrm>
            <a:off x="672040" y="4927788"/>
            <a:ext cx="6997915" cy="1731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1100"/>
              </a:spcBef>
              <a:spcAft>
                <a:spcPts val="0"/>
              </a:spcAft>
              <a:buSzPts val="1587"/>
              <a:buNone/>
              <a:defRPr sz="1984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100"/>
              </a:spcBef>
              <a:spcAft>
                <a:spcPts val="0"/>
              </a:spcAft>
              <a:buSzPts val="1587"/>
              <a:buNone/>
              <a:defRPr sz="1984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100"/>
              </a:spcBef>
              <a:spcAft>
                <a:spcPts val="0"/>
              </a:spcAft>
              <a:buSzPts val="1411"/>
              <a:buNone/>
              <a:defRPr sz="1764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100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100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77" name="Google Shape;177;p20"/>
          <p:cNvSpPr txBox="1">
            <a:spLocks noGrp="1"/>
          </p:cNvSpPr>
          <p:nvPr>
            <p:ph type="dt" idx="10"/>
          </p:nvPr>
        </p:nvSpPr>
        <p:spPr>
          <a:xfrm>
            <a:off x="5959475" y="6659562"/>
            <a:ext cx="7540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20"/>
          <p:cNvSpPr txBox="1">
            <a:spLocks noGrp="1"/>
          </p:cNvSpPr>
          <p:nvPr>
            <p:ph type="ftr" idx="11"/>
          </p:nvPr>
        </p:nvSpPr>
        <p:spPr>
          <a:xfrm>
            <a:off x="671512" y="6659562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20"/>
          <p:cNvSpPr txBox="1">
            <a:spLocks noGrp="1"/>
          </p:cNvSpPr>
          <p:nvPr>
            <p:ph type="sldNum" idx="12"/>
          </p:nvPr>
        </p:nvSpPr>
        <p:spPr>
          <a:xfrm>
            <a:off x="7104062" y="6659562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2"/>
          <p:cNvSpPr txBox="1">
            <a:spLocks noGrp="1"/>
          </p:cNvSpPr>
          <p:nvPr>
            <p:ph type="title"/>
          </p:nvPr>
        </p:nvSpPr>
        <p:spPr>
          <a:xfrm>
            <a:off x="854257" y="671971"/>
            <a:ext cx="6694159" cy="3331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5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22"/>
          <p:cNvSpPr txBox="1">
            <a:spLocks noGrp="1"/>
          </p:cNvSpPr>
          <p:nvPr>
            <p:ph type="body" idx="1"/>
          </p:nvPr>
        </p:nvSpPr>
        <p:spPr>
          <a:xfrm>
            <a:off x="672038" y="4423810"/>
            <a:ext cx="6997916" cy="566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100"/>
              </a:spcBef>
              <a:spcAft>
                <a:spcPts val="0"/>
              </a:spcAft>
              <a:buSzPts val="2117"/>
              <a:buFont typeface="Trebuchet MS"/>
              <a:buNone/>
              <a:defRPr sz="2646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100"/>
              </a:spcBef>
              <a:spcAft>
                <a:spcPts val="0"/>
              </a:spcAft>
              <a:buSzPts val="1360"/>
              <a:buFont typeface="Trebuchet MS"/>
              <a:buNone/>
              <a:defRPr/>
            </a:lvl2pPr>
            <a:lvl3pPr marL="1371600" lvl="2" indent="-228600" algn="l">
              <a:spcBef>
                <a:spcPts val="1100"/>
              </a:spcBef>
              <a:spcAft>
                <a:spcPts val="0"/>
              </a:spcAft>
              <a:buSzPts val="1200"/>
              <a:buFont typeface="Trebuchet MS"/>
              <a:buNone/>
              <a:defRPr/>
            </a:lvl3pPr>
            <a:lvl4pPr marL="1828800" lvl="3" indent="-228600" algn="l">
              <a:spcBef>
                <a:spcPts val="1100"/>
              </a:spcBef>
              <a:spcAft>
                <a:spcPts val="0"/>
              </a:spcAft>
              <a:buSzPts val="1040"/>
              <a:buFont typeface="Trebuchet MS"/>
              <a:buNone/>
              <a:defRPr/>
            </a:lvl4pPr>
            <a:lvl5pPr marL="2286000" lvl="4" indent="-228600" algn="l">
              <a:spcBef>
                <a:spcPts val="1100"/>
              </a:spcBef>
              <a:spcAft>
                <a:spcPts val="0"/>
              </a:spcAft>
              <a:buSzPts val="1040"/>
              <a:buFont typeface="Trebuchet MS"/>
              <a:buNone/>
              <a:defRPr/>
            </a:lvl5pPr>
            <a:lvl6pPr marL="2743200" lvl="5" indent="-320039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202" name="Google Shape;202;p22"/>
          <p:cNvSpPr txBox="1">
            <a:spLocks noGrp="1"/>
          </p:cNvSpPr>
          <p:nvPr>
            <p:ph type="body" idx="2"/>
          </p:nvPr>
        </p:nvSpPr>
        <p:spPr>
          <a:xfrm>
            <a:off x="672040" y="4990673"/>
            <a:ext cx="6997915" cy="1668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1100"/>
              </a:spcBef>
              <a:spcAft>
                <a:spcPts val="0"/>
              </a:spcAft>
              <a:buSzPts val="1587"/>
              <a:buNone/>
              <a:defRPr sz="1984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100"/>
              </a:spcBef>
              <a:spcAft>
                <a:spcPts val="0"/>
              </a:spcAft>
              <a:buSzPts val="1587"/>
              <a:buNone/>
              <a:defRPr sz="1984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100"/>
              </a:spcBef>
              <a:spcAft>
                <a:spcPts val="0"/>
              </a:spcAft>
              <a:buSzPts val="1411"/>
              <a:buNone/>
              <a:defRPr sz="1764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100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100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03" name="Google Shape;203;p22"/>
          <p:cNvSpPr txBox="1">
            <a:spLocks noGrp="1"/>
          </p:cNvSpPr>
          <p:nvPr>
            <p:ph type="dt" idx="10"/>
          </p:nvPr>
        </p:nvSpPr>
        <p:spPr>
          <a:xfrm>
            <a:off x="5959475" y="6659562"/>
            <a:ext cx="7540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22"/>
          <p:cNvSpPr txBox="1">
            <a:spLocks noGrp="1"/>
          </p:cNvSpPr>
          <p:nvPr>
            <p:ph type="ftr" idx="11"/>
          </p:nvPr>
        </p:nvSpPr>
        <p:spPr>
          <a:xfrm>
            <a:off x="671512" y="6659562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22"/>
          <p:cNvSpPr txBox="1">
            <a:spLocks noGrp="1"/>
          </p:cNvSpPr>
          <p:nvPr>
            <p:ph type="sldNum" idx="12"/>
          </p:nvPr>
        </p:nvSpPr>
        <p:spPr>
          <a:xfrm>
            <a:off x="7104062" y="6659562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 txBox="1">
            <a:spLocks noGrp="1"/>
          </p:cNvSpPr>
          <p:nvPr>
            <p:ph type="title"/>
          </p:nvPr>
        </p:nvSpPr>
        <p:spPr>
          <a:xfrm>
            <a:off x="671512" y="671512"/>
            <a:ext cx="6997700" cy="1455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968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4"/>
          <p:cNvSpPr txBox="1">
            <a:spLocks noGrp="1"/>
          </p:cNvSpPr>
          <p:nvPr>
            <p:ph type="body" idx="1"/>
          </p:nvPr>
        </p:nvSpPr>
        <p:spPr>
          <a:xfrm>
            <a:off x="671512" y="2381250"/>
            <a:ext cx="6997700" cy="4278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52" name="Google Shape;52;p4"/>
          <p:cNvSpPr txBox="1">
            <a:spLocks noGrp="1"/>
          </p:cNvSpPr>
          <p:nvPr>
            <p:ph type="dt" idx="10"/>
          </p:nvPr>
        </p:nvSpPr>
        <p:spPr>
          <a:xfrm>
            <a:off x="5959475" y="6659562"/>
            <a:ext cx="7540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ftr" idx="11"/>
          </p:nvPr>
        </p:nvSpPr>
        <p:spPr>
          <a:xfrm>
            <a:off x="671512" y="6659562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sldNum" idx="12"/>
          </p:nvPr>
        </p:nvSpPr>
        <p:spPr>
          <a:xfrm>
            <a:off x="7104062" y="6659562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5"/>
          <p:cNvSpPr txBox="1">
            <a:spLocks noGrp="1"/>
          </p:cNvSpPr>
          <p:nvPr>
            <p:ph type="title"/>
          </p:nvPr>
        </p:nvSpPr>
        <p:spPr>
          <a:xfrm rot="5400000">
            <a:off x="4234732" y="3026812"/>
            <a:ext cx="5788752" cy="1079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5"/>
          <p:cNvSpPr txBox="1">
            <a:spLocks noGrp="1"/>
          </p:cNvSpPr>
          <p:nvPr>
            <p:ph type="body" idx="1"/>
          </p:nvPr>
        </p:nvSpPr>
        <p:spPr>
          <a:xfrm rot="5400000">
            <a:off x="641243" y="702770"/>
            <a:ext cx="5788752" cy="5727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58" name="Google Shape;58;p5"/>
          <p:cNvSpPr txBox="1">
            <a:spLocks noGrp="1"/>
          </p:cNvSpPr>
          <p:nvPr>
            <p:ph type="dt" idx="10"/>
          </p:nvPr>
        </p:nvSpPr>
        <p:spPr>
          <a:xfrm>
            <a:off x="5959475" y="6659562"/>
            <a:ext cx="7540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5"/>
          <p:cNvSpPr txBox="1">
            <a:spLocks noGrp="1"/>
          </p:cNvSpPr>
          <p:nvPr>
            <p:ph type="ftr" idx="11"/>
          </p:nvPr>
        </p:nvSpPr>
        <p:spPr>
          <a:xfrm>
            <a:off x="671512" y="6659562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sldNum" idx="12"/>
          </p:nvPr>
        </p:nvSpPr>
        <p:spPr>
          <a:xfrm>
            <a:off x="7104062" y="6659562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6"/>
          <p:cNvSpPr txBox="1">
            <a:spLocks noGrp="1"/>
          </p:cNvSpPr>
          <p:nvPr>
            <p:ph type="title"/>
          </p:nvPr>
        </p:nvSpPr>
        <p:spPr>
          <a:xfrm>
            <a:off x="671512" y="671512"/>
            <a:ext cx="6997700" cy="1455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6"/>
          <p:cNvSpPr txBox="1">
            <a:spLocks noGrp="1"/>
          </p:cNvSpPr>
          <p:nvPr>
            <p:ph type="body" idx="1"/>
          </p:nvPr>
        </p:nvSpPr>
        <p:spPr>
          <a:xfrm rot="5400000">
            <a:off x="2031206" y="1021556"/>
            <a:ext cx="4278312" cy="69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4" name="Google Shape;64;p6"/>
          <p:cNvSpPr txBox="1">
            <a:spLocks noGrp="1"/>
          </p:cNvSpPr>
          <p:nvPr>
            <p:ph type="dt" idx="10"/>
          </p:nvPr>
        </p:nvSpPr>
        <p:spPr>
          <a:xfrm>
            <a:off x="5959475" y="6659562"/>
            <a:ext cx="7540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6"/>
          <p:cNvSpPr txBox="1">
            <a:spLocks noGrp="1"/>
          </p:cNvSpPr>
          <p:nvPr>
            <p:ph type="ftr" idx="11"/>
          </p:nvPr>
        </p:nvSpPr>
        <p:spPr>
          <a:xfrm>
            <a:off x="671512" y="6659562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6"/>
          <p:cNvSpPr txBox="1">
            <a:spLocks noGrp="1"/>
          </p:cNvSpPr>
          <p:nvPr>
            <p:ph type="sldNum" idx="12"/>
          </p:nvPr>
        </p:nvSpPr>
        <p:spPr>
          <a:xfrm>
            <a:off x="7104062" y="6659562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7"/>
          <p:cNvSpPr txBox="1">
            <a:spLocks noGrp="1"/>
          </p:cNvSpPr>
          <p:nvPr>
            <p:ph type="title"/>
          </p:nvPr>
        </p:nvSpPr>
        <p:spPr>
          <a:xfrm>
            <a:off x="678930" y="671971"/>
            <a:ext cx="6991025" cy="3331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5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7"/>
          <p:cNvSpPr txBox="1">
            <a:spLocks noGrp="1"/>
          </p:cNvSpPr>
          <p:nvPr>
            <p:ph type="body" idx="1"/>
          </p:nvPr>
        </p:nvSpPr>
        <p:spPr>
          <a:xfrm>
            <a:off x="672038" y="4423810"/>
            <a:ext cx="6997916" cy="566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100"/>
              </a:spcBef>
              <a:spcAft>
                <a:spcPts val="0"/>
              </a:spcAft>
              <a:buSzPts val="2117"/>
              <a:buFont typeface="Trebuchet MS"/>
              <a:buNone/>
              <a:defRPr sz="2646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100"/>
              </a:spcBef>
              <a:spcAft>
                <a:spcPts val="0"/>
              </a:spcAft>
              <a:buSzPts val="1360"/>
              <a:buFont typeface="Trebuchet MS"/>
              <a:buNone/>
              <a:defRPr/>
            </a:lvl2pPr>
            <a:lvl3pPr marL="1371600" lvl="2" indent="-228600" algn="l">
              <a:spcBef>
                <a:spcPts val="1100"/>
              </a:spcBef>
              <a:spcAft>
                <a:spcPts val="0"/>
              </a:spcAft>
              <a:buSzPts val="1200"/>
              <a:buFont typeface="Trebuchet MS"/>
              <a:buNone/>
              <a:defRPr/>
            </a:lvl3pPr>
            <a:lvl4pPr marL="1828800" lvl="3" indent="-228600" algn="l">
              <a:spcBef>
                <a:spcPts val="1100"/>
              </a:spcBef>
              <a:spcAft>
                <a:spcPts val="0"/>
              </a:spcAft>
              <a:buSzPts val="1040"/>
              <a:buFont typeface="Trebuchet MS"/>
              <a:buNone/>
              <a:defRPr/>
            </a:lvl4pPr>
            <a:lvl5pPr marL="2286000" lvl="4" indent="-228600" algn="l">
              <a:spcBef>
                <a:spcPts val="1100"/>
              </a:spcBef>
              <a:spcAft>
                <a:spcPts val="0"/>
              </a:spcAft>
              <a:buSzPts val="1040"/>
              <a:buFont typeface="Trebuchet MS"/>
              <a:buNone/>
              <a:defRPr/>
            </a:lvl5pPr>
            <a:lvl6pPr marL="2743200" lvl="5" indent="-320039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70" name="Google Shape;70;p7"/>
          <p:cNvSpPr txBox="1">
            <a:spLocks noGrp="1"/>
          </p:cNvSpPr>
          <p:nvPr>
            <p:ph type="body" idx="2"/>
          </p:nvPr>
        </p:nvSpPr>
        <p:spPr>
          <a:xfrm>
            <a:off x="672040" y="4990673"/>
            <a:ext cx="6997915" cy="1668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1100"/>
              </a:spcBef>
              <a:spcAft>
                <a:spcPts val="0"/>
              </a:spcAft>
              <a:buSzPts val="1587"/>
              <a:buNone/>
              <a:defRPr sz="1984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100"/>
              </a:spcBef>
              <a:spcAft>
                <a:spcPts val="0"/>
              </a:spcAft>
              <a:buSzPts val="1587"/>
              <a:buNone/>
              <a:defRPr sz="1984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100"/>
              </a:spcBef>
              <a:spcAft>
                <a:spcPts val="0"/>
              </a:spcAft>
              <a:buSzPts val="1411"/>
              <a:buNone/>
              <a:defRPr sz="1764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100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100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7"/>
          <p:cNvSpPr txBox="1">
            <a:spLocks noGrp="1"/>
          </p:cNvSpPr>
          <p:nvPr>
            <p:ph type="dt" idx="10"/>
          </p:nvPr>
        </p:nvSpPr>
        <p:spPr>
          <a:xfrm>
            <a:off x="5959475" y="6659562"/>
            <a:ext cx="7540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7"/>
          <p:cNvSpPr txBox="1">
            <a:spLocks noGrp="1"/>
          </p:cNvSpPr>
          <p:nvPr>
            <p:ph type="ftr" idx="11"/>
          </p:nvPr>
        </p:nvSpPr>
        <p:spPr>
          <a:xfrm>
            <a:off x="671512" y="6659562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7"/>
          <p:cNvSpPr txBox="1">
            <a:spLocks noGrp="1"/>
          </p:cNvSpPr>
          <p:nvPr>
            <p:ph type="sldNum" idx="12"/>
          </p:nvPr>
        </p:nvSpPr>
        <p:spPr>
          <a:xfrm>
            <a:off x="7104062" y="6659562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8"/>
          <p:cNvSpPr txBox="1">
            <a:spLocks noGrp="1"/>
          </p:cNvSpPr>
          <p:nvPr>
            <p:ph type="title"/>
          </p:nvPr>
        </p:nvSpPr>
        <p:spPr>
          <a:xfrm>
            <a:off x="672040" y="2129659"/>
            <a:ext cx="6997915" cy="2861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5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8"/>
          <p:cNvSpPr txBox="1">
            <a:spLocks noGrp="1"/>
          </p:cNvSpPr>
          <p:nvPr>
            <p:ph type="body" idx="1"/>
          </p:nvPr>
        </p:nvSpPr>
        <p:spPr>
          <a:xfrm>
            <a:off x="672040" y="4990673"/>
            <a:ext cx="6997915" cy="1668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1100"/>
              </a:spcBef>
              <a:spcAft>
                <a:spcPts val="0"/>
              </a:spcAft>
              <a:buSzPts val="1587"/>
              <a:buNone/>
              <a:defRPr sz="1984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100"/>
              </a:spcBef>
              <a:spcAft>
                <a:spcPts val="0"/>
              </a:spcAft>
              <a:buSzPts val="1587"/>
              <a:buNone/>
              <a:defRPr sz="1984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100"/>
              </a:spcBef>
              <a:spcAft>
                <a:spcPts val="0"/>
              </a:spcAft>
              <a:buSzPts val="1411"/>
              <a:buNone/>
              <a:defRPr sz="1764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100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100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8"/>
          <p:cNvSpPr txBox="1">
            <a:spLocks noGrp="1"/>
          </p:cNvSpPr>
          <p:nvPr>
            <p:ph type="dt" idx="10"/>
          </p:nvPr>
        </p:nvSpPr>
        <p:spPr>
          <a:xfrm>
            <a:off x="5959475" y="6659562"/>
            <a:ext cx="7540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8"/>
          <p:cNvSpPr txBox="1">
            <a:spLocks noGrp="1"/>
          </p:cNvSpPr>
          <p:nvPr>
            <p:ph type="ftr" idx="11"/>
          </p:nvPr>
        </p:nvSpPr>
        <p:spPr>
          <a:xfrm>
            <a:off x="671512" y="6659562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8"/>
          <p:cNvSpPr txBox="1">
            <a:spLocks noGrp="1"/>
          </p:cNvSpPr>
          <p:nvPr>
            <p:ph type="sldNum" idx="12"/>
          </p:nvPr>
        </p:nvSpPr>
        <p:spPr>
          <a:xfrm>
            <a:off x="7104062" y="6659562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9"/>
          <p:cNvSpPr txBox="1">
            <a:spLocks noGrp="1"/>
          </p:cNvSpPr>
          <p:nvPr>
            <p:ph type="title"/>
          </p:nvPr>
        </p:nvSpPr>
        <p:spPr>
          <a:xfrm>
            <a:off x="672042" y="671971"/>
            <a:ext cx="6997914" cy="3751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5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9"/>
          <p:cNvSpPr txBox="1">
            <a:spLocks noGrp="1"/>
          </p:cNvSpPr>
          <p:nvPr>
            <p:ph type="body" idx="1"/>
          </p:nvPr>
        </p:nvSpPr>
        <p:spPr>
          <a:xfrm>
            <a:off x="672042" y="4927788"/>
            <a:ext cx="6997914" cy="1731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1100"/>
              </a:spcBef>
              <a:spcAft>
                <a:spcPts val="0"/>
              </a:spcAft>
              <a:buSzPts val="1587"/>
              <a:buNone/>
              <a:defRPr sz="1984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100"/>
              </a:spcBef>
              <a:spcAft>
                <a:spcPts val="0"/>
              </a:spcAft>
              <a:buSzPts val="1587"/>
              <a:buNone/>
              <a:defRPr sz="1984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100"/>
              </a:spcBef>
              <a:spcAft>
                <a:spcPts val="0"/>
              </a:spcAft>
              <a:buSzPts val="1411"/>
              <a:buNone/>
              <a:defRPr sz="1764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100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100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9"/>
          <p:cNvSpPr txBox="1">
            <a:spLocks noGrp="1"/>
          </p:cNvSpPr>
          <p:nvPr>
            <p:ph type="dt" idx="10"/>
          </p:nvPr>
        </p:nvSpPr>
        <p:spPr>
          <a:xfrm>
            <a:off x="5959475" y="6659562"/>
            <a:ext cx="7540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9"/>
          <p:cNvSpPr txBox="1">
            <a:spLocks noGrp="1"/>
          </p:cNvSpPr>
          <p:nvPr>
            <p:ph type="ftr" idx="11"/>
          </p:nvPr>
        </p:nvSpPr>
        <p:spPr>
          <a:xfrm>
            <a:off x="671512" y="6659562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9"/>
          <p:cNvSpPr txBox="1">
            <a:spLocks noGrp="1"/>
          </p:cNvSpPr>
          <p:nvPr>
            <p:ph type="sldNum" idx="12"/>
          </p:nvPr>
        </p:nvSpPr>
        <p:spPr>
          <a:xfrm>
            <a:off x="7104062" y="6659562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0"/>
          <p:cNvSpPr txBox="1">
            <a:spLocks noGrp="1"/>
          </p:cNvSpPr>
          <p:nvPr>
            <p:ph type="title"/>
          </p:nvPr>
        </p:nvSpPr>
        <p:spPr>
          <a:xfrm>
            <a:off x="672041" y="5291772"/>
            <a:ext cx="6997914" cy="624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646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0"/>
          <p:cNvSpPr>
            <a:spLocks noGrp="1"/>
          </p:cNvSpPr>
          <p:nvPr>
            <p:ph type="pic" idx="2"/>
          </p:nvPr>
        </p:nvSpPr>
        <p:spPr>
          <a:xfrm>
            <a:off x="672041" y="671971"/>
            <a:ext cx="6997914" cy="4239192"/>
          </a:xfrm>
          <a:prstGeom prst="rect">
            <a:avLst/>
          </a:prstGeom>
          <a:noFill/>
          <a:ln>
            <a:noFill/>
          </a:ln>
        </p:spPr>
      </p:sp>
      <p:sp>
        <p:nvSpPr>
          <p:cNvPr id="89" name="Google Shape;89;p10"/>
          <p:cNvSpPr txBox="1">
            <a:spLocks noGrp="1"/>
          </p:cNvSpPr>
          <p:nvPr>
            <p:ph type="body" idx="1"/>
          </p:nvPr>
        </p:nvSpPr>
        <p:spPr>
          <a:xfrm>
            <a:off x="672041" y="5916496"/>
            <a:ext cx="6997914" cy="742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1100"/>
              </a:spcBef>
              <a:spcAft>
                <a:spcPts val="0"/>
              </a:spcAft>
              <a:buSzPts val="1058"/>
              <a:buNone/>
              <a:defRPr sz="1323"/>
            </a:lvl1pPr>
            <a:lvl2pPr marL="914400" lvl="1" indent="-228600" algn="l">
              <a:spcBef>
                <a:spcPts val="1100"/>
              </a:spcBef>
              <a:spcAft>
                <a:spcPts val="0"/>
              </a:spcAft>
              <a:buSzPts val="1058"/>
              <a:buNone/>
              <a:defRPr sz="1323"/>
            </a:lvl2pPr>
            <a:lvl3pPr marL="1371600" lvl="2" indent="-228600" algn="l">
              <a:spcBef>
                <a:spcPts val="1100"/>
              </a:spcBef>
              <a:spcAft>
                <a:spcPts val="0"/>
              </a:spcAft>
              <a:buSzPts val="882"/>
              <a:buNone/>
              <a:defRPr sz="1102"/>
            </a:lvl3pPr>
            <a:lvl4pPr marL="1828800" lvl="3" indent="-228600" algn="l">
              <a:spcBef>
                <a:spcPts val="1100"/>
              </a:spcBef>
              <a:spcAft>
                <a:spcPts val="0"/>
              </a:spcAft>
              <a:buSzPts val="794"/>
              <a:buNone/>
              <a:defRPr sz="992"/>
            </a:lvl4pPr>
            <a:lvl5pPr marL="2286000" lvl="4" indent="-228600" algn="l">
              <a:spcBef>
                <a:spcPts val="1100"/>
              </a:spcBef>
              <a:spcAft>
                <a:spcPts val="0"/>
              </a:spcAft>
              <a:buSzPts val="794"/>
              <a:buNone/>
              <a:defRPr sz="992"/>
            </a:lvl5pPr>
            <a:lvl6pPr marL="2743200" lvl="5" indent="-228600" algn="l">
              <a:spcBef>
                <a:spcPts val="1102"/>
              </a:spcBef>
              <a:spcAft>
                <a:spcPts val="0"/>
              </a:spcAft>
              <a:buSzPts val="794"/>
              <a:buNone/>
              <a:defRPr sz="992"/>
            </a:lvl6pPr>
            <a:lvl7pPr marL="3200400" lvl="6" indent="-228600" algn="l">
              <a:spcBef>
                <a:spcPts val="1102"/>
              </a:spcBef>
              <a:spcAft>
                <a:spcPts val="0"/>
              </a:spcAft>
              <a:buSzPts val="794"/>
              <a:buNone/>
              <a:defRPr sz="992"/>
            </a:lvl7pPr>
            <a:lvl8pPr marL="3657600" lvl="7" indent="-228600" algn="l">
              <a:spcBef>
                <a:spcPts val="1102"/>
              </a:spcBef>
              <a:spcAft>
                <a:spcPts val="0"/>
              </a:spcAft>
              <a:buSzPts val="794"/>
              <a:buNone/>
              <a:defRPr sz="992"/>
            </a:lvl8pPr>
            <a:lvl9pPr marL="4114800" lvl="8" indent="-228600" algn="l">
              <a:spcBef>
                <a:spcPts val="1102"/>
              </a:spcBef>
              <a:spcAft>
                <a:spcPts val="0"/>
              </a:spcAft>
              <a:buSzPts val="794"/>
              <a:buNone/>
              <a:defRPr sz="992"/>
            </a:lvl9pPr>
          </a:lstStyle>
          <a:p>
            <a:endParaRPr/>
          </a:p>
        </p:txBody>
      </p:sp>
      <p:sp>
        <p:nvSpPr>
          <p:cNvPr id="90" name="Google Shape;90;p10"/>
          <p:cNvSpPr txBox="1">
            <a:spLocks noGrp="1"/>
          </p:cNvSpPr>
          <p:nvPr>
            <p:ph type="dt" idx="10"/>
          </p:nvPr>
        </p:nvSpPr>
        <p:spPr>
          <a:xfrm>
            <a:off x="5959475" y="6659562"/>
            <a:ext cx="7540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0"/>
          <p:cNvSpPr txBox="1">
            <a:spLocks noGrp="1"/>
          </p:cNvSpPr>
          <p:nvPr>
            <p:ph type="ftr" idx="11"/>
          </p:nvPr>
        </p:nvSpPr>
        <p:spPr>
          <a:xfrm>
            <a:off x="671512" y="6659562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0"/>
          <p:cNvSpPr txBox="1">
            <a:spLocks noGrp="1"/>
          </p:cNvSpPr>
          <p:nvPr>
            <p:ph type="sldNum" idx="12"/>
          </p:nvPr>
        </p:nvSpPr>
        <p:spPr>
          <a:xfrm>
            <a:off x="7104062" y="6659562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1"/>
          <p:cNvSpPr txBox="1">
            <a:spLocks noGrp="1"/>
          </p:cNvSpPr>
          <p:nvPr>
            <p:ph type="title"/>
          </p:nvPr>
        </p:nvSpPr>
        <p:spPr>
          <a:xfrm>
            <a:off x="672041" y="1651933"/>
            <a:ext cx="3075982" cy="1409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205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1"/>
          <p:cNvSpPr txBox="1">
            <a:spLocks noGrp="1"/>
          </p:cNvSpPr>
          <p:nvPr>
            <p:ph type="body" idx="1"/>
          </p:nvPr>
        </p:nvSpPr>
        <p:spPr>
          <a:xfrm>
            <a:off x="3937083" y="567610"/>
            <a:ext cx="3732871" cy="60918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96" name="Google Shape;96;p11"/>
          <p:cNvSpPr txBox="1">
            <a:spLocks noGrp="1"/>
          </p:cNvSpPr>
          <p:nvPr>
            <p:ph type="body" idx="2"/>
          </p:nvPr>
        </p:nvSpPr>
        <p:spPr>
          <a:xfrm>
            <a:off x="672041" y="3061205"/>
            <a:ext cx="3075982" cy="2848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1100"/>
              </a:spcBef>
              <a:spcAft>
                <a:spcPts val="0"/>
              </a:spcAft>
              <a:buSzPts val="1234"/>
              <a:buNone/>
              <a:defRPr sz="1543"/>
            </a:lvl1pPr>
            <a:lvl2pPr marL="914400" lvl="1" indent="-228600" algn="l">
              <a:spcBef>
                <a:spcPts val="1100"/>
              </a:spcBef>
              <a:spcAft>
                <a:spcPts val="0"/>
              </a:spcAft>
              <a:buSzPts val="926"/>
              <a:buNone/>
              <a:defRPr sz="1157"/>
            </a:lvl2pPr>
            <a:lvl3pPr marL="1371600" lvl="2" indent="-228600" algn="l">
              <a:spcBef>
                <a:spcPts val="1100"/>
              </a:spcBef>
              <a:spcAft>
                <a:spcPts val="0"/>
              </a:spcAft>
              <a:buSzPts val="794"/>
              <a:buNone/>
              <a:defRPr sz="992"/>
            </a:lvl3pPr>
            <a:lvl4pPr marL="1828800" lvl="3" indent="-228600" algn="l">
              <a:spcBef>
                <a:spcPts val="1100"/>
              </a:spcBef>
              <a:spcAft>
                <a:spcPts val="0"/>
              </a:spcAft>
              <a:buSzPts val="662"/>
              <a:buNone/>
              <a:defRPr sz="827"/>
            </a:lvl4pPr>
            <a:lvl5pPr marL="2286000" lvl="4" indent="-228600" algn="l">
              <a:spcBef>
                <a:spcPts val="1100"/>
              </a:spcBef>
              <a:spcAft>
                <a:spcPts val="0"/>
              </a:spcAft>
              <a:buSzPts val="662"/>
              <a:buNone/>
              <a:defRPr sz="827"/>
            </a:lvl5pPr>
            <a:lvl6pPr marL="2743200" lvl="5" indent="-228600" algn="l">
              <a:spcBef>
                <a:spcPts val="1102"/>
              </a:spcBef>
              <a:spcAft>
                <a:spcPts val="0"/>
              </a:spcAft>
              <a:buSzPts val="662"/>
              <a:buNone/>
              <a:defRPr sz="827"/>
            </a:lvl6pPr>
            <a:lvl7pPr marL="3200400" lvl="6" indent="-228600" algn="l">
              <a:spcBef>
                <a:spcPts val="1102"/>
              </a:spcBef>
              <a:spcAft>
                <a:spcPts val="0"/>
              </a:spcAft>
              <a:buSzPts val="662"/>
              <a:buNone/>
              <a:defRPr sz="827"/>
            </a:lvl7pPr>
            <a:lvl8pPr marL="3657600" lvl="7" indent="-228600" algn="l">
              <a:spcBef>
                <a:spcPts val="1102"/>
              </a:spcBef>
              <a:spcAft>
                <a:spcPts val="0"/>
              </a:spcAft>
              <a:buSzPts val="662"/>
              <a:buNone/>
              <a:defRPr sz="827"/>
            </a:lvl8pPr>
            <a:lvl9pPr marL="4114800" lvl="8" indent="-228600" algn="l">
              <a:spcBef>
                <a:spcPts val="1102"/>
              </a:spcBef>
              <a:spcAft>
                <a:spcPts val="0"/>
              </a:spcAft>
              <a:buSzPts val="662"/>
              <a:buNone/>
              <a:defRPr sz="827"/>
            </a:lvl9pPr>
          </a:lstStyle>
          <a:p>
            <a:endParaRPr/>
          </a:p>
        </p:txBody>
      </p:sp>
      <p:sp>
        <p:nvSpPr>
          <p:cNvPr id="97" name="Google Shape;97;p11"/>
          <p:cNvSpPr txBox="1">
            <a:spLocks noGrp="1"/>
          </p:cNvSpPr>
          <p:nvPr>
            <p:ph type="dt" idx="10"/>
          </p:nvPr>
        </p:nvSpPr>
        <p:spPr>
          <a:xfrm>
            <a:off x="5959475" y="6659562"/>
            <a:ext cx="7540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1"/>
          <p:cNvSpPr txBox="1">
            <a:spLocks noGrp="1"/>
          </p:cNvSpPr>
          <p:nvPr>
            <p:ph type="ftr" idx="11"/>
          </p:nvPr>
        </p:nvSpPr>
        <p:spPr>
          <a:xfrm>
            <a:off x="671512" y="6659562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1"/>
          <p:cNvSpPr txBox="1">
            <a:spLocks noGrp="1"/>
          </p:cNvSpPr>
          <p:nvPr>
            <p:ph type="sldNum" idx="12"/>
          </p:nvPr>
        </p:nvSpPr>
        <p:spPr>
          <a:xfrm>
            <a:off x="7104062" y="6659562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4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5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-9525" y="-9525"/>
            <a:ext cx="10110787" cy="7578725"/>
            <a:chOff x="-8467" y="-8468"/>
            <a:chExt cx="9171317" cy="6874935"/>
          </a:xfrm>
        </p:grpSpPr>
        <p:sp>
          <p:nvSpPr>
            <p:cNvPr id="11" name="Google Shape;11;p1"/>
            <p:cNvSpPr/>
            <p:nvPr/>
          </p:nvSpPr>
          <p:spPr>
            <a:xfrm>
              <a:off x="-8467" y="4013672"/>
              <a:ext cx="457918" cy="2852795"/>
            </a:xfrm>
            <a:custGeom>
              <a:avLst/>
              <a:gdLst/>
              <a:ahLst/>
              <a:cxnLst/>
              <a:rect l="l" t="t" r="r" b="b"/>
              <a:pathLst>
                <a:path w="457200" h="2853267" extrusionOk="0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6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cxnSp>
          <p:nvCxnSpPr>
            <p:cNvPr id="12" name="Google Shape;12;p1"/>
            <p:cNvCxnSpPr/>
            <p:nvPr/>
          </p:nvCxnSpPr>
          <p:spPr>
            <a:xfrm rot="10800000" flipH="1">
              <a:off x="5130869" y="4174961"/>
              <a:ext cx="4021900" cy="2682866"/>
            </a:xfrm>
            <a:prstGeom prst="straightConnector1">
              <a:avLst/>
            </a:prstGeom>
            <a:noFill/>
            <a:ln w="9525" cap="rnd" cmpd="sng">
              <a:solidFill>
                <a:schemeClr val="accent1">
                  <a:alpha val="69803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3" name="Google Shape;13;p1"/>
            <p:cNvCxnSpPr/>
            <p:nvPr/>
          </p:nvCxnSpPr>
          <p:spPr>
            <a:xfrm>
              <a:off x="7043180" y="172"/>
              <a:ext cx="1218234" cy="6857654"/>
            </a:xfrm>
            <a:prstGeom prst="straightConnector1">
              <a:avLst/>
            </a:prstGeom>
            <a:noFill/>
            <a:ln w="9525" cap="rnd" cmpd="sng">
              <a:solidFill>
                <a:schemeClr val="accent1">
                  <a:alpha val="69803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14" name="Google Shape;14;p1"/>
            <p:cNvSpPr/>
            <p:nvPr/>
          </p:nvSpPr>
          <p:spPr>
            <a:xfrm>
              <a:off x="6891980" y="172"/>
              <a:ext cx="2269429" cy="6866295"/>
            </a:xfrm>
            <a:custGeom>
              <a:avLst/>
              <a:gdLst/>
              <a:ahLst/>
              <a:cxnLst/>
              <a:rect l="l" t="t" r="r" b="b"/>
              <a:pathLst>
                <a:path w="2269442" h="6866466" extrusionOk="0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7204459" y="-8468"/>
              <a:ext cx="1948310" cy="6866295"/>
            </a:xfrm>
            <a:custGeom>
              <a:avLst/>
              <a:gdLst/>
              <a:ahLst/>
              <a:cxnLst/>
              <a:rect l="l" t="t" r="r" b="b"/>
              <a:pathLst>
                <a:path w="1948147" h="6866467" extrusionOk="0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19607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6638542" y="3920066"/>
              <a:ext cx="2512789" cy="2937760"/>
            </a:xfrm>
            <a:custGeom>
              <a:avLst/>
              <a:gdLst/>
              <a:ahLst/>
              <a:cxnLst/>
              <a:rect l="l" t="t" r="r" b="b"/>
              <a:pathLst>
                <a:path w="3259667" h="3810000" extrusionOk="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rgbClr val="17B0E4">
                <a:alpha val="654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7010060" y="-8468"/>
              <a:ext cx="2142710" cy="6866295"/>
            </a:xfrm>
            <a:custGeom>
              <a:avLst/>
              <a:gdLst/>
              <a:ahLst/>
              <a:cxnLst/>
              <a:rect l="l" t="t" r="r" b="b"/>
              <a:pathLst>
                <a:path w="2853267" h="6866467" extrusionOk="0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B0E4">
                <a:alpha val="4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8295974" y="-8468"/>
              <a:ext cx="856795" cy="6866295"/>
            </a:xfrm>
            <a:custGeom>
              <a:avLst/>
              <a:gdLst/>
              <a:ahLst/>
              <a:cxnLst/>
              <a:rect l="l" t="t" r="r" b="b"/>
              <a:pathLst>
                <a:path w="1286933" h="6866467" extrusionOk="0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8094375" y="-8468"/>
              <a:ext cx="1067034" cy="6866295"/>
            </a:xfrm>
            <a:custGeom>
              <a:avLst/>
              <a:gdLst/>
              <a:ahLst/>
              <a:cxnLst/>
              <a:rect l="l" t="t" r="r" b="b"/>
              <a:pathLst>
                <a:path w="1270244" h="6866467" extrusionOk="0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36292">
                <a:alpha val="81568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8068455" y="4893559"/>
              <a:ext cx="1094395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 extrusionOk="0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rgbClr val="17B0E4">
                <a:alpha val="654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sp>
        <p:nvSpPr>
          <p:cNvPr id="21" name="Google Shape;21;p1"/>
          <p:cNvSpPr txBox="1">
            <a:spLocks noGrp="1"/>
          </p:cNvSpPr>
          <p:nvPr>
            <p:ph type="title"/>
          </p:nvPr>
        </p:nvSpPr>
        <p:spPr>
          <a:xfrm>
            <a:off x="671512" y="671512"/>
            <a:ext cx="6997700" cy="1455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1"/>
          <p:cNvSpPr txBox="1">
            <a:spLocks noGrp="1"/>
          </p:cNvSpPr>
          <p:nvPr>
            <p:ph type="body" idx="1"/>
          </p:nvPr>
        </p:nvSpPr>
        <p:spPr>
          <a:xfrm>
            <a:off x="671512" y="2381250"/>
            <a:ext cx="6997700" cy="4278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5120" algn="l" rtl="0"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Char char="►"/>
              <a:defRPr sz="19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14960" algn="l" rtl="0"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Char char="►"/>
              <a:defRPr sz="17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04800" algn="l" rtl="0"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►"/>
              <a:defRPr sz="15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94639" algn="l" rtl="0"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Char char="►"/>
              <a:defRPr sz="13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94639" algn="l" rtl="0"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Char char="►"/>
              <a:defRPr sz="13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95808" algn="l" rtl="0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sz="1323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95808" algn="l" rtl="0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sz="1323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95808" algn="l" rtl="0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sz="1323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95808" algn="l" rtl="0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sz="1323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3" name="Google Shape;23;p1"/>
          <p:cNvSpPr txBox="1">
            <a:spLocks noGrp="1"/>
          </p:cNvSpPr>
          <p:nvPr>
            <p:ph type="dt" idx="10"/>
          </p:nvPr>
        </p:nvSpPr>
        <p:spPr>
          <a:xfrm>
            <a:off x="5959475" y="6659562"/>
            <a:ext cx="7540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>
                <a:solidFill>
                  <a:srgbClr val="898989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4" name="Google Shape;24;p1"/>
          <p:cNvSpPr txBox="1">
            <a:spLocks noGrp="1"/>
          </p:cNvSpPr>
          <p:nvPr>
            <p:ph type="ftr" idx="11"/>
          </p:nvPr>
        </p:nvSpPr>
        <p:spPr>
          <a:xfrm>
            <a:off x="671512" y="6659562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5" name="Google Shape;25;p1"/>
          <p:cNvSpPr txBox="1">
            <a:spLocks noGrp="1"/>
          </p:cNvSpPr>
          <p:nvPr>
            <p:ph type="sldNum" idx="12"/>
          </p:nvPr>
        </p:nvSpPr>
        <p:spPr>
          <a:xfrm>
            <a:off x="7104062" y="6659562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oogle Shape;33;p3"/>
          <p:cNvGrpSpPr/>
          <p:nvPr/>
        </p:nvGrpSpPr>
        <p:grpSpPr>
          <a:xfrm>
            <a:off x="-9525" y="-9525"/>
            <a:ext cx="10110787" cy="7578725"/>
            <a:chOff x="-8467" y="-8468"/>
            <a:chExt cx="9171317" cy="6874935"/>
          </a:xfrm>
        </p:grpSpPr>
        <p:sp>
          <p:nvSpPr>
            <p:cNvPr id="34" name="Google Shape;34;p3"/>
            <p:cNvSpPr/>
            <p:nvPr/>
          </p:nvSpPr>
          <p:spPr>
            <a:xfrm>
              <a:off x="-8467" y="4013672"/>
              <a:ext cx="457918" cy="2852795"/>
            </a:xfrm>
            <a:custGeom>
              <a:avLst/>
              <a:gdLst/>
              <a:ahLst/>
              <a:cxnLst/>
              <a:rect l="l" t="t" r="r" b="b"/>
              <a:pathLst>
                <a:path w="457200" h="2853267" extrusionOk="0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6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cxnSp>
          <p:nvCxnSpPr>
            <p:cNvPr id="35" name="Google Shape;35;p3"/>
            <p:cNvCxnSpPr/>
            <p:nvPr/>
          </p:nvCxnSpPr>
          <p:spPr>
            <a:xfrm rot="10800000" flipH="1">
              <a:off x="5130869" y="4174961"/>
              <a:ext cx="4021900" cy="2682866"/>
            </a:xfrm>
            <a:prstGeom prst="straightConnector1">
              <a:avLst/>
            </a:prstGeom>
            <a:noFill/>
            <a:ln w="9525" cap="rnd" cmpd="sng">
              <a:solidFill>
                <a:schemeClr val="accent1">
                  <a:alpha val="69803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6" name="Google Shape;36;p3"/>
            <p:cNvCxnSpPr/>
            <p:nvPr/>
          </p:nvCxnSpPr>
          <p:spPr>
            <a:xfrm>
              <a:off x="7043180" y="172"/>
              <a:ext cx="1218234" cy="6857654"/>
            </a:xfrm>
            <a:prstGeom prst="straightConnector1">
              <a:avLst/>
            </a:prstGeom>
            <a:noFill/>
            <a:ln w="9525" cap="rnd" cmpd="sng">
              <a:solidFill>
                <a:schemeClr val="accent1">
                  <a:alpha val="69803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37" name="Google Shape;37;p3"/>
            <p:cNvSpPr/>
            <p:nvPr/>
          </p:nvSpPr>
          <p:spPr>
            <a:xfrm>
              <a:off x="6891980" y="172"/>
              <a:ext cx="2269429" cy="6866295"/>
            </a:xfrm>
            <a:custGeom>
              <a:avLst/>
              <a:gdLst/>
              <a:ahLst/>
              <a:cxnLst/>
              <a:rect l="l" t="t" r="r" b="b"/>
              <a:pathLst>
                <a:path w="2269442" h="6866466" extrusionOk="0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7204459" y="-8468"/>
              <a:ext cx="1948310" cy="6866295"/>
            </a:xfrm>
            <a:custGeom>
              <a:avLst/>
              <a:gdLst/>
              <a:ahLst/>
              <a:cxnLst/>
              <a:rect l="l" t="t" r="r" b="b"/>
              <a:pathLst>
                <a:path w="1948147" h="6866467" extrusionOk="0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19607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6638542" y="3920066"/>
              <a:ext cx="2512789" cy="2937760"/>
            </a:xfrm>
            <a:custGeom>
              <a:avLst/>
              <a:gdLst/>
              <a:ahLst/>
              <a:cxnLst/>
              <a:rect l="l" t="t" r="r" b="b"/>
              <a:pathLst>
                <a:path w="3259667" h="3810000" extrusionOk="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rgbClr val="17B0E4">
                <a:alpha val="654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7010060" y="-8468"/>
              <a:ext cx="2142710" cy="6866295"/>
            </a:xfrm>
            <a:custGeom>
              <a:avLst/>
              <a:gdLst/>
              <a:ahLst/>
              <a:cxnLst/>
              <a:rect l="l" t="t" r="r" b="b"/>
              <a:pathLst>
                <a:path w="2853267" h="6866467" extrusionOk="0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B0E4">
                <a:alpha val="4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8295974" y="-8468"/>
              <a:ext cx="856795" cy="6866295"/>
            </a:xfrm>
            <a:custGeom>
              <a:avLst/>
              <a:gdLst/>
              <a:ahLst/>
              <a:cxnLst/>
              <a:rect l="l" t="t" r="r" b="b"/>
              <a:pathLst>
                <a:path w="1286933" h="6866467" extrusionOk="0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8094375" y="-8468"/>
              <a:ext cx="1067034" cy="6866295"/>
            </a:xfrm>
            <a:custGeom>
              <a:avLst/>
              <a:gdLst/>
              <a:ahLst/>
              <a:cxnLst/>
              <a:rect l="l" t="t" r="r" b="b"/>
              <a:pathLst>
                <a:path w="1270244" h="6866467" extrusionOk="0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36292">
                <a:alpha val="81568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8068455" y="4893559"/>
              <a:ext cx="1094395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 extrusionOk="0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rgbClr val="17B0E4">
                <a:alpha val="654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sp>
        <p:nvSpPr>
          <p:cNvPr id="44" name="Google Shape;44;p3"/>
          <p:cNvSpPr txBox="1">
            <a:spLocks noGrp="1"/>
          </p:cNvSpPr>
          <p:nvPr>
            <p:ph type="title"/>
          </p:nvPr>
        </p:nvSpPr>
        <p:spPr>
          <a:xfrm>
            <a:off x="671512" y="671512"/>
            <a:ext cx="6997700" cy="1455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3"/>
          <p:cNvSpPr txBox="1">
            <a:spLocks noGrp="1"/>
          </p:cNvSpPr>
          <p:nvPr>
            <p:ph type="body" idx="1"/>
          </p:nvPr>
        </p:nvSpPr>
        <p:spPr>
          <a:xfrm>
            <a:off x="671512" y="2381250"/>
            <a:ext cx="6997700" cy="4278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5120" algn="l" rtl="0"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Char char="►"/>
              <a:defRPr sz="19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14960" algn="l" rtl="0"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Char char="►"/>
              <a:defRPr sz="17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04800" algn="l" rtl="0"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►"/>
              <a:defRPr sz="15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94639" algn="l" rtl="0"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Char char="►"/>
              <a:defRPr sz="13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94639" algn="l" rtl="0"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Char char="►"/>
              <a:defRPr sz="13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95808" algn="l" rtl="0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sz="1323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95808" algn="l" rtl="0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sz="1323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95808" algn="l" rtl="0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sz="1323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95808" algn="l" rtl="0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sz="1323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6" name="Google Shape;46;p3"/>
          <p:cNvSpPr txBox="1">
            <a:spLocks noGrp="1"/>
          </p:cNvSpPr>
          <p:nvPr>
            <p:ph type="dt" idx="10"/>
          </p:nvPr>
        </p:nvSpPr>
        <p:spPr>
          <a:xfrm>
            <a:off x="5959475" y="6659562"/>
            <a:ext cx="7540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>
                <a:solidFill>
                  <a:srgbClr val="898989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7" name="Google Shape;47;p3"/>
          <p:cNvSpPr txBox="1">
            <a:spLocks noGrp="1"/>
          </p:cNvSpPr>
          <p:nvPr>
            <p:ph type="ftr" idx="11"/>
          </p:nvPr>
        </p:nvSpPr>
        <p:spPr>
          <a:xfrm>
            <a:off x="671512" y="6659562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7104062" y="6659562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8" r:id="rId9"/>
    <p:sldLayoutId id="2147483659" r:id="rId10"/>
    <p:sldLayoutId id="2147483660" r:id="rId11"/>
    <p:sldLayoutId id="2147483661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oogle Shape;132;p17"/>
          <p:cNvGrpSpPr/>
          <p:nvPr/>
        </p:nvGrpSpPr>
        <p:grpSpPr>
          <a:xfrm>
            <a:off x="-9525" y="-9525"/>
            <a:ext cx="10110787" cy="7578725"/>
            <a:chOff x="-8466" y="-8468"/>
            <a:chExt cx="9171316" cy="6874935"/>
          </a:xfrm>
        </p:grpSpPr>
        <p:cxnSp>
          <p:nvCxnSpPr>
            <p:cNvPr id="133" name="Google Shape;133;p17"/>
            <p:cNvCxnSpPr/>
            <p:nvPr/>
          </p:nvCxnSpPr>
          <p:spPr>
            <a:xfrm rot="10800000" flipH="1">
              <a:off x="5130870" y="4174961"/>
              <a:ext cx="4021900" cy="2682866"/>
            </a:xfrm>
            <a:prstGeom prst="straightConnector1">
              <a:avLst/>
            </a:prstGeom>
            <a:noFill/>
            <a:ln w="9525" cap="rnd" cmpd="sng">
              <a:solidFill>
                <a:schemeClr val="accent1">
                  <a:alpha val="69803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34" name="Google Shape;134;p17"/>
            <p:cNvCxnSpPr/>
            <p:nvPr/>
          </p:nvCxnSpPr>
          <p:spPr>
            <a:xfrm>
              <a:off x="7043180" y="172"/>
              <a:ext cx="1218234" cy="6857654"/>
            </a:xfrm>
            <a:prstGeom prst="straightConnector1">
              <a:avLst/>
            </a:prstGeom>
            <a:noFill/>
            <a:ln w="9525" cap="rnd" cmpd="sng">
              <a:solidFill>
                <a:schemeClr val="accent1">
                  <a:alpha val="69803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135" name="Google Shape;135;p17"/>
            <p:cNvSpPr/>
            <p:nvPr/>
          </p:nvSpPr>
          <p:spPr>
            <a:xfrm>
              <a:off x="6891981" y="172"/>
              <a:ext cx="2269429" cy="6866295"/>
            </a:xfrm>
            <a:custGeom>
              <a:avLst/>
              <a:gdLst/>
              <a:ahLst/>
              <a:cxnLst/>
              <a:rect l="l" t="t" r="r" b="b"/>
              <a:pathLst>
                <a:path w="2269442" h="6866466" extrusionOk="0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36" name="Google Shape;136;p17"/>
            <p:cNvSpPr/>
            <p:nvPr/>
          </p:nvSpPr>
          <p:spPr>
            <a:xfrm>
              <a:off x="7204459" y="-8468"/>
              <a:ext cx="1948310" cy="6866295"/>
            </a:xfrm>
            <a:custGeom>
              <a:avLst/>
              <a:gdLst/>
              <a:ahLst/>
              <a:cxnLst/>
              <a:rect l="l" t="t" r="r" b="b"/>
              <a:pathLst>
                <a:path w="1948147" h="6866467" extrusionOk="0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19607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37" name="Google Shape;137;p17"/>
            <p:cNvSpPr/>
            <p:nvPr/>
          </p:nvSpPr>
          <p:spPr>
            <a:xfrm>
              <a:off x="6638542" y="3920066"/>
              <a:ext cx="2512788" cy="2937760"/>
            </a:xfrm>
            <a:custGeom>
              <a:avLst/>
              <a:gdLst/>
              <a:ahLst/>
              <a:cxnLst/>
              <a:rect l="l" t="t" r="r" b="b"/>
              <a:pathLst>
                <a:path w="3259667" h="3810000" extrusionOk="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rgbClr val="17B0E4">
                <a:alpha val="654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38" name="Google Shape;138;p17"/>
            <p:cNvSpPr/>
            <p:nvPr/>
          </p:nvSpPr>
          <p:spPr>
            <a:xfrm>
              <a:off x="7010060" y="-8468"/>
              <a:ext cx="2142710" cy="6866295"/>
            </a:xfrm>
            <a:custGeom>
              <a:avLst/>
              <a:gdLst/>
              <a:ahLst/>
              <a:cxnLst/>
              <a:rect l="l" t="t" r="r" b="b"/>
              <a:pathLst>
                <a:path w="2853267" h="6866467" extrusionOk="0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B0E4">
                <a:alpha val="4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39" name="Google Shape;139;p17"/>
            <p:cNvSpPr/>
            <p:nvPr/>
          </p:nvSpPr>
          <p:spPr>
            <a:xfrm>
              <a:off x="8295974" y="-8468"/>
              <a:ext cx="856795" cy="6866295"/>
            </a:xfrm>
            <a:custGeom>
              <a:avLst/>
              <a:gdLst/>
              <a:ahLst/>
              <a:cxnLst/>
              <a:rect l="l" t="t" r="r" b="b"/>
              <a:pathLst>
                <a:path w="1286933" h="6866467" extrusionOk="0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40" name="Google Shape;140;p17"/>
            <p:cNvSpPr/>
            <p:nvPr/>
          </p:nvSpPr>
          <p:spPr>
            <a:xfrm>
              <a:off x="8094375" y="-8468"/>
              <a:ext cx="1067034" cy="6866295"/>
            </a:xfrm>
            <a:custGeom>
              <a:avLst/>
              <a:gdLst/>
              <a:ahLst/>
              <a:cxnLst/>
              <a:rect l="l" t="t" r="r" b="b"/>
              <a:pathLst>
                <a:path w="1270244" h="6866467" extrusionOk="0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36292">
                <a:alpha val="81568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41" name="Google Shape;141;p17"/>
            <p:cNvSpPr/>
            <p:nvPr/>
          </p:nvSpPr>
          <p:spPr>
            <a:xfrm>
              <a:off x="8068455" y="4893559"/>
              <a:ext cx="1094395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 extrusionOk="0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rgbClr val="17B0E4">
                <a:alpha val="654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42" name="Google Shape;142;p17"/>
            <p:cNvSpPr/>
            <p:nvPr/>
          </p:nvSpPr>
          <p:spPr>
            <a:xfrm>
              <a:off x="-8466" y="-8468"/>
              <a:ext cx="863996" cy="5698391"/>
            </a:xfrm>
            <a:custGeom>
              <a:avLst/>
              <a:gdLst/>
              <a:ahLst/>
              <a:cxnLst/>
              <a:rect l="l" t="t" r="r" b="b"/>
              <a:pathLst>
                <a:path w="863600" h="5698067" extrusionOk="0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sp>
        <p:nvSpPr>
          <p:cNvPr id="143" name="Google Shape;143;p17"/>
          <p:cNvSpPr txBox="1">
            <a:spLocks noGrp="1"/>
          </p:cNvSpPr>
          <p:nvPr>
            <p:ph type="title"/>
          </p:nvPr>
        </p:nvSpPr>
        <p:spPr>
          <a:xfrm>
            <a:off x="671512" y="671512"/>
            <a:ext cx="6997700" cy="1455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4" name="Google Shape;144;p17"/>
          <p:cNvSpPr txBox="1">
            <a:spLocks noGrp="1"/>
          </p:cNvSpPr>
          <p:nvPr>
            <p:ph type="body" idx="1"/>
          </p:nvPr>
        </p:nvSpPr>
        <p:spPr>
          <a:xfrm>
            <a:off x="671512" y="2381250"/>
            <a:ext cx="6997700" cy="4278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5120" algn="l" rtl="0"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Char char="►"/>
              <a:defRPr sz="19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14960" algn="l" rtl="0"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Char char="►"/>
              <a:defRPr sz="17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04800" algn="l" rtl="0"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►"/>
              <a:defRPr sz="15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94639" algn="l" rtl="0"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Char char="►"/>
              <a:defRPr sz="13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94639" algn="l" rtl="0"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Char char="►"/>
              <a:defRPr sz="13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95808" algn="l" rtl="0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sz="1323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95808" algn="l" rtl="0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sz="1323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95808" algn="l" rtl="0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sz="1323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95808" algn="l" rtl="0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sz="1323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45" name="Google Shape;145;p17"/>
          <p:cNvSpPr txBox="1">
            <a:spLocks noGrp="1"/>
          </p:cNvSpPr>
          <p:nvPr>
            <p:ph type="dt" idx="10"/>
          </p:nvPr>
        </p:nvSpPr>
        <p:spPr>
          <a:xfrm>
            <a:off x="5959475" y="6659562"/>
            <a:ext cx="7540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>
                <a:solidFill>
                  <a:srgbClr val="898989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46" name="Google Shape;146;p17"/>
          <p:cNvSpPr txBox="1">
            <a:spLocks noGrp="1"/>
          </p:cNvSpPr>
          <p:nvPr>
            <p:ph type="ftr" idx="11"/>
          </p:nvPr>
        </p:nvSpPr>
        <p:spPr>
          <a:xfrm>
            <a:off x="671512" y="6659562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47" name="Google Shape;147;p17"/>
          <p:cNvSpPr txBox="1">
            <a:spLocks noGrp="1"/>
          </p:cNvSpPr>
          <p:nvPr>
            <p:ph type="sldNum" idx="12"/>
          </p:nvPr>
        </p:nvSpPr>
        <p:spPr>
          <a:xfrm>
            <a:off x="7104062" y="6659562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" name="Google Shape;155;p19"/>
          <p:cNvGrpSpPr/>
          <p:nvPr/>
        </p:nvGrpSpPr>
        <p:grpSpPr>
          <a:xfrm>
            <a:off x="-9525" y="-9525"/>
            <a:ext cx="10110787" cy="7578725"/>
            <a:chOff x="-8467" y="-8468"/>
            <a:chExt cx="9171317" cy="6874935"/>
          </a:xfrm>
        </p:grpSpPr>
        <p:sp>
          <p:nvSpPr>
            <p:cNvPr id="156" name="Google Shape;156;p19"/>
            <p:cNvSpPr/>
            <p:nvPr/>
          </p:nvSpPr>
          <p:spPr>
            <a:xfrm>
              <a:off x="-8467" y="4013672"/>
              <a:ext cx="457918" cy="2852795"/>
            </a:xfrm>
            <a:custGeom>
              <a:avLst/>
              <a:gdLst/>
              <a:ahLst/>
              <a:cxnLst/>
              <a:rect l="l" t="t" r="r" b="b"/>
              <a:pathLst>
                <a:path w="457200" h="2853267" extrusionOk="0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6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cxnSp>
          <p:nvCxnSpPr>
            <p:cNvPr id="157" name="Google Shape;157;p19"/>
            <p:cNvCxnSpPr/>
            <p:nvPr/>
          </p:nvCxnSpPr>
          <p:spPr>
            <a:xfrm rot="10800000" flipH="1">
              <a:off x="5130869" y="4174961"/>
              <a:ext cx="4021900" cy="2682866"/>
            </a:xfrm>
            <a:prstGeom prst="straightConnector1">
              <a:avLst/>
            </a:prstGeom>
            <a:noFill/>
            <a:ln w="9525" cap="rnd" cmpd="sng">
              <a:solidFill>
                <a:schemeClr val="accent1">
                  <a:alpha val="69803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58" name="Google Shape;158;p19"/>
            <p:cNvCxnSpPr/>
            <p:nvPr/>
          </p:nvCxnSpPr>
          <p:spPr>
            <a:xfrm>
              <a:off x="7043180" y="172"/>
              <a:ext cx="1218234" cy="6857654"/>
            </a:xfrm>
            <a:prstGeom prst="straightConnector1">
              <a:avLst/>
            </a:prstGeom>
            <a:noFill/>
            <a:ln w="9525" cap="rnd" cmpd="sng">
              <a:solidFill>
                <a:schemeClr val="accent1">
                  <a:alpha val="69803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159" name="Google Shape;159;p19"/>
            <p:cNvSpPr/>
            <p:nvPr/>
          </p:nvSpPr>
          <p:spPr>
            <a:xfrm>
              <a:off x="6891980" y="172"/>
              <a:ext cx="2269429" cy="6866295"/>
            </a:xfrm>
            <a:custGeom>
              <a:avLst/>
              <a:gdLst/>
              <a:ahLst/>
              <a:cxnLst/>
              <a:rect l="l" t="t" r="r" b="b"/>
              <a:pathLst>
                <a:path w="2269442" h="6866466" extrusionOk="0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60" name="Google Shape;160;p19"/>
            <p:cNvSpPr/>
            <p:nvPr/>
          </p:nvSpPr>
          <p:spPr>
            <a:xfrm>
              <a:off x="7204459" y="-8468"/>
              <a:ext cx="1948310" cy="6866295"/>
            </a:xfrm>
            <a:custGeom>
              <a:avLst/>
              <a:gdLst/>
              <a:ahLst/>
              <a:cxnLst/>
              <a:rect l="l" t="t" r="r" b="b"/>
              <a:pathLst>
                <a:path w="1948147" h="6866467" extrusionOk="0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19607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61" name="Google Shape;161;p19"/>
            <p:cNvSpPr/>
            <p:nvPr/>
          </p:nvSpPr>
          <p:spPr>
            <a:xfrm>
              <a:off x="6638542" y="3920066"/>
              <a:ext cx="2512789" cy="2937760"/>
            </a:xfrm>
            <a:custGeom>
              <a:avLst/>
              <a:gdLst/>
              <a:ahLst/>
              <a:cxnLst/>
              <a:rect l="l" t="t" r="r" b="b"/>
              <a:pathLst>
                <a:path w="3259667" h="3810000" extrusionOk="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rgbClr val="17B0E4">
                <a:alpha val="654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62" name="Google Shape;162;p19"/>
            <p:cNvSpPr/>
            <p:nvPr/>
          </p:nvSpPr>
          <p:spPr>
            <a:xfrm>
              <a:off x="7010060" y="-8468"/>
              <a:ext cx="2142710" cy="6866295"/>
            </a:xfrm>
            <a:custGeom>
              <a:avLst/>
              <a:gdLst/>
              <a:ahLst/>
              <a:cxnLst/>
              <a:rect l="l" t="t" r="r" b="b"/>
              <a:pathLst>
                <a:path w="2853267" h="6866467" extrusionOk="0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B0E4">
                <a:alpha val="4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63" name="Google Shape;163;p19"/>
            <p:cNvSpPr/>
            <p:nvPr/>
          </p:nvSpPr>
          <p:spPr>
            <a:xfrm>
              <a:off x="8295974" y="-8468"/>
              <a:ext cx="856795" cy="6866295"/>
            </a:xfrm>
            <a:custGeom>
              <a:avLst/>
              <a:gdLst/>
              <a:ahLst/>
              <a:cxnLst/>
              <a:rect l="l" t="t" r="r" b="b"/>
              <a:pathLst>
                <a:path w="1286933" h="6866467" extrusionOk="0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64" name="Google Shape;164;p19"/>
            <p:cNvSpPr/>
            <p:nvPr/>
          </p:nvSpPr>
          <p:spPr>
            <a:xfrm>
              <a:off x="8094375" y="-8468"/>
              <a:ext cx="1067034" cy="6866295"/>
            </a:xfrm>
            <a:custGeom>
              <a:avLst/>
              <a:gdLst/>
              <a:ahLst/>
              <a:cxnLst/>
              <a:rect l="l" t="t" r="r" b="b"/>
              <a:pathLst>
                <a:path w="1270244" h="6866467" extrusionOk="0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36292">
                <a:alpha val="81568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65" name="Google Shape;165;p19"/>
            <p:cNvSpPr/>
            <p:nvPr/>
          </p:nvSpPr>
          <p:spPr>
            <a:xfrm>
              <a:off x="8068455" y="4893559"/>
              <a:ext cx="1094395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 extrusionOk="0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rgbClr val="17B0E4">
                <a:alpha val="654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sp>
        <p:nvSpPr>
          <p:cNvPr id="166" name="Google Shape;166;p19"/>
          <p:cNvSpPr txBox="1"/>
          <p:nvPr/>
        </p:nvSpPr>
        <p:spPr>
          <a:xfrm>
            <a:off x="531812" y="871537"/>
            <a:ext cx="504825" cy="644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FE0F5"/>
              </a:buClr>
              <a:buSzPts val="8800"/>
              <a:buFont typeface="Arial"/>
              <a:buNone/>
            </a:pPr>
            <a:r>
              <a:rPr lang="en-US" sz="8800" b="0" i="0" u="none">
                <a:solidFill>
                  <a:srgbClr val="9FE0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67" name="Google Shape;167;p19"/>
          <p:cNvSpPr txBox="1"/>
          <p:nvPr/>
        </p:nvSpPr>
        <p:spPr>
          <a:xfrm>
            <a:off x="7439025" y="3181350"/>
            <a:ext cx="503237" cy="644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FE0F5"/>
              </a:buClr>
              <a:buSzPts val="8800"/>
              <a:buFont typeface="Arial"/>
              <a:buNone/>
            </a:pPr>
            <a:r>
              <a:rPr lang="en-US" sz="8800" b="0" i="0" u="none">
                <a:solidFill>
                  <a:srgbClr val="9FE0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  <p:sp>
        <p:nvSpPr>
          <p:cNvPr id="168" name="Google Shape;168;p19"/>
          <p:cNvSpPr txBox="1">
            <a:spLocks noGrp="1"/>
          </p:cNvSpPr>
          <p:nvPr>
            <p:ph type="title"/>
          </p:nvPr>
        </p:nvSpPr>
        <p:spPr>
          <a:xfrm>
            <a:off x="671512" y="671512"/>
            <a:ext cx="6997700" cy="1455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69" name="Google Shape;169;p19"/>
          <p:cNvSpPr txBox="1">
            <a:spLocks noGrp="1"/>
          </p:cNvSpPr>
          <p:nvPr>
            <p:ph type="body" idx="1"/>
          </p:nvPr>
        </p:nvSpPr>
        <p:spPr>
          <a:xfrm>
            <a:off x="671512" y="2381250"/>
            <a:ext cx="6997700" cy="4278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5120" algn="l" rtl="0"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Char char="►"/>
              <a:defRPr sz="19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14960" algn="l" rtl="0"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Char char="►"/>
              <a:defRPr sz="17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04800" algn="l" rtl="0"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►"/>
              <a:defRPr sz="15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94639" algn="l" rtl="0"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Char char="►"/>
              <a:defRPr sz="13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94639" algn="l" rtl="0"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Char char="►"/>
              <a:defRPr sz="13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95808" algn="l" rtl="0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sz="1323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95808" algn="l" rtl="0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sz="1323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95808" algn="l" rtl="0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sz="1323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95808" algn="l" rtl="0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sz="1323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70" name="Google Shape;170;p19"/>
          <p:cNvSpPr txBox="1">
            <a:spLocks noGrp="1"/>
          </p:cNvSpPr>
          <p:nvPr>
            <p:ph type="dt" idx="10"/>
          </p:nvPr>
        </p:nvSpPr>
        <p:spPr>
          <a:xfrm>
            <a:off x="5959475" y="6659562"/>
            <a:ext cx="7540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>
                <a:solidFill>
                  <a:srgbClr val="898989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71" name="Google Shape;171;p19"/>
          <p:cNvSpPr txBox="1">
            <a:spLocks noGrp="1"/>
          </p:cNvSpPr>
          <p:nvPr>
            <p:ph type="ftr" idx="11"/>
          </p:nvPr>
        </p:nvSpPr>
        <p:spPr>
          <a:xfrm>
            <a:off x="671512" y="6659562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72" name="Google Shape;172;p19"/>
          <p:cNvSpPr txBox="1">
            <a:spLocks noGrp="1"/>
          </p:cNvSpPr>
          <p:nvPr>
            <p:ph type="sldNum" idx="12"/>
          </p:nvPr>
        </p:nvSpPr>
        <p:spPr>
          <a:xfrm>
            <a:off x="7104062" y="6659562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" name="Google Shape;181;p21"/>
          <p:cNvGrpSpPr/>
          <p:nvPr/>
        </p:nvGrpSpPr>
        <p:grpSpPr>
          <a:xfrm>
            <a:off x="-9525" y="-9525"/>
            <a:ext cx="10110787" cy="7578725"/>
            <a:chOff x="-8467" y="-8468"/>
            <a:chExt cx="9171317" cy="6874935"/>
          </a:xfrm>
        </p:grpSpPr>
        <p:sp>
          <p:nvSpPr>
            <p:cNvPr id="182" name="Google Shape;182;p21"/>
            <p:cNvSpPr/>
            <p:nvPr/>
          </p:nvSpPr>
          <p:spPr>
            <a:xfrm>
              <a:off x="-8467" y="4013672"/>
              <a:ext cx="457918" cy="2852795"/>
            </a:xfrm>
            <a:custGeom>
              <a:avLst/>
              <a:gdLst/>
              <a:ahLst/>
              <a:cxnLst/>
              <a:rect l="l" t="t" r="r" b="b"/>
              <a:pathLst>
                <a:path w="457200" h="2853267" extrusionOk="0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6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cxnSp>
          <p:nvCxnSpPr>
            <p:cNvPr id="183" name="Google Shape;183;p21"/>
            <p:cNvCxnSpPr/>
            <p:nvPr/>
          </p:nvCxnSpPr>
          <p:spPr>
            <a:xfrm rot="10800000" flipH="1">
              <a:off x="5130869" y="4174961"/>
              <a:ext cx="4021900" cy="2682866"/>
            </a:xfrm>
            <a:prstGeom prst="straightConnector1">
              <a:avLst/>
            </a:prstGeom>
            <a:noFill/>
            <a:ln w="9525" cap="rnd" cmpd="sng">
              <a:solidFill>
                <a:schemeClr val="accent1">
                  <a:alpha val="69803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84" name="Google Shape;184;p21"/>
            <p:cNvCxnSpPr/>
            <p:nvPr/>
          </p:nvCxnSpPr>
          <p:spPr>
            <a:xfrm>
              <a:off x="7043180" y="172"/>
              <a:ext cx="1218234" cy="6857654"/>
            </a:xfrm>
            <a:prstGeom prst="straightConnector1">
              <a:avLst/>
            </a:prstGeom>
            <a:noFill/>
            <a:ln w="9525" cap="rnd" cmpd="sng">
              <a:solidFill>
                <a:schemeClr val="accent1">
                  <a:alpha val="69803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185" name="Google Shape;185;p21"/>
            <p:cNvSpPr/>
            <p:nvPr/>
          </p:nvSpPr>
          <p:spPr>
            <a:xfrm>
              <a:off x="6891980" y="172"/>
              <a:ext cx="2269429" cy="6866295"/>
            </a:xfrm>
            <a:custGeom>
              <a:avLst/>
              <a:gdLst/>
              <a:ahLst/>
              <a:cxnLst/>
              <a:rect l="l" t="t" r="r" b="b"/>
              <a:pathLst>
                <a:path w="2269442" h="6866466" extrusionOk="0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86" name="Google Shape;186;p21"/>
            <p:cNvSpPr/>
            <p:nvPr/>
          </p:nvSpPr>
          <p:spPr>
            <a:xfrm>
              <a:off x="7204459" y="-8468"/>
              <a:ext cx="1948310" cy="6866295"/>
            </a:xfrm>
            <a:custGeom>
              <a:avLst/>
              <a:gdLst/>
              <a:ahLst/>
              <a:cxnLst/>
              <a:rect l="l" t="t" r="r" b="b"/>
              <a:pathLst>
                <a:path w="1948147" h="6866467" extrusionOk="0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19607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87" name="Google Shape;187;p21"/>
            <p:cNvSpPr/>
            <p:nvPr/>
          </p:nvSpPr>
          <p:spPr>
            <a:xfrm>
              <a:off x="6638542" y="3920066"/>
              <a:ext cx="2512789" cy="2937760"/>
            </a:xfrm>
            <a:custGeom>
              <a:avLst/>
              <a:gdLst/>
              <a:ahLst/>
              <a:cxnLst/>
              <a:rect l="l" t="t" r="r" b="b"/>
              <a:pathLst>
                <a:path w="3259667" h="3810000" extrusionOk="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rgbClr val="17B0E4">
                <a:alpha val="654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88" name="Google Shape;188;p21"/>
            <p:cNvSpPr/>
            <p:nvPr/>
          </p:nvSpPr>
          <p:spPr>
            <a:xfrm>
              <a:off x="7010060" y="-8468"/>
              <a:ext cx="2142710" cy="6866295"/>
            </a:xfrm>
            <a:custGeom>
              <a:avLst/>
              <a:gdLst/>
              <a:ahLst/>
              <a:cxnLst/>
              <a:rect l="l" t="t" r="r" b="b"/>
              <a:pathLst>
                <a:path w="2853267" h="6866467" extrusionOk="0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B0E4">
                <a:alpha val="4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89" name="Google Shape;189;p21"/>
            <p:cNvSpPr/>
            <p:nvPr/>
          </p:nvSpPr>
          <p:spPr>
            <a:xfrm>
              <a:off x="8295974" y="-8468"/>
              <a:ext cx="856795" cy="6866295"/>
            </a:xfrm>
            <a:custGeom>
              <a:avLst/>
              <a:gdLst/>
              <a:ahLst/>
              <a:cxnLst/>
              <a:rect l="l" t="t" r="r" b="b"/>
              <a:pathLst>
                <a:path w="1286933" h="6866467" extrusionOk="0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90" name="Google Shape;190;p21"/>
            <p:cNvSpPr/>
            <p:nvPr/>
          </p:nvSpPr>
          <p:spPr>
            <a:xfrm>
              <a:off x="8094375" y="-8468"/>
              <a:ext cx="1067034" cy="6866295"/>
            </a:xfrm>
            <a:custGeom>
              <a:avLst/>
              <a:gdLst/>
              <a:ahLst/>
              <a:cxnLst/>
              <a:rect l="l" t="t" r="r" b="b"/>
              <a:pathLst>
                <a:path w="1270244" h="6866467" extrusionOk="0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36292">
                <a:alpha val="81568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91" name="Google Shape;191;p21"/>
            <p:cNvSpPr/>
            <p:nvPr/>
          </p:nvSpPr>
          <p:spPr>
            <a:xfrm>
              <a:off x="8068455" y="4893559"/>
              <a:ext cx="1094395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 extrusionOk="0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rgbClr val="17B0E4">
                <a:alpha val="654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sp>
        <p:nvSpPr>
          <p:cNvPr id="192" name="Google Shape;192;p21"/>
          <p:cNvSpPr txBox="1"/>
          <p:nvPr/>
        </p:nvSpPr>
        <p:spPr>
          <a:xfrm>
            <a:off x="531812" y="871537"/>
            <a:ext cx="504825" cy="644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FE0F5"/>
              </a:buClr>
              <a:buSzPts val="8800"/>
              <a:buFont typeface="Arial"/>
              <a:buNone/>
            </a:pPr>
            <a:r>
              <a:rPr lang="en-US" sz="8800" b="0" i="0" u="none">
                <a:solidFill>
                  <a:srgbClr val="9FE0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93" name="Google Shape;193;p21"/>
          <p:cNvSpPr txBox="1"/>
          <p:nvPr/>
        </p:nvSpPr>
        <p:spPr>
          <a:xfrm>
            <a:off x="7439025" y="3181350"/>
            <a:ext cx="503237" cy="644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FE0F5"/>
              </a:buClr>
              <a:buSzPts val="8800"/>
              <a:buFont typeface="Arial"/>
              <a:buNone/>
            </a:pPr>
            <a:r>
              <a:rPr lang="en-US" sz="8800" b="0" i="0" u="none">
                <a:solidFill>
                  <a:srgbClr val="9FE0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  <p:sp>
        <p:nvSpPr>
          <p:cNvPr id="194" name="Google Shape;194;p21"/>
          <p:cNvSpPr txBox="1">
            <a:spLocks noGrp="1"/>
          </p:cNvSpPr>
          <p:nvPr>
            <p:ph type="title"/>
          </p:nvPr>
        </p:nvSpPr>
        <p:spPr>
          <a:xfrm>
            <a:off x="671512" y="671512"/>
            <a:ext cx="6997700" cy="1455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95" name="Google Shape;195;p21"/>
          <p:cNvSpPr txBox="1">
            <a:spLocks noGrp="1"/>
          </p:cNvSpPr>
          <p:nvPr>
            <p:ph type="body" idx="1"/>
          </p:nvPr>
        </p:nvSpPr>
        <p:spPr>
          <a:xfrm>
            <a:off x="671512" y="2381250"/>
            <a:ext cx="6997700" cy="4278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5120" algn="l" rtl="0"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Char char="►"/>
              <a:defRPr sz="19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14960" algn="l" rtl="0"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Char char="►"/>
              <a:defRPr sz="17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04800" algn="l" rtl="0"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►"/>
              <a:defRPr sz="15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94639" algn="l" rtl="0"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Char char="►"/>
              <a:defRPr sz="13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94639" algn="l" rtl="0"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Char char="►"/>
              <a:defRPr sz="13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95808" algn="l" rtl="0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sz="1323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95808" algn="l" rtl="0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sz="1323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95808" algn="l" rtl="0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sz="1323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95808" algn="l" rtl="0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sz="1323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96" name="Google Shape;196;p21"/>
          <p:cNvSpPr txBox="1">
            <a:spLocks noGrp="1"/>
          </p:cNvSpPr>
          <p:nvPr>
            <p:ph type="dt" idx="10"/>
          </p:nvPr>
        </p:nvSpPr>
        <p:spPr>
          <a:xfrm>
            <a:off x="5959475" y="6659562"/>
            <a:ext cx="7540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>
                <a:solidFill>
                  <a:srgbClr val="898989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97" name="Google Shape;197;p21"/>
          <p:cNvSpPr txBox="1">
            <a:spLocks noGrp="1"/>
          </p:cNvSpPr>
          <p:nvPr>
            <p:ph type="ftr" idx="11"/>
          </p:nvPr>
        </p:nvSpPr>
        <p:spPr>
          <a:xfrm>
            <a:off x="671512" y="6659562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98" name="Google Shape;198;p21"/>
          <p:cNvSpPr txBox="1">
            <a:spLocks noGrp="1"/>
          </p:cNvSpPr>
          <p:nvPr>
            <p:ph type="sldNum" idx="12"/>
          </p:nvPr>
        </p:nvSpPr>
        <p:spPr>
          <a:xfrm>
            <a:off x="7104062" y="6659562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4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4"/>
          <p:cNvSpPr txBox="1"/>
          <p:nvPr/>
        </p:nvSpPr>
        <p:spPr>
          <a:xfrm>
            <a:off x="201479" y="1768475"/>
            <a:ext cx="9655444" cy="5467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1675" rIns="0" bIns="0" anchor="ctr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/>
              <a:buNone/>
            </a:pPr>
            <a:r>
              <a:rPr lang="en-US" sz="3600" b="1" dirty="0">
                <a:latin typeface="Times New Roman"/>
                <a:ea typeface="Times New Roman"/>
                <a:cs typeface="Times New Roman"/>
                <a:sym typeface="Times New Roman"/>
              </a:rPr>
              <a:t>E-Commerce Product </a:t>
            </a:r>
            <a:endParaRPr lang="en-US" sz="3600" b="1"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/>
              <a:buNone/>
            </a:pPr>
            <a:r>
              <a:rPr lang="en-US" sz="36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Recommendation System</a:t>
            </a:r>
            <a:endParaRPr dirty="0"/>
          </a:p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/>
              <a:buNone/>
            </a:pPr>
            <a:r>
              <a:rPr lang="en-US" sz="36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dirty="0"/>
          </a:p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rPr lang="en-US" sz="24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Arya </a:t>
            </a:r>
            <a:r>
              <a:rPr lang="en-US" sz="2400" b="1" dirty="0" err="1">
                <a:latin typeface="Times New Roman"/>
                <a:ea typeface="Times New Roman"/>
                <a:cs typeface="Times New Roman"/>
                <a:sym typeface="Times New Roman"/>
              </a:rPr>
              <a:t>Patil</a:t>
            </a:r>
            <a:r>
              <a:rPr lang="en-US" sz="2400" b="1" dirty="0">
                <a:latin typeface="Times New Roman"/>
                <a:ea typeface="Times New Roman"/>
                <a:cs typeface="Times New Roman"/>
                <a:sym typeface="Times New Roman"/>
              </a:rPr>
              <a:t>        </a:t>
            </a:r>
            <a:r>
              <a:rPr lang="en-US" sz="24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      22107047</a:t>
            </a:r>
          </a:p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rPr lang="en-US" sz="2400" b="1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Nisha</a:t>
            </a:r>
            <a:r>
              <a:rPr lang="en-US" sz="24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1" dirty="0">
                <a:latin typeface="Times New Roman"/>
                <a:ea typeface="Times New Roman"/>
                <a:cs typeface="Times New Roman"/>
                <a:sym typeface="Times New Roman"/>
              </a:rPr>
              <a:t>Patel        </a:t>
            </a:r>
            <a:r>
              <a:rPr lang="en-US" sz="24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    22107037</a:t>
            </a:r>
            <a:endParaRPr lang="en-US" sz="24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rPr lang="en-US" sz="2400" b="1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Prachi</a:t>
            </a:r>
            <a:r>
              <a:rPr lang="en-US" sz="24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1" dirty="0" err="1">
                <a:latin typeface="Times New Roman"/>
                <a:ea typeface="Times New Roman"/>
                <a:cs typeface="Times New Roman"/>
                <a:sym typeface="Times New Roman"/>
              </a:rPr>
              <a:t>Pawar</a:t>
            </a:r>
            <a:r>
              <a:rPr lang="en-US" sz="2400" b="1" dirty="0"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r>
              <a:rPr lang="en-US" sz="24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  22107018</a:t>
            </a:r>
            <a:endParaRPr lang="en-US" sz="24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rPr lang="en-US" sz="2400" b="1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Renuka</a:t>
            </a:r>
            <a:r>
              <a:rPr lang="en-US" sz="24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1" dirty="0" err="1">
                <a:latin typeface="Times New Roman"/>
                <a:ea typeface="Times New Roman"/>
                <a:cs typeface="Times New Roman"/>
                <a:sym typeface="Times New Roman"/>
              </a:rPr>
              <a:t>Udugade</a:t>
            </a:r>
            <a:r>
              <a:rPr lang="en-US" sz="2400" b="1" dirty="0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US" sz="24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22107048</a:t>
            </a:r>
          </a:p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endParaRPr sz="24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rebuchet MS"/>
              <a:buNone/>
            </a:pPr>
            <a:endParaRPr sz="2400" b="1" u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lang="en-US" sz="2800" b="1" i="0" u="none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</a:t>
            </a:r>
            <a:r>
              <a:rPr lang="en-US" sz="28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Guide</a:t>
            </a:r>
            <a:endParaRPr lang="en-US" dirty="0">
              <a:ea typeface="Times New Roman"/>
            </a:endParaRPr>
          </a:p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lang="en-US" sz="2400" b="1" i="0" u="none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Ms</a:t>
            </a:r>
            <a:r>
              <a:rPr lang="en-US" sz="24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lang="en-US" sz="2400" b="1" dirty="0">
                <a:latin typeface="Times New Roman"/>
                <a:ea typeface="Times New Roman"/>
                <a:cs typeface="Times New Roman"/>
                <a:sym typeface="Times New Roman"/>
              </a:rPr>
              <a:t> Poonam Pangarkar</a:t>
            </a:r>
            <a:endParaRPr dirty="0"/>
          </a:p>
        </p:txBody>
      </p:sp>
      <p:cxnSp>
        <p:nvCxnSpPr>
          <p:cNvPr id="219" name="Google Shape;219;p24"/>
          <p:cNvCxnSpPr/>
          <p:nvPr/>
        </p:nvCxnSpPr>
        <p:spPr>
          <a:xfrm>
            <a:off x="0" y="1743075"/>
            <a:ext cx="10080625" cy="0"/>
          </a:xfrm>
          <a:prstGeom prst="straightConnector1">
            <a:avLst/>
          </a:prstGeom>
          <a:noFill/>
          <a:ln w="25400" cap="rnd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 dist="25400" dir="5400000">
              <a:srgbClr val="000000">
                <a:alpha val="34901"/>
              </a:srgbClr>
            </a:outerShdw>
          </a:effectLst>
        </p:spPr>
      </p:cxnSp>
      <p:pic>
        <p:nvPicPr>
          <p:cNvPr id="220" name="Google Shape;220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9500" y="130008"/>
            <a:ext cx="7686675" cy="157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2"/>
          <p:cNvSpPr txBox="1"/>
          <p:nvPr/>
        </p:nvSpPr>
        <p:spPr>
          <a:xfrm>
            <a:off x="503236" y="-202871"/>
            <a:ext cx="9070975" cy="1262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1675" rIns="0" bIns="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/>
              <a:buNone/>
            </a:pPr>
            <a:r>
              <a:rPr lang="en-US" sz="36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 Design</a:t>
            </a:r>
            <a:endParaRPr dirty="0"/>
          </a:p>
        </p:txBody>
      </p:sp>
      <p:sp>
        <p:nvSpPr>
          <p:cNvPr id="274" name="Google Shape;274;p32"/>
          <p:cNvSpPr txBox="1"/>
          <p:nvPr/>
        </p:nvSpPr>
        <p:spPr>
          <a:xfrm>
            <a:off x="503237" y="1768475"/>
            <a:ext cx="9070975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1225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7376E31E-577D-1037-3790-650ED27037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186" y="1059191"/>
            <a:ext cx="9632731" cy="569879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6"/>
          <p:cNvSpPr txBox="1"/>
          <p:nvPr/>
        </p:nvSpPr>
        <p:spPr>
          <a:xfrm>
            <a:off x="504762" y="-4220"/>
            <a:ext cx="9071100" cy="865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1675" rIns="0" bIns="0" anchor="ctr" anchorCtr="0">
            <a:noAutofit/>
          </a:bodyPr>
          <a:lstStyle/>
          <a:p>
            <a:pPr lvl="0">
              <a:lnSpc>
                <a:spcPct val="93000"/>
              </a:lnSpc>
              <a:buSzPts val="3600"/>
            </a:pPr>
            <a:r>
              <a:rPr lang="en-US" sz="3600" b="1" dirty="0">
                <a:latin typeface="Times New Roman"/>
                <a:ea typeface="Times New Roman"/>
                <a:cs typeface="Times New Roman"/>
                <a:sym typeface="Times New Roman"/>
              </a:rPr>
              <a:t>Technologies and methodologies </a:t>
            </a:r>
            <a:endParaRPr lang="en-US" sz="3600" dirty="0"/>
          </a:p>
        </p:txBody>
      </p:sp>
      <p:sp>
        <p:nvSpPr>
          <p:cNvPr id="234" name="Google Shape;234;p26"/>
          <p:cNvSpPr txBox="1"/>
          <p:nvPr/>
        </p:nvSpPr>
        <p:spPr>
          <a:xfrm>
            <a:off x="504762" y="638554"/>
            <a:ext cx="9317908" cy="6612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558800" lvl="0" indent="-457200">
              <a:lnSpc>
                <a:spcPct val="110000"/>
              </a:lnSpc>
              <a:spcBef>
                <a:spcPts val="12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</a:p>
          <a:p>
            <a:pPr marL="977900" lvl="0" indent="-457200">
              <a:lnSpc>
                <a:spcPct val="110000"/>
              </a:lnSpc>
              <a:spcBef>
                <a:spcPts val="1200"/>
              </a:spcBef>
              <a:buSzPct val="100000"/>
              <a:buFont typeface="Courier New" panose="02070309020205020404" pitchFamily="49" charset="0"/>
              <a:buChar char="o"/>
            </a:pPr>
            <a:r>
              <a:rPr lang="en-US" sz="24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Source: Walmart</a:t>
            </a:r>
          </a:p>
          <a:p>
            <a:pPr marL="977900" lvl="0" indent="-457200">
              <a:lnSpc>
                <a:spcPct val="110000"/>
              </a:lnSpc>
              <a:spcBef>
                <a:spcPts val="1200"/>
              </a:spcBef>
              <a:buSzPct val="100000"/>
              <a:buFont typeface="Courier New" panose="02070309020205020404" pitchFamily="49" charset="0"/>
              <a:buChar char="o"/>
            </a:pPr>
            <a:r>
              <a:rPr lang="en-US" sz="24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Size: 5000x30</a:t>
            </a:r>
          </a:p>
          <a:p>
            <a:pPr marL="558800" lvl="0" indent="-457200">
              <a:lnSpc>
                <a:spcPct val="110000"/>
              </a:lnSpc>
              <a:spcBef>
                <a:spcPts val="12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Front-end</a:t>
            </a:r>
            <a:endParaRPr lang="en-US" sz="2400" b="1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7900" lvl="0" indent="-457200">
              <a:lnSpc>
                <a:spcPct val="110000"/>
              </a:lnSpc>
              <a:spcBef>
                <a:spcPts val="1200"/>
              </a:spcBef>
              <a:buSzPct val="100000"/>
              <a:buFont typeface="Courier New" panose="02070309020205020404" pitchFamily="49" charset="0"/>
              <a:buChar char="o"/>
            </a:pPr>
            <a:r>
              <a:rPr lang="en-US" sz="24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</a:p>
          <a:p>
            <a:pPr marL="977900" lvl="0" indent="-457200">
              <a:lnSpc>
                <a:spcPct val="110000"/>
              </a:lnSpc>
              <a:spcBef>
                <a:spcPts val="1200"/>
              </a:spcBef>
              <a:buSzPct val="100000"/>
              <a:buFont typeface="Courier New" panose="02070309020205020404" pitchFamily="49" charset="0"/>
              <a:buChar char="o"/>
            </a:pPr>
            <a:r>
              <a:rPr lang="en-US" sz="24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</a:p>
          <a:p>
            <a:pPr marL="558800" lvl="0" indent="-457200">
              <a:lnSpc>
                <a:spcPct val="110000"/>
              </a:lnSpc>
              <a:spcBef>
                <a:spcPts val="12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Back-end</a:t>
            </a:r>
            <a:endParaRPr lang="en-US" sz="2400" b="1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7900" lvl="0" indent="-457200">
              <a:lnSpc>
                <a:spcPct val="110000"/>
              </a:lnSpc>
              <a:spcBef>
                <a:spcPts val="1200"/>
              </a:spcBef>
              <a:buSzPct val="100000"/>
              <a:buFont typeface="Courier New" panose="02070309020205020404" pitchFamily="49" charset="0"/>
              <a:buChar char="o"/>
            </a:pPr>
            <a:r>
              <a:rPr lang="en-US" sz="24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</a:p>
          <a:p>
            <a:pPr marL="558800" lvl="0" indent="-457200">
              <a:lnSpc>
                <a:spcPct val="110000"/>
              </a:lnSpc>
              <a:spcBef>
                <a:spcPts val="12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Platform</a:t>
            </a:r>
            <a:endParaRPr lang="en-US" sz="2400" b="1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7900" indent="-457200">
              <a:lnSpc>
                <a:spcPct val="110000"/>
              </a:lnSpc>
              <a:spcBef>
                <a:spcPts val="1200"/>
              </a:spcBef>
              <a:buSzPct val="100000"/>
              <a:buFont typeface="Courier New" panose="02070309020205020404" pitchFamily="49" charset="0"/>
              <a:buChar char="o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Jupyter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Notebook 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7.0.8</a:t>
            </a:r>
          </a:p>
          <a:p>
            <a:pPr marL="977900" lvl="0" indent="-457200">
              <a:lnSpc>
                <a:spcPct val="110000"/>
              </a:lnSpc>
              <a:spcBef>
                <a:spcPts val="1200"/>
              </a:spcBef>
              <a:buSzPct val="100000"/>
              <a:buFont typeface="Courier New" panose="02070309020205020404" pitchFamily="49" charset="0"/>
              <a:buChar char="o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Pycharm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24.2.3</a:t>
            </a:r>
          </a:p>
          <a:p>
            <a:pPr marL="977900" lvl="1" indent="-457200">
              <a:lnSpc>
                <a:spcPct val="110000"/>
              </a:lnSpc>
              <a:spcBef>
                <a:spcPts val="1200"/>
              </a:spcBef>
              <a:buSzPct val="100000"/>
              <a:buFont typeface="Courier New" panose="02070309020205020404" pitchFamily="49" charset="0"/>
              <a:buChar char="o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XAMPP Control Panel  v3.3.0</a:t>
            </a:r>
          </a:p>
          <a:p>
            <a:pPr marL="977900" lvl="1" indent="-457200">
              <a:lnSpc>
                <a:spcPct val="120000"/>
              </a:lnSpc>
              <a:spcBef>
                <a:spcPts val="1200"/>
              </a:spcBef>
              <a:buSzPct val="100000"/>
              <a:buFont typeface="Courier New" panose="02070309020205020404" pitchFamily="49" charset="0"/>
              <a:buChar char="o"/>
            </a:pPr>
            <a:endParaRPr lang="en-US" sz="24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7900" lvl="0" indent="-457200">
              <a:lnSpc>
                <a:spcPct val="120000"/>
              </a:lnSpc>
              <a:spcBef>
                <a:spcPts val="1200"/>
              </a:spcBef>
              <a:buSzPct val="100000"/>
              <a:buFont typeface="Courier New" panose="02070309020205020404" pitchFamily="49" charset="0"/>
              <a:buChar char="o"/>
            </a:pPr>
            <a:endParaRPr lang="en-US" sz="24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7900" lvl="0" indent="-457200">
              <a:lnSpc>
                <a:spcPct val="120000"/>
              </a:lnSpc>
              <a:spcBef>
                <a:spcPts val="1200"/>
              </a:spcBef>
              <a:buSzPct val="100000"/>
              <a:buFont typeface="Courier New" panose="02070309020205020404" pitchFamily="49" charset="0"/>
              <a:buChar char="o"/>
            </a:pPr>
            <a:endParaRPr lang="en-US" sz="24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1600">
              <a:lnSpc>
                <a:spcPct val="120000"/>
              </a:lnSpc>
              <a:spcBef>
                <a:spcPts val="1200"/>
              </a:spcBef>
              <a:buSzPct val="100000"/>
            </a:pPr>
            <a:endParaRPr lang="en-US" sz="2400" dirty="0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58800" lvl="0" indent="-457200">
              <a:lnSpc>
                <a:spcPct val="120000"/>
              </a:lnSpc>
              <a:spcBef>
                <a:spcPts val="1200"/>
              </a:spcBef>
              <a:buSzPct val="100000"/>
              <a:buFont typeface="Arial" panose="020B0604020202020204" pitchFamily="34" charset="0"/>
              <a:buChar char="•"/>
            </a:pPr>
            <a:endParaRPr lang="en-US" sz="4000" dirty="0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58800" lvl="0" indent="-457200">
              <a:lnSpc>
                <a:spcPct val="120000"/>
              </a:lnSpc>
              <a:spcBef>
                <a:spcPts val="1200"/>
              </a:spcBef>
              <a:buSzPct val="100000"/>
              <a:buFont typeface="Arial" panose="020B0604020202020204" pitchFamily="34" charset="0"/>
              <a:buChar char="•"/>
            </a:pPr>
            <a:endParaRPr lang="en-US" sz="4000" dirty="0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58800" lvl="0" indent="-457200">
              <a:lnSpc>
                <a:spcPct val="120000"/>
              </a:lnSpc>
              <a:spcBef>
                <a:spcPts val="1200"/>
              </a:spcBef>
              <a:buSzPct val="100000"/>
              <a:buFont typeface="Arial" panose="020B0604020202020204" pitchFamily="34" charset="0"/>
              <a:buChar char="•"/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1443073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4"/>
          <p:cNvSpPr txBox="1"/>
          <p:nvPr/>
        </p:nvSpPr>
        <p:spPr>
          <a:xfrm>
            <a:off x="503237" y="-256314"/>
            <a:ext cx="9070975" cy="1262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1675" rIns="0" bIns="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/>
              <a:buNone/>
            </a:pPr>
            <a:r>
              <a:rPr lang="en-US" sz="36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Implementation </a:t>
            </a:r>
            <a:endParaRPr dirty="0"/>
          </a:p>
        </p:txBody>
      </p:sp>
      <p:sp>
        <p:nvSpPr>
          <p:cNvPr id="289" name="Google Shape;289;p34"/>
          <p:cNvSpPr txBox="1"/>
          <p:nvPr/>
        </p:nvSpPr>
        <p:spPr>
          <a:xfrm>
            <a:off x="503237" y="1005748"/>
            <a:ext cx="9070975" cy="5752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1225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FC98F633-3B67-C5AD-0D16-393490C6B4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144" y="1005748"/>
            <a:ext cx="4447636" cy="284041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4A16A213-F8FC-D665-BE14-2D5AB7058DB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0016" r="10368"/>
          <a:stretch/>
        </p:blipFill>
        <p:spPr>
          <a:xfrm>
            <a:off x="5169669" y="1005748"/>
            <a:ext cx="4447636" cy="284041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81D9A162-838B-4D1C-FFE5-103E6619B5C1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0016" r="9138"/>
          <a:stretch/>
        </p:blipFill>
        <p:spPr>
          <a:xfrm>
            <a:off x="460144" y="4180427"/>
            <a:ext cx="4447636" cy="284041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60ED9EA6-8313-8BF4-4D36-3F79FC2813F5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b="20997"/>
          <a:stretch/>
        </p:blipFill>
        <p:spPr>
          <a:xfrm>
            <a:off x="5169670" y="4180427"/>
            <a:ext cx="4447636" cy="284041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6"/>
          <p:cNvSpPr txBox="1"/>
          <p:nvPr/>
        </p:nvSpPr>
        <p:spPr>
          <a:xfrm>
            <a:off x="504762" y="-4220"/>
            <a:ext cx="9071100" cy="865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1675" rIns="0" bIns="0" anchor="ctr" anchorCtr="0">
            <a:noAutofit/>
          </a:bodyPr>
          <a:lstStyle/>
          <a:p>
            <a:pPr lvl="0">
              <a:lnSpc>
                <a:spcPct val="93000"/>
              </a:lnSpc>
              <a:buSzPts val="3600"/>
            </a:pPr>
            <a:r>
              <a:rPr lang="en-US" sz="36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Conclusion </a:t>
            </a:r>
            <a:endParaRPr dirty="0"/>
          </a:p>
        </p:txBody>
      </p:sp>
      <p:sp>
        <p:nvSpPr>
          <p:cNvPr id="234" name="Google Shape;234;p26"/>
          <p:cNvSpPr txBox="1"/>
          <p:nvPr/>
        </p:nvSpPr>
        <p:spPr>
          <a:xfrm>
            <a:off x="504762" y="638554"/>
            <a:ext cx="9317908" cy="6612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58800" indent="-457200">
              <a:lnSpc>
                <a:spcPct val="120000"/>
              </a:lnSpc>
              <a:spcBef>
                <a:spcPts val="12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E-commerce recommendation systems are a powerful tool for improving customer experience and driving business success. </a:t>
            </a:r>
          </a:p>
          <a:p>
            <a:pPr marL="558800" indent="-457200">
              <a:lnSpc>
                <a:spcPct val="120000"/>
              </a:lnSpc>
              <a:spcBef>
                <a:spcPts val="12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leveraging data-driven algorithms, these systems provide personalized, relevant product suggestions that help users discover new items, increase engagement, and improve conversion rates.</a:t>
            </a:r>
          </a:p>
          <a:p>
            <a:pPr marL="558800" lvl="0" indent="-457200">
              <a:lnSpc>
                <a:spcPct val="120000"/>
              </a:lnSpc>
              <a:spcBef>
                <a:spcPts val="12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conclusion, the development and continuous optimization of e-commerce recommendation systems are essential for businesses looking to provide personalized shopping experiences, improve customer satisfaction, and boost sales in an increasingly competitive market.</a:t>
            </a:r>
            <a:endParaRPr lang="en-US" sz="1800" dirty="0">
              <a:solidFill>
                <a:schemeClr val="dk1"/>
              </a:solidFill>
              <a:latin typeface="Times New Roman" panose="02020603050405020304" pitchFamily="18" charset="0"/>
              <a:ea typeface="Trebuchet MS"/>
              <a:cs typeface="Times New Roman" panose="02020603050405020304" pitchFamily="18" charset="0"/>
              <a:sym typeface="Trebuchet MS"/>
            </a:endParaRPr>
          </a:p>
          <a:p>
            <a:pPr marL="101600">
              <a:lnSpc>
                <a:spcPct val="120000"/>
              </a:lnSpc>
              <a:spcBef>
                <a:spcPts val="1200"/>
              </a:spcBef>
              <a:buSzPct val="100000"/>
            </a:pPr>
            <a:endParaRPr lang="en-US" sz="2400" dirty="0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58800" lvl="0" indent="-457200">
              <a:lnSpc>
                <a:spcPct val="120000"/>
              </a:lnSpc>
              <a:spcBef>
                <a:spcPts val="1200"/>
              </a:spcBef>
              <a:buSzPct val="100000"/>
              <a:buFont typeface="Arial" panose="020B0604020202020204" pitchFamily="34" charset="0"/>
              <a:buChar char="•"/>
            </a:pPr>
            <a:endParaRPr lang="en-US" sz="4000" dirty="0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58800" lvl="0" indent="-457200">
              <a:lnSpc>
                <a:spcPct val="120000"/>
              </a:lnSpc>
              <a:spcBef>
                <a:spcPts val="1200"/>
              </a:spcBef>
              <a:buSzPct val="100000"/>
              <a:buFont typeface="Arial" panose="020B0604020202020204" pitchFamily="34" charset="0"/>
              <a:buChar char="•"/>
            </a:pPr>
            <a:endParaRPr lang="en-US" sz="4000" dirty="0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58800" lvl="0" indent="-457200">
              <a:lnSpc>
                <a:spcPct val="120000"/>
              </a:lnSpc>
              <a:spcBef>
                <a:spcPts val="1200"/>
              </a:spcBef>
              <a:buSzPct val="100000"/>
              <a:buFont typeface="Arial" panose="020B0604020202020204" pitchFamily="34" charset="0"/>
              <a:buChar char="•"/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2537560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6"/>
          <p:cNvSpPr txBox="1"/>
          <p:nvPr/>
        </p:nvSpPr>
        <p:spPr>
          <a:xfrm>
            <a:off x="503237" y="0"/>
            <a:ext cx="9070975" cy="736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1675" rIns="0" bIns="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/>
              <a:buNone/>
            </a:pPr>
            <a:r>
              <a:rPr lang="en-US" sz="36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 dirty="0"/>
          </a:p>
        </p:txBody>
      </p:sp>
      <p:sp>
        <p:nvSpPr>
          <p:cNvPr id="303" name="Google Shape;303;p36"/>
          <p:cNvSpPr txBox="1"/>
          <p:nvPr/>
        </p:nvSpPr>
        <p:spPr>
          <a:xfrm>
            <a:off x="503237" y="1563687"/>
            <a:ext cx="9070975" cy="51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1225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04" name="Google Shape;304;p36"/>
          <p:cNvSpPr txBox="1"/>
          <p:nvPr/>
        </p:nvSpPr>
        <p:spPr>
          <a:xfrm>
            <a:off x="309966" y="686042"/>
            <a:ext cx="9070975" cy="5608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SzPts val="2000"/>
            </a:pPr>
            <a:r>
              <a:rPr lang="en-IN" sz="22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[1] T. Mykhalchuk, T. Zatonatska and L. Liakhovych (2021) , "Development of Recommendation System in e-Commerce using Emotional Analysis and Machine Learning Methods”, </a:t>
            </a:r>
            <a:r>
              <a:rPr lang="en-IN" sz="2200" b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11th IEEE International Conference on Intelligent Data Acquisition and Advanced Computing Systems: Technology and Applications (IDAACS)</a:t>
            </a:r>
          </a:p>
          <a:p>
            <a:pPr>
              <a:buSzPts val="2000"/>
            </a:pP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IN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[2] Shaikh Shakila, Rathi Sheetal, </a:t>
            </a:r>
            <a:r>
              <a:rPr lang="en-IN" sz="2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Janrao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Prachi (2017), </a:t>
            </a:r>
            <a:r>
              <a:rPr lang="en-IN" sz="22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“Recommendation System in E-Commerce Websites: A Graph Based Approached”, IEEE 7th International Advance Computing Conference (IACC)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lang="en-IN" sz="2200" b="0" i="1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Gao Zhipeng, Li Zhixing,  Niu Kun (2016) , “Solutions for problems of existing E-Commerce recommendation system”, IEEE International Conference on Consumer Electronics-Taiwan (ICCE-TW) - Nantou County, Taiwan.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7"/>
          <p:cNvSpPr txBox="1"/>
          <p:nvPr/>
        </p:nvSpPr>
        <p:spPr>
          <a:xfrm>
            <a:off x="647700" y="3057525"/>
            <a:ext cx="9070975" cy="1262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1675" rIns="0" bIns="0" anchor="ctr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/>
              <a:buNone/>
            </a:pPr>
            <a:r>
              <a:rPr lang="en-US" sz="36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You...!!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5"/>
          <p:cNvSpPr txBox="1"/>
          <p:nvPr/>
        </p:nvSpPr>
        <p:spPr>
          <a:xfrm>
            <a:off x="504825" y="144462"/>
            <a:ext cx="9070975" cy="1057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1675" rIns="0" bIns="0" anchor="ctr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/>
              <a:buNone/>
            </a:pPr>
            <a:r>
              <a:rPr lang="en-US" sz="36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Outline</a:t>
            </a:r>
            <a:endParaRPr dirty="0"/>
          </a:p>
        </p:txBody>
      </p:sp>
      <p:sp>
        <p:nvSpPr>
          <p:cNvPr id="227" name="Google Shape;227;p25"/>
          <p:cNvSpPr txBox="1"/>
          <p:nvPr/>
        </p:nvSpPr>
        <p:spPr>
          <a:xfrm>
            <a:off x="504825" y="1236662"/>
            <a:ext cx="9323387" cy="5578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1225" rIns="0" bIns="0" anchor="t" anchorCtr="0">
            <a:noAutofit/>
          </a:bodyPr>
          <a:lstStyle/>
          <a:p>
            <a:pPr marL="430212" marR="0" lvl="0" indent="-322262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 b="0" i="0" u="none" dirty="0">
                <a:solidFill>
                  <a:schemeClr val="dk1"/>
                </a:solidFill>
                <a:latin typeface="Times New Roman" panose="02020603050405020304" pitchFamily="18" charset="0"/>
                <a:ea typeface="Trebuchet MS"/>
                <a:cs typeface="Times New Roman" panose="02020603050405020304" pitchFamily="18" charset="0"/>
                <a:sym typeface="Trebuchet MS"/>
              </a:rPr>
              <a:t>Introduction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30212" marR="0" lvl="0" indent="-322262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 b="0" i="0" u="none" dirty="0">
                <a:solidFill>
                  <a:schemeClr val="dk1"/>
                </a:solidFill>
                <a:latin typeface="Times New Roman" panose="02020603050405020304" pitchFamily="18" charset="0"/>
                <a:ea typeface="Trebuchet MS"/>
                <a:cs typeface="Times New Roman" panose="02020603050405020304" pitchFamily="18" charset="0"/>
                <a:sym typeface="Trebuchet MS"/>
              </a:rPr>
              <a:t>Literature Survey of the existing systems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30212" marR="0" lvl="0" indent="-322262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 b="0" i="0" u="none" dirty="0">
                <a:solidFill>
                  <a:schemeClr val="dk1"/>
                </a:solidFill>
                <a:latin typeface="Times New Roman" panose="02020603050405020304" pitchFamily="18" charset="0"/>
                <a:ea typeface="Trebuchet MS"/>
                <a:cs typeface="Times New Roman" panose="02020603050405020304" pitchFamily="18" charset="0"/>
                <a:sym typeface="Trebuchet MS"/>
              </a:rPr>
              <a:t>Limitations of the existing systems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30212" marR="0" lvl="0" indent="-322262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 b="0" i="0" u="none" dirty="0">
                <a:solidFill>
                  <a:schemeClr val="dk1"/>
                </a:solidFill>
                <a:latin typeface="Times New Roman" panose="02020603050405020304" pitchFamily="18" charset="0"/>
                <a:ea typeface="Trebuchet MS"/>
                <a:cs typeface="Times New Roman" panose="02020603050405020304" pitchFamily="18" charset="0"/>
                <a:sym typeface="Trebuchet MS"/>
              </a:rPr>
              <a:t>Problem statement 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30212" marR="0" lvl="0" indent="-322262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 b="0" i="0" u="none" dirty="0">
                <a:solidFill>
                  <a:schemeClr val="dk1"/>
                </a:solidFill>
                <a:latin typeface="Times New Roman" panose="02020603050405020304" pitchFamily="18" charset="0"/>
                <a:ea typeface="Trebuchet MS"/>
                <a:cs typeface="Times New Roman" panose="02020603050405020304" pitchFamily="18" charset="0"/>
                <a:sym typeface="Trebuchet MS"/>
              </a:rPr>
              <a:t>System Design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30212" marR="0" lvl="0" indent="-322262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 b="0" i="0" u="none" dirty="0">
                <a:solidFill>
                  <a:schemeClr val="dk1"/>
                </a:solidFill>
                <a:latin typeface="Times New Roman" panose="02020603050405020304" pitchFamily="18" charset="0"/>
                <a:ea typeface="Trebuchet MS"/>
                <a:cs typeface="Times New Roman" panose="02020603050405020304" pitchFamily="18" charset="0"/>
                <a:sym typeface="Trebuchet MS"/>
              </a:rPr>
              <a:t>Technologies and methodologies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30212" marR="0" lvl="0" indent="-322262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 b="0" i="0" u="none" dirty="0">
                <a:solidFill>
                  <a:schemeClr val="dk1"/>
                </a:solidFill>
                <a:latin typeface="Times New Roman" panose="02020603050405020304" pitchFamily="18" charset="0"/>
                <a:ea typeface="Trebuchet MS"/>
                <a:cs typeface="Times New Roman" panose="02020603050405020304" pitchFamily="18" charset="0"/>
                <a:sym typeface="Trebuchet MS"/>
              </a:rPr>
              <a:t>Implementation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30212" marR="0" lvl="0" indent="-322262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 b="0" i="0" u="none" dirty="0">
                <a:solidFill>
                  <a:schemeClr val="dk1"/>
                </a:solidFill>
                <a:latin typeface="Times New Roman" panose="02020603050405020304" pitchFamily="18" charset="0"/>
                <a:ea typeface="Trebuchet MS"/>
                <a:cs typeface="Times New Roman" panose="02020603050405020304" pitchFamily="18" charset="0"/>
                <a:sym typeface="Trebuchet MS"/>
              </a:rPr>
              <a:t>Conclusion 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30212" marR="0" lvl="0" indent="-322262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 b="0" i="0" u="none" dirty="0">
                <a:solidFill>
                  <a:schemeClr val="dk1"/>
                </a:solidFill>
                <a:latin typeface="Times New Roman" panose="02020603050405020304" pitchFamily="18" charset="0"/>
                <a:ea typeface="Trebuchet MS"/>
                <a:cs typeface="Times New Roman" panose="02020603050405020304" pitchFamily="18" charset="0"/>
                <a:sym typeface="Trebuchet MS"/>
              </a:rPr>
              <a:t>References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6"/>
          <p:cNvSpPr txBox="1"/>
          <p:nvPr/>
        </p:nvSpPr>
        <p:spPr>
          <a:xfrm>
            <a:off x="504762" y="11822"/>
            <a:ext cx="9071100" cy="865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1675" rIns="0" bIns="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/>
              <a:buNone/>
            </a:pPr>
            <a:r>
              <a:rPr lang="en-US" sz="36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dirty="0"/>
          </a:p>
        </p:txBody>
      </p:sp>
      <p:sp>
        <p:nvSpPr>
          <p:cNvPr id="234" name="Google Shape;234;p26"/>
          <p:cNvSpPr txBox="1"/>
          <p:nvPr/>
        </p:nvSpPr>
        <p:spPr>
          <a:xfrm>
            <a:off x="751570" y="638554"/>
            <a:ext cx="9071100" cy="2850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62500" lnSpcReduction="20000"/>
          </a:bodyPr>
          <a:lstStyle/>
          <a:p>
            <a:pPr marL="558800" lvl="0" indent="-457200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learning-based project that provides personalized product recommendations to users based on their search.</a:t>
            </a:r>
          </a:p>
          <a:p>
            <a:pPr marL="558800" lvl="0" indent="-457200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Utilizes algorithms to analyze user behavior and generate relevant recommendations. </a:t>
            </a:r>
          </a:p>
          <a:p>
            <a:pPr marL="558800" lvl="0" indent="-457200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improve the overall shopping experience for users, increase sales for e-commerce businesses.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4" name="Google Shape;233;p26"/>
          <p:cNvSpPr txBox="1"/>
          <p:nvPr/>
        </p:nvSpPr>
        <p:spPr>
          <a:xfrm>
            <a:off x="504762" y="3998285"/>
            <a:ext cx="9071100" cy="865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1675" rIns="0" bIns="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/>
              <a:buNone/>
            </a:pPr>
            <a:r>
              <a:rPr lang="en-US" sz="36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Motiva</a:t>
            </a:r>
            <a:r>
              <a:rPr lang="en-US" sz="3600" b="1" i="0" u="none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tion</a:t>
            </a:r>
            <a:endParaRPr dirty="0"/>
          </a:p>
        </p:txBody>
      </p:sp>
      <p:sp>
        <p:nvSpPr>
          <p:cNvPr id="6" name="Google Shape;234;p26"/>
          <p:cNvSpPr txBox="1"/>
          <p:nvPr/>
        </p:nvSpPr>
        <p:spPr>
          <a:xfrm>
            <a:off x="751570" y="4646827"/>
            <a:ext cx="9071100" cy="196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/>
          <a:p>
            <a:pPr marL="558800" indent="-457200">
              <a:lnSpc>
                <a:spcPct val="120000"/>
              </a:lnSpc>
              <a:spcBef>
                <a:spcPts val="12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34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Personalized </a:t>
            </a:r>
            <a:r>
              <a:rPr lang="en-US" sz="34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 can significantly improve the shopping experience and increase customer </a:t>
            </a:r>
            <a:r>
              <a:rPr lang="en-US" sz="34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loyalty.</a:t>
            </a:r>
          </a:p>
          <a:p>
            <a:pPr marL="558800" indent="-457200">
              <a:lnSpc>
                <a:spcPct val="120000"/>
              </a:lnSpc>
              <a:spcBef>
                <a:spcPts val="12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Effective 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 systems can lead to higher conversion rates, increased sales, and reduced customer churn</a:t>
            </a: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6"/>
          <p:cNvSpPr txBox="1"/>
          <p:nvPr/>
        </p:nvSpPr>
        <p:spPr>
          <a:xfrm>
            <a:off x="504762" y="-4220"/>
            <a:ext cx="9071100" cy="865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1675" rIns="0" bIns="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/>
              <a:buNone/>
            </a:pPr>
            <a:r>
              <a:rPr lang="en-US" sz="36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Objectives</a:t>
            </a:r>
            <a:endParaRPr dirty="0"/>
          </a:p>
        </p:txBody>
      </p:sp>
      <p:sp>
        <p:nvSpPr>
          <p:cNvPr id="234" name="Google Shape;234;p26"/>
          <p:cNvSpPr txBox="1"/>
          <p:nvPr/>
        </p:nvSpPr>
        <p:spPr>
          <a:xfrm>
            <a:off x="751570" y="638554"/>
            <a:ext cx="9071100" cy="6612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58800" lvl="0" indent="-457200">
              <a:lnSpc>
                <a:spcPct val="120000"/>
              </a:lnSpc>
              <a:spcBef>
                <a:spcPts val="12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4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imply Collaborative Filtering by utilizing Matrix Factorization to discover hidden user interests and product characteristics</a:t>
            </a:r>
            <a:r>
              <a:rPr lang="en-US" sz="24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58800" lvl="0" indent="-457200">
              <a:lnSpc>
                <a:spcPct val="120000"/>
              </a:lnSpc>
              <a:spcBef>
                <a:spcPts val="12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create a personalized product recommendation system using Content-based Filtering and cosine similarity</a:t>
            </a:r>
            <a:r>
              <a:rPr lang="en-US" sz="24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58800" lvl="0" indent="-457200">
              <a:lnSpc>
                <a:spcPct val="120000"/>
              </a:lnSpc>
              <a:spcBef>
                <a:spcPts val="12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4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a </a:t>
            </a:r>
            <a:r>
              <a:rPr lang="en-US" sz="24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Hybrid Approach to provide more accurate and diverse </a:t>
            </a:r>
            <a:r>
              <a:rPr lang="en-US" sz="24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recommendations.</a:t>
            </a:r>
          </a:p>
          <a:p>
            <a:pPr marL="558800" lvl="0" indent="-457200">
              <a:lnSpc>
                <a:spcPct val="120000"/>
              </a:lnSpc>
              <a:spcBef>
                <a:spcPts val="12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4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user ratings data to provide </a:t>
            </a:r>
            <a:r>
              <a:rPr lang="en-US" sz="24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trending </a:t>
            </a:r>
            <a:r>
              <a:rPr lang="en-US" sz="24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 suggestions, thereby </a:t>
            </a:r>
            <a:r>
              <a:rPr lang="en-US" sz="24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increasing </a:t>
            </a:r>
            <a:r>
              <a:rPr lang="en-US" sz="24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 engagement, and driving sales.</a:t>
            </a:r>
            <a:endParaRPr lang="en-US" sz="2400" dirty="0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58800" lvl="0" indent="-457200">
              <a:lnSpc>
                <a:spcPct val="120000"/>
              </a:lnSpc>
              <a:spcBef>
                <a:spcPts val="1200"/>
              </a:spcBef>
              <a:buSzPct val="100000"/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58800" lvl="0" indent="-457200">
              <a:lnSpc>
                <a:spcPct val="120000"/>
              </a:lnSpc>
              <a:spcBef>
                <a:spcPts val="1200"/>
              </a:spcBef>
              <a:buSzPct val="100000"/>
              <a:buFont typeface="Arial" panose="020B0604020202020204" pitchFamily="34" charset="0"/>
              <a:buChar char="•"/>
            </a:pPr>
            <a:endParaRPr lang="en-US" sz="4000" dirty="0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58800" lvl="0" indent="-457200">
              <a:lnSpc>
                <a:spcPct val="120000"/>
              </a:lnSpc>
              <a:spcBef>
                <a:spcPts val="1200"/>
              </a:spcBef>
              <a:buSzPct val="100000"/>
              <a:buFont typeface="Arial" panose="020B0604020202020204" pitchFamily="34" charset="0"/>
              <a:buChar char="•"/>
            </a:pPr>
            <a:endParaRPr lang="en-US" sz="4000" dirty="0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58800" lvl="0" indent="-457200">
              <a:lnSpc>
                <a:spcPct val="120000"/>
              </a:lnSpc>
              <a:spcBef>
                <a:spcPts val="1200"/>
              </a:spcBef>
              <a:buSzPct val="100000"/>
              <a:buFont typeface="Arial" panose="020B0604020202020204" pitchFamily="34" charset="0"/>
              <a:buChar char="•"/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3111703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0"/>
          <p:cNvSpPr txBox="1"/>
          <p:nvPr/>
        </p:nvSpPr>
        <p:spPr>
          <a:xfrm>
            <a:off x="298285" y="179400"/>
            <a:ext cx="9070975" cy="622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1675" rIns="0" bIns="0" anchor="ctr" anchorCtr="0">
            <a:noAutofit/>
          </a:bodyPr>
          <a:lstStyle/>
          <a:p>
            <a:pPr marL="0" marR="0" lvl="0" indent="0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/>
              <a:buNone/>
            </a:pPr>
            <a:r>
              <a:rPr lang="en-US" sz="36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</a:t>
            </a:r>
            <a:r>
              <a:rPr lang="en-US" sz="3600" b="1" dirty="0">
                <a:latin typeface="Times New Roman"/>
                <a:ea typeface="Times New Roman"/>
                <a:cs typeface="Times New Roman"/>
                <a:sym typeface="Times New Roman"/>
              </a:rPr>
              <a:t>iterature Survey of the existing system</a:t>
            </a:r>
          </a:p>
        </p:txBody>
      </p:sp>
      <p:sp>
        <p:nvSpPr>
          <p:cNvPr id="260" name="Google Shape;260;p30"/>
          <p:cNvSpPr txBox="1"/>
          <p:nvPr/>
        </p:nvSpPr>
        <p:spPr>
          <a:xfrm>
            <a:off x="503237" y="1768475"/>
            <a:ext cx="9070975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1225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="" xmlns:a16="http://schemas.microsoft.com/office/drawing/2014/main" id="{750F0174-0F96-0D79-8619-47A500C9D9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2688064"/>
              </p:ext>
            </p:extLst>
          </p:nvPr>
        </p:nvGraphicFramePr>
        <p:xfrm>
          <a:off x="298285" y="1026793"/>
          <a:ext cx="9618231" cy="3977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4225">
                  <a:extLst>
                    <a:ext uri="{9D8B030D-6E8A-4147-A177-3AD203B41FA5}">
                      <a16:colId xmlns="" xmlns:a16="http://schemas.microsoft.com/office/drawing/2014/main" val="1378522680"/>
                    </a:ext>
                  </a:extLst>
                </a:gridCol>
                <a:gridCol w="1844566">
                  <a:extLst>
                    <a:ext uri="{9D8B030D-6E8A-4147-A177-3AD203B41FA5}">
                      <a16:colId xmlns="" xmlns:a16="http://schemas.microsoft.com/office/drawing/2014/main" val="1600065159"/>
                    </a:ext>
                  </a:extLst>
                </a:gridCol>
                <a:gridCol w="1481958">
                  <a:extLst>
                    <a:ext uri="{9D8B030D-6E8A-4147-A177-3AD203B41FA5}">
                      <a16:colId xmlns="" xmlns:a16="http://schemas.microsoft.com/office/drawing/2014/main" val="2218096028"/>
                    </a:ext>
                  </a:extLst>
                </a:gridCol>
                <a:gridCol w="772511">
                  <a:extLst>
                    <a:ext uri="{9D8B030D-6E8A-4147-A177-3AD203B41FA5}">
                      <a16:colId xmlns="" xmlns:a16="http://schemas.microsoft.com/office/drawing/2014/main" val="57991663"/>
                    </a:ext>
                  </a:extLst>
                </a:gridCol>
                <a:gridCol w="1592317">
                  <a:extLst>
                    <a:ext uri="{9D8B030D-6E8A-4147-A177-3AD203B41FA5}">
                      <a16:colId xmlns="" xmlns:a16="http://schemas.microsoft.com/office/drawing/2014/main" val="1536129767"/>
                    </a:ext>
                  </a:extLst>
                </a:gridCol>
                <a:gridCol w="1481959">
                  <a:extLst>
                    <a:ext uri="{9D8B030D-6E8A-4147-A177-3AD203B41FA5}">
                      <a16:colId xmlns="" xmlns:a16="http://schemas.microsoft.com/office/drawing/2014/main" val="908098600"/>
                    </a:ext>
                  </a:extLst>
                </a:gridCol>
                <a:gridCol w="1970695">
                  <a:extLst>
                    <a:ext uri="{9D8B030D-6E8A-4147-A177-3AD203B41FA5}">
                      <a16:colId xmlns="" xmlns:a16="http://schemas.microsoft.com/office/drawing/2014/main" val="3656742697"/>
                    </a:ext>
                  </a:extLst>
                </a:gridCol>
              </a:tblGrid>
              <a:tr h="57707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Sr.</a:t>
                      </a:r>
                    </a:p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en-IN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  <a:endParaRPr lang="en-IN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</a:t>
                      </a:r>
                      <a:endParaRPr lang="en-IN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</a:t>
                      </a:r>
                      <a:endParaRPr lang="en-IN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Outcomes</a:t>
                      </a:r>
                      <a:endParaRPr lang="en-IN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Methodology</a:t>
                      </a:r>
                      <a:endParaRPr lang="en-IN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Demerits</a:t>
                      </a:r>
                      <a:endParaRPr lang="en-IN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47307664"/>
                  </a:ext>
                </a:extLst>
              </a:tr>
              <a:tr h="333710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[1]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Development of Recommendation System in e-Commerce using Emotional Analysis and Machine Learning 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Methods</a:t>
                      </a:r>
                    </a:p>
                    <a:p>
                      <a:pPr algn="l"/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T. Mykhalchuk</a:t>
                      </a:r>
                    </a:p>
                    <a:p>
                      <a:pPr algn="ctr"/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T. Zatonatska </a:t>
                      </a:r>
                    </a:p>
                    <a:p>
                      <a:pPr algn="ctr"/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L. Liakhovych</a:t>
                      </a:r>
                    </a:p>
                    <a:p>
                      <a:pPr algn="ctr"/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2021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 increase the functionality and efficiency of e- business. 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preprocessing and analysis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 an expert system</a:t>
                      </a:r>
                    </a:p>
                    <a:p>
                      <a:pPr algn="l"/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Our approach:</a:t>
                      </a:r>
                    </a:p>
                    <a:p>
                      <a:pPr algn="l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Developing an expert system solved Python programming languages, data processing and </a:t>
                      </a:r>
                    </a:p>
                    <a:p>
                      <a:pPr algn="l"/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Analysis.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217234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9742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0"/>
          <p:cNvSpPr txBox="1"/>
          <p:nvPr/>
        </p:nvSpPr>
        <p:spPr>
          <a:xfrm>
            <a:off x="298285" y="179400"/>
            <a:ext cx="9070975" cy="622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1675" rIns="0" bIns="0" anchor="ctr" anchorCtr="0">
            <a:noAutofit/>
          </a:bodyPr>
          <a:lstStyle/>
          <a:p>
            <a:pPr marL="0" marR="0" lvl="0" indent="0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/>
              <a:buNone/>
            </a:pPr>
            <a:r>
              <a:rPr lang="en-US" sz="36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</a:t>
            </a:r>
            <a:r>
              <a:rPr lang="en-US" sz="3600" b="1" dirty="0">
                <a:latin typeface="Times New Roman"/>
                <a:ea typeface="Times New Roman"/>
                <a:cs typeface="Times New Roman"/>
                <a:sym typeface="Times New Roman"/>
              </a:rPr>
              <a:t>iterature Survey of the existing system</a:t>
            </a:r>
          </a:p>
        </p:txBody>
      </p:sp>
      <p:sp>
        <p:nvSpPr>
          <p:cNvPr id="260" name="Google Shape;260;p30"/>
          <p:cNvSpPr txBox="1"/>
          <p:nvPr/>
        </p:nvSpPr>
        <p:spPr>
          <a:xfrm>
            <a:off x="503237" y="1768475"/>
            <a:ext cx="9070975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1225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="" xmlns:a16="http://schemas.microsoft.com/office/drawing/2014/main" id="{750F0174-0F96-0D79-8619-47A500C9D9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5442784"/>
              </p:ext>
            </p:extLst>
          </p:nvPr>
        </p:nvGraphicFramePr>
        <p:xfrm>
          <a:off x="298285" y="1026795"/>
          <a:ext cx="9618231" cy="5026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4225">
                  <a:extLst>
                    <a:ext uri="{9D8B030D-6E8A-4147-A177-3AD203B41FA5}">
                      <a16:colId xmlns="" xmlns:a16="http://schemas.microsoft.com/office/drawing/2014/main" val="1378522680"/>
                    </a:ext>
                  </a:extLst>
                </a:gridCol>
                <a:gridCol w="1844566">
                  <a:extLst>
                    <a:ext uri="{9D8B030D-6E8A-4147-A177-3AD203B41FA5}">
                      <a16:colId xmlns="" xmlns:a16="http://schemas.microsoft.com/office/drawing/2014/main" val="1600065159"/>
                    </a:ext>
                  </a:extLst>
                </a:gridCol>
                <a:gridCol w="1371600">
                  <a:extLst>
                    <a:ext uri="{9D8B030D-6E8A-4147-A177-3AD203B41FA5}">
                      <a16:colId xmlns="" xmlns:a16="http://schemas.microsoft.com/office/drawing/2014/main" val="2218096028"/>
                    </a:ext>
                  </a:extLst>
                </a:gridCol>
                <a:gridCol w="740979">
                  <a:extLst>
                    <a:ext uri="{9D8B030D-6E8A-4147-A177-3AD203B41FA5}">
                      <a16:colId xmlns="" xmlns:a16="http://schemas.microsoft.com/office/drawing/2014/main" val="57991663"/>
                    </a:ext>
                  </a:extLst>
                </a:gridCol>
                <a:gridCol w="1734207">
                  <a:extLst>
                    <a:ext uri="{9D8B030D-6E8A-4147-A177-3AD203B41FA5}">
                      <a16:colId xmlns="" xmlns:a16="http://schemas.microsoft.com/office/drawing/2014/main" val="1536129767"/>
                    </a:ext>
                  </a:extLst>
                </a:gridCol>
                <a:gridCol w="1481959">
                  <a:extLst>
                    <a:ext uri="{9D8B030D-6E8A-4147-A177-3AD203B41FA5}">
                      <a16:colId xmlns="" xmlns:a16="http://schemas.microsoft.com/office/drawing/2014/main" val="908098600"/>
                    </a:ext>
                  </a:extLst>
                </a:gridCol>
                <a:gridCol w="1970695">
                  <a:extLst>
                    <a:ext uri="{9D8B030D-6E8A-4147-A177-3AD203B41FA5}">
                      <a16:colId xmlns="" xmlns:a16="http://schemas.microsoft.com/office/drawing/2014/main" val="3656742697"/>
                    </a:ext>
                  </a:extLst>
                </a:gridCol>
              </a:tblGrid>
              <a:tr h="61828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Sr.</a:t>
                      </a:r>
                    </a:p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en-IN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  <a:endParaRPr lang="en-IN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</a:t>
                      </a:r>
                      <a:endParaRPr lang="en-IN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</a:t>
                      </a:r>
                      <a:endParaRPr lang="en-IN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Outcomes</a:t>
                      </a:r>
                      <a:endParaRPr lang="en-IN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Methodology</a:t>
                      </a:r>
                      <a:endParaRPr lang="en-IN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Demerits</a:t>
                      </a:r>
                      <a:endParaRPr lang="en-IN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47307664"/>
                  </a:ext>
                </a:extLst>
              </a:tr>
              <a:tr h="4386758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[2]</a:t>
                      </a:r>
                    </a:p>
                    <a:p>
                      <a:pPr algn="l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Recommendation system in E-commerce websites: A Graph Based Approached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Ms. Shakila Shaikh</a:t>
                      </a:r>
                    </a:p>
                    <a:p>
                      <a:pPr algn="ctr"/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Dr. Sheetal Rathi</a:t>
                      </a:r>
                    </a:p>
                    <a:p>
                      <a:pPr algn="ctr"/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Asst Prof. Prachi Janrao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 of graph algorithms, which could enhance recommendation systems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Content-based systems</a:t>
                      </a:r>
                    </a:p>
                    <a:p>
                      <a:pPr algn="l"/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US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Collaborative filtering systems</a:t>
                      </a:r>
                    </a:p>
                    <a:p>
                      <a:pPr algn="l"/>
                      <a:endParaRPr lang="en-US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Hybrid systems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 every user interacts with every product, leading to incomplete graphs that may affect the performance of recommendation systems.</a:t>
                      </a:r>
                    </a:p>
                    <a:p>
                      <a:pPr algn="l"/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Our approach:</a:t>
                      </a:r>
                    </a:p>
                    <a:p>
                      <a:pPr algn="l"/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Using Matrix factorization to overcome the above problem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217234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4049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0"/>
          <p:cNvSpPr txBox="1"/>
          <p:nvPr/>
        </p:nvSpPr>
        <p:spPr>
          <a:xfrm>
            <a:off x="298285" y="179400"/>
            <a:ext cx="9070975" cy="622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1675" rIns="0" bIns="0" anchor="ctr" anchorCtr="0">
            <a:noAutofit/>
          </a:bodyPr>
          <a:lstStyle/>
          <a:p>
            <a:pPr marL="0" marR="0" lvl="0" indent="0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/>
              <a:buNone/>
            </a:pPr>
            <a:r>
              <a:rPr lang="en-US" sz="36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</a:t>
            </a:r>
            <a:r>
              <a:rPr lang="en-US" sz="3600" b="1" dirty="0">
                <a:latin typeface="Times New Roman"/>
                <a:ea typeface="Times New Roman"/>
                <a:cs typeface="Times New Roman"/>
                <a:sym typeface="Times New Roman"/>
              </a:rPr>
              <a:t>iterature Survey of the existing system</a:t>
            </a:r>
          </a:p>
        </p:txBody>
      </p:sp>
      <p:sp>
        <p:nvSpPr>
          <p:cNvPr id="260" name="Google Shape;260;p30"/>
          <p:cNvSpPr txBox="1"/>
          <p:nvPr/>
        </p:nvSpPr>
        <p:spPr>
          <a:xfrm>
            <a:off x="503237" y="1768475"/>
            <a:ext cx="9070975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1225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="" xmlns:a16="http://schemas.microsoft.com/office/drawing/2014/main" id="{750F0174-0F96-0D79-8619-47A500C9D9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1370508"/>
              </p:ext>
            </p:extLst>
          </p:nvPr>
        </p:nvGraphicFramePr>
        <p:xfrm>
          <a:off x="298285" y="1026794"/>
          <a:ext cx="9618231" cy="37753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4225">
                  <a:extLst>
                    <a:ext uri="{9D8B030D-6E8A-4147-A177-3AD203B41FA5}">
                      <a16:colId xmlns="" xmlns:a16="http://schemas.microsoft.com/office/drawing/2014/main" val="1378522680"/>
                    </a:ext>
                  </a:extLst>
                </a:gridCol>
                <a:gridCol w="1797269">
                  <a:extLst>
                    <a:ext uri="{9D8B030D-6E8A-4147-A177-3AD203B41FA5}">
                      <a16:colId xmlns="" xmlns:a16="http://schemas.microsoft.com/office/drawing/2014/main" val="1600065159"/>
                    </a:ext>
                  </a:extLst>
                </a:gridCol>
                <a:gridCol w="1371600">
                  <a:extLst>
                    <a:ext uri="{9D8B030D-6E8A-4147-A177-3AD203B41FA5}">
                      <a16:colId xmlns="" xmlns:a16="http://schemas.microsoft.com/office/drawing/2014/main" val="2218096028"/>
                    </a:ext>
                  </a:extLst>
                </a:gridCol>
                <a:gridCol w="709449">
                  <a:extLst>
                    <a:ext uri="{9D8B030D-6E8A-4147-A177-3AD203B41FA5}">
                      <a16:colId xmlns="" xmlns:a16="http://schemas.microsoft.com/office/drawing/2014/main" val="57991663"/>
                    </a:ext>
                  </a:extLst>
                </a:gridCol>
                <a:gridCol w="1828800">
                  <a:extLst>
                    <a:ext uri="{9D8B030D-6E8A-4147-A177-3AD203B41FA5}">
                      <a16:colId xmlns="" xmlns:a16="http://schemas.microsoft.com/office/drawing/2014/main" val="1536129767"/>
                    </a:ext>
                  </a:extLst>
                </a:gridCol>
                <a:gridCol w="1466193">
                  <a:extLst>
                    <a:ext uri="{9D8B030D-6E8A-4147-A177-3AD203B41FA5}">
                      <a16:colId xmlns="" xmlns:a16="http://schemas.microsoft.com/office/drawing/2014/main" val="908098600"/>
                    </a:ext>
                  </a:extLst>
                </a:gridCol>
                <a:gridCol w="1970695">
                  <a:extLst>
                    <a:ext uri="{9D8B030D-6E8A-4147-A177-3AD203B41FA5}">
                      <a16:colId xmlns="" xmlns:a16="http://schemas.microsoft.com/office/drawing/2014/main" val="3656742697"/>
                    </a:ext>
                  </a:extLst>
                </a:gridCol>
              </a:tblGrid>
              <a:tr h="57036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Sr.</a:t>
                      </a:r>
                    </a:p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en-IN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  <a:endParaRPr lang="en-IN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</a:t>
                      </a:r>
                      <a:endParaRPr lang="en-IN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</a:t>
                      </a:r>
                      <a:endParaRPr lang="en-IN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Outcomes</a:t>
                      </a:r>
                      <a:endParaRPr lang="en-IN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Methodology</a:t>
                      </a:r>
                      <a:endParaRPr lang="en-IN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Demerits</a:t>
                      </a:r>
                      <a:endParaRPr lang="en-IN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47307664"/>
                  </a:ext>
                </a:extLst>
              </a:tr>
              <a:tr h="3135261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[3]</a:t>
                      </a:r>
                    </a:p>
                    <a:p>
                      <a:pPr algn="l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Solutions for Problems of Existing E-Commerce </a:t>
                      </a:r>
                    </a:p>
                    <a:p>
                      <a:pPr algn="l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Recommendation System </a:t>
                      </a:r>
                    </a:p>
                    <a:p>
                      <a:pPr algn="l"/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Gao Zhipeng</a:t>
                      </a:r>
                    </a:p>
                    <a:p>
                      <a:pPr algn="ctr"/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Li Zhixing</a:t>
                      </a:r>
                    </a:p>
                    <a:p>
                      <a:pPr algn="ctr"/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Niu Kun </a:t>
                      </a:r>
                    </a:p>
                    <a:p>
                      <a:pPr algn="ctr"/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Recommendation system includes user model, the recommended model and recommendation algorithm.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Content-based systems</a:t>
                      </a:r>
                    </a:p>
                    <a:p>
                      <a:pPr algn="l"/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US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Collaborative filtering systems</a:t>
                      </a:r>
                    </a:p>
                    <a:p>
                      <a:pPr algn="l"/>
                      <a:endParaRPr lang="en-US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Hybrid systems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Cold start problem</a:t>
                      </a:r>
                    </a:p>
                    <a:p>
                      <a:pPr algn="l"/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Our approach:</a:t>
                      </a:r>
                    </a:p>
                    <a:p>
                      <a:pPr algn="l"/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Using Rating algorithm to overcome the cold start problem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217234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0733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6"/>
          <p:cNvSpPr txBox="1"/>
          <p:nvPr/>
        </p:nvSpPr>
        <p:spPr>
          <a:xfrm>
            <a:off x="504762" y="-4220"/>
            <a:ext cx="9071100" cy="865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1675" rIns="0" bIns="0" anchor="ctr" anchorCtr="0">
            <a:noAutofit/>
          </a:bodyPr>
          <a:lstStyle/>
          <a:p>
            <a:pPr lvl="0">
              <a:lnSpc>
                <a:spcPct val="93000"/>
              </a:lnSpc>
              <a:buSzPts val="3600"/>
            </a:pPr>
            <a:r>
              <a:rPr lang="en-US" sz="3600" b="1" dirty="0">
                <a:latin typeface="Times New Roman"/>
                <a:ea typeface="Times New Roman"/>
                <a:cs typeface="Times New Roman"/>
                <a:sym typeface="Times New Roman"/>
              </a:rPr>
              <a:t>Limitations of  the existing system </a:t>
            </a:r>
            <a:endParaRPr dirty="0"/>
          </a:p>
        </p:txBody>
      </p:sp>
      <p:sp>
        <p:nvSpPr>
          <p:cNvPr id="234" name="Google Shape;234;p26"/>
          <p:cNvSpPr txBox="1"/>
          <p:nvPr/>
        </p:nvSpPr>
        <p:spPr>
          <a:xfrm>
            <a:off x="504762" y="638554"/>
            <a:ext cx="9317908" cy="6612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algn="just">
              <a:lnSpc>
                <a:spcPct val="115000"/>
              </a:lnSpc>
              <a:spcBef>
                <a:spcPts val="1200"/>
              </a:spcBef>
            </a:pPr>
            <a:r>
              <a:rPr lang="en-US" sz="24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 e-commerce recommendation systems offer significant benefits, they also have certain limitations:</a:t>
            </a:r>
          </a:p>
          <a:p>
            <a:pPr marL="558800" indent="-457200">
              <a:lnSpc>
                <a:spcPct val="120000"/>
              </a:lnSpc>
              <a:spcBef>
                <a:spcPts val="12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new user joins, there’s no historical data on their preferences,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making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personalized recommendations difficult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58800" indent="-457200">
              <a:lnSpc>
                <a:spcPct val="120000"/>
              </a:lnSpc>
              <a:spcBef>
                <a:spcPts val="12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systems tend to promote popular items, often ignoring less popular products. </a:t>
            </a:r>
          </a:p>
          <a:p>
            <a:pPr marL="558800" indent="-457200">
              <a:lnSpc>
                <a:spcPct val="120000"/>
              </a:lnSpc>
              <a:spcBef>
                <a:spcPts val="12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preferences change over time, but many recommendation algorithms assume static preferences. </a:t>
            </a:r>
          </a:p>
          <a:p>
            <a:pPr marL="558800" lvl="0" indent="-457200">
              <a:lnSpc>
                <a:spcPct val="120000"/>
              </a:lnSpc>
              <a:spcBef>
                <a:spcPts val="1200"/>
              </a:spcBef>
              <a:buSzPct val="100000"/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58800" lvl="0" indent="-457200">
              <a:lnSpc>
                <a:spcPct val="120000"/>
              </a:lnSpc>
              <a:spcBef>
                <a:spcPts val="1200"/>
              </a:spcBef>
              <a:buSzPct val="100000"/>
              <a:buFont typeface="Arial" panose="020B0604020202020204" pitchFamily="34" charset="0"/>
              <a:buChar char="•"/>
            </a:pPr>
            <a:endParaRPr lang="en-US" sz="4000" dirty="0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58800" lvl="0" indent="-457200">
              <a:lnSpc>
                <a:spcPct val="120000"/>
              </a:lnSpc>
              <a:spcBef>
                <a:spcPts val="1200"/>
              </a:spcBef>
              <a:buSzPct val="100000"/>
              <a:buFont typeface="Arial" panose="020B0604020202020204" pitchFamily="34" charset="0"/>
              <a:buChar char="•"/>
            </a:pPr>
            <a:endParaRPr lang="en-US" sz="4000" dirty="0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58800" lvl="0" indent="-457200">
              <a:lnSpc>
                <a:spcPct val="120000"/>
              </a:lnSpc>
              <a:spcBef>
                <a:spcPts val="1200"/>
              </a:spcBef>
              <a:buSzPct val="100000"/>
              <a:buFont typeface="Arial" panose="020B0604020202020204" pitchFamily="34" charset="0"/>
              <a:buChar char="•"/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2406983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6"/>
          <p:cNvSpPr txBox="1"/>
          <p:nvPr/>
        </p:nvSpPr>
        <p:spPr>
          <a:xfrm>
            <a:off x="504762" y="-4220"/>
            <a:ext cx="9071100" cy="865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1675" rIns="0" bIns="0" anchor="ctr" anchorCtr="0">
            <a:noAutofit/>
          </a:bodyPr>
          <a:lstStyle/>
          <a:p>
            <a:pPr lvl="0">
              <a:lnSpc>
                <a:spcPct val="93000"/>
              </a:lnSpc>
              <a:buSzPts val="3600"/>
            </a:pPr>
            <a:r>
              <a:rPr lang="en-US" sz="3600" b="1" dirty="0">
                <a:latin typeface="Times New Roman"/>
                <a:ea typeface="Times New Roman"/>
                <a:cs typeface="Times New Roman"/>
                <a:sym typeface="Times New Roman"/>
              </a:rPr>
              <a:t>Problem statement </a:t>
            </a:r>
            <a:endParaRPr dirty="0"/>
          </a:p>
        </p:txBody>
      </p:sp>
      <p:sp>
        <p:nvSpPr>
          <p:cNvPr id="234" name="Google Shape;234;p26"/>
          <p:cNvSpPr txBox="1"/>
          <p:nvPr/>
        </p:nvSpPr>
        <p:spPr>
          <a:xfrm>
            <a:off x="504762" y="638554"/>
            <a:ext cx="9317908" cy="6612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58800" lvl="0" indent="-457200">
              <a:lnSpc>
                <a:spcPct val="120000"/>
              </a:lnSpc>
              <a:spcBef>
                <a:spcPts val="12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4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 systems, </a:t>
            </a:r>
            <a:r>
              <a:rPr lang="en-US" sz="2400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cold start problem </a:t>
            </a:r>
            <a:r>
              <a:rPr lang="en-US" sz="24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arises when the system lacks sufficient data to make accurate recommendations for new users, new items, or in the early stages of system deployment. </a:t>
            </a:r>
          </a:p>
          <a:p>
            <a:pPr marL="558800" lvl="0" indent="-457200">
              <a:lnSpc>
                <a:spcPct val="120000"/>
              </a:lnSpc>
              <a:spcBef>
                <a:spcPts val="12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 </a:t>
            </a:r>
            <a:r>
              <a:rPr lang="en-US" sz="24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a new user joins the platform, the system has no historical data about their preferences, making it difficult to generate personalized recommendations. </a:t>
            </a:r>
          </a:p>
          <a:p>
            <a:pPr marL="558800" lvl="0" indent="-457200">
              <a:lnSpc>
                <a:spcPct val="120000"/>
              </a:lnSpc>
              <a:spcBef>
                <a:spcPts val="12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sz="24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can be solved by using Rating Based Algorithm.</a:t>
            </a:r>
          </a:p>
          <a:p>
            <a:pPr marL="558800" indent="-457200">
              <a:lnSpc>
                <a:spcPct val="120000"/>
              </a:lnSpc>
              <a:spcBef>
                <a:spcPts val="1200"/>
              </a:spcBef>
              <a:buSzPct val="100000"/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58800" lvl="0" indent="-457200">
              <a:lnSpc>
                <a:spcPct val="120000"/>
              </a:lnSpc>
              <a:spcBef>
                <a:spcPts val="1200"/>
              </a:spcBef>
              <a:buSzPct val="100000"/>
              <a:buFont typeface="Arial" panose="020B0604020202020204" pitchFamily="34" charset="0"/>
              <a:buChar char="•"/>
            </a:pPr>
            <a:endParaRPr lang="en-US" sz="4000" dirty="0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58800" lvl="0" indent="-457200">
              <a:lnSpc>
                <a:spcPct val="120000"/>
              </a:lnSpc>
              <a:spcBef>
                <a:spcPts val="1200"/>
              </a:spcBef>
              <a:buSzPct val="100000"/>
              <a:buFont typeface="Arial" panose="020B0604020202020204" pitchFamily="34" charset="0"/>
              <a:buChar char="•"/>
            </a:pPr>
            <a:endParaRPr lang="en-US" sz="4000" dirty="0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58800" lvl="0" indent="-457200">
              <a:lnSpc>
                <a:spcPct val="120000"/>
              </a:lnSpc>
              <a:spcBef>
                <a:spcPts val="1200"/>
              </a:spcBef>
              <a:buSzPct val="100000"/>
              <a:buFont typeface="Arial" panose="020B0604020202020204" pitchFamily="34" charset="0"/>
              <a:buChar char="•"/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343213581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defaul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FFFFFF"/>
      </a:accent3>
      <a:accent4>
        <a:srgbClr val="5FCBEF"/>
      </a:accent4>
      <a:accent5>
        <a:srgbClr val="2E83C3"/>
      </a:accent5>
      <a:accent6>
        <a:srgbClr val="FFFFFF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3_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791</TotalTime>
  <Words>824</Words>
  <Application>Microsoft Office PowerPoint</Application>
  <PresentationFormat>Custom</PresentationFormat>
  <Paragraphs>179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Arial</vt:lpstr>
      <vt:lpstr>Courier New</vt:lpstr>
      <vt:lpstr>Noto Sans Symbols</vt:lpstr>
      <vt:lpstr>Times New Roman</vt:lpstr>
      <vt:lpstr>Trebuchet MS</vt:lpstr>
      <vt:lpstr>Facet</vt:lpstr>
      <vt:lpstr>Facet</vt:lpstr>
      <vt:lpstr>1_Facet</vt:lpstr>
      <vt:lpstr>2_Facet</vt:lpstr>
      <vt:lpstr>3_Facet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Nisha</dc:creator>
  <cp:lastModifiedBy>Arya</cp:lastModifiedBy>
  <cp:revision>26</cp:revision>
  <dcterms:modified xsi:type="dcterms:W3CDTF">2024-10-22T22:13:53Z</dcterms:modified>
</cp:coreProperties>
</file>