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16" autoAdjust="0"/>
    <p:restoredTop sz="94707" autoAdjust="0"/>
  </p:normalViewPr>
  <p:slideViewPr>
    <p:cSldViewPr>
      <p:cViewPr varScale="1">
        <p:scale>
          <a:sx n="93" d="100"/>
          <a:sy n="93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DA43D-78BD-4A09-96FA-1C1E01320B04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D32FC-033F-4C24-9F49-0CEA3B6F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D32FC-033F-4C24-9F49-0CEA3B6FAB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gdeashwin/Backbone/tree/master/Training-Session-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gdeashwin/Backbone/tree/master/Training-Session-1" TargetMode="External"/><Relationship Id="rId2" Type="http://schemas.openxmlformats.org/officeDocument/2006/relationships/hyperlink" Target="https://github.com/hegdeashwin/Training-Session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ngle_page_applica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914400"/>
            <a:ext cx="6705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Structuring your web apps via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620000" cy="1399363"/>
          </a:xfr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0" y="41910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Training Session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Getting </a:t>
            </a:r>
            <a:r>
              <a:rPr lang="en-US" dirty="0" smtClean="0">
                <a:solidFill>
                  <a:schemeClr val="tx2"/>
                </a:solidFill>
              </a:rPr>
              <a:t>Started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F71-9B40-49DB-9BB1-66B274947175}" type="datetime2">
              <a:rPr lang="en-US" smtClean="0"/>
              <a:t>Wednesday, July 24,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3048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 smtClean="0">
                <a:solidFill>
                  <a:schemeClr val="tx2"/>
                </a:solidFill>
              </a:rPr>
              <a:t>How to use Backbone.JS ? Continue…</a:t>
            </a:r>
            <a:endParaRPr lang="en-US" sz="17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Adding Backbone to your web apps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72645"/>
            <a:ext cx="7141061" cy="39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F71-9B40-49DB-9BB1-66B274947175}" type="datetime2">
              <a:rPr lang="en-US" smtClean="0"/>
              <a:t>Wednesday, July 24,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3048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 smtClean="0">
                <a:solidFill>
                  <a:schemeClr val="tx2"/>
                </a:solidFill>
              </a:rPr>
              <a:t>How to use Backbone.JS ? Continue…</a:t>
            </a:r>
            <a:endParaRPr lang="en-US" sz="17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Step 1: Navigate to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repostory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Step 2: Download the repository &amp; navigate to Examples directory in Google Chrome.</a:t>
            </a:r>
          </a:p>
          <a:p>
            <a:r>
              <a:rPr lang="en-US" dirty="0" smtClean="0"/>
              <a:t>Step 3: Press F12, Click on Network and refresh the page.</a:t>
            </a:r>
          </a:p>
          <a:p>
            <a:r>
              <a:rPr lang="en-US" dirty="0" smtClean="0"/>
              <a:t>Step 4: Now, go to console tab and type “Backbone” in JS console provided by Chrome.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838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JavaScript console with reference to Backbone.JS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876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3"/>
              </a:rPr>
              <a:t>github.com/hegdeashwin/Training-Session-1</a:t>
            </a:r>
            <a:endParaRPr lang="en-US" dirty="0" smtClean="0"/>
          </a:p>
          <a:p>
            <a:pPr lvl="1"/>
            <a:r>
              <a:rPr lang="en-US" dirty="0" smtClean="0"/>
              <a:t>Presentation slide.</a:t>
            </a:r>
          </a:p>
          <a:p>
            <a:pPr lvl="1"/>
            <a:r>
              <a:rPr lang="en-US" dirty="0" smtClean="0"/>
              <a:t>Example </a:t>
            </a:r>
            <a:r>
              <a:rPr lang="en-US" dirty="0" smtClean="0"/>
              <a:t>directory.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 algn="r">
              <a:buNone/>
            </a:pPr>
            <a:endParaRPr lang="en-US" dirty="0" smtClean="0"/>
          </a:p>
          <a:p>
            <a:pPr marL="457200" lvl="1" indent="0" algn="r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dirty="0" smtClean="0"/>
          </a:p>
          <a:p>
            <a:pPr marL="457200" lvl="1" indent="0" algn="r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dirty="0" smtClean="0"/>
          </a:p>
          <a:p>
            <a:pPr marL="457200" lvl="1" indent="0" algn="r">
              <a:buNone/>
            </a:pPr>
            <a:r>
              <a:rPr lang="en-US" dirty="0" smtClean="0"/>
              <a:t>Thank you.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F71-9B40-49DB-9BB1-66B274947175}" type="datetime2">
              <a:rPr lang="en-US" smtClean="0"/>
              <a:t>Wednesday, July 24,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3048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 smtClean="0">
                <a:solidFill>
                  <a:schemeClr val="tx2"/>
                </a:solidFill>
              </a:rPr>
              <a:t>Root resources</a:t>
            </a:r>
            <a:endParaRPr 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Agenda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Introduction to Backbone.JS</a:t>
            </a:r>
          </a:p>
          <a:p>
            <a:pPr lvl="1"/>
            <a:r>
              <a:rPr lang="en-US" dirty="0" smtClean="0"/>
              <a:t>Prerequisites.</a:t>
            </a:r>
            <a:endParaRPr lang="en-US" dirty="0"/>
          </a:p>
          <a:p>
            <a:pPr lvl="1"/>
            <a:r>
              <a:rPr lang="en-US" dirty="0"/>
              <a:t>Quick </a:t>
            </a:r>
            <a:r>
              <a:rPr lang="en-US" dirty="0" smtClean="0"/>
              <a:t>definition </a:t>
            </a:r>
            <a:endParaRPr lang="en-US" dirty="0" smtClean="0"/>
          </a:p>
          <a:p>
            <a:pPr lvl="1"/>
            <a:r>
              <a:rPr lang="en-US" dirty="0" smtClean="0"/>
              <a:t>Overview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Why do we need it?</a:t>
            </a:r>
            <a:endParaRPr lang="en-US" dirty="0"/>
          </a:p>
          <a:p>
            <a:pPr lvl="1"/>
            <a:r>
              <a:rPr lang="en-US" dirty="0"/>
              <a:t>Where should I use it?</a:t>
            </a:r>
          </a:p>
          <a:p>
            <a:pPr lvl="1"/>
            <a:r>
              <a:rPr lang="en-US" dirty="0"/>
              <a:t>What is SPA?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Knowing </a:t>
            </a:r>
            <a:r>
              <a:rPr lang="en-US" dirty="0">
                <a:solidFill>
                  <a:schemeClr val="tx2"/>
                </a:solidFill>
              </a:rPr>
              <a:t>Backbone's Backbone</a:t>
            </a:r>
          </a:p>
          <a:p>
            <a:pPr lvl="1"/>
            <a:r>
              <a:rPr lang="en-US" dirty="0" smtClean="0"/>
              <a:t>Overview on general MVC</a:t>
            </a:r>
          </a:p>
          <a:p>
            <a:pPr lvl="1"/>
            <a:r>
              <a:rPr lang="en-US" dirty="0" smtClean="0"/>
              <a:t>Difference between general MVC Vs. Backbone’s MVC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How to use </a:t>
            </a:r>
            <a:r>
              <a:rPr lang="en-US" dirty="0" smtClean="0">
                <a:solidFill>
                  <a:schemeClr val="tx2"/>
                </a:solidFill>
              </a:rPr>
              <a:t>Backbone.JS</a:t>
            </a:r>
          </a:p>
          <a:p>
            <a:pPr lvl="1"/>
            <a:r>
              <a:rPr lang="en-US" dirty="0" smtClean="0"/>
              <a:t>How Backbone works?</a:t>
            </a:r>
          </a:p>
          <a:p>
            <a:pPr lvl="1"/>
            <a:r>
              <a:rPr lang="en-US" dirty="0" smtClean="0"/>
              <a:t>Adding Backbone to your web apps</a:t>
            </a:r>
            <a:endParaRPr lang="en-US" dirty="0"/>
          </a:p>
          <a:p>
            <a:pPr lvl="1"/>
            <a:r>
              <a:rPr lang="en-US" dirty="0"/>
              <a:t>JavaScript console with reference </a:t>
            </a:r>
            <a:r>
              <a:rPr lang="en-US" dirty="0" smtClean="0"/>
              <a:t>to Backbone.JS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Root resources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F71-9B40-49DB-9BB1-66B274947175}" type="datetime2">
              <a:rPr lang="en-US" smtClean="0"/>
              <a:t>Wednesday, July 24,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Introduction to Backbone.JS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F71-9B40-49DB-9BB1-66B274947175}" type="datetime2">
              <a:rPr lang="en-US" smtClean="0"/>
              <a:t>Wednesday, July 24,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0600"/>
            <a:ext cx="21336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68128" y="1191287"/>
            <a:ext cx="3321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3200" dirty="0" smtClean="0"/>
              <a:t>What </a:t>
            </a:r>
            <a:r>
              <a:rPr lang="en-US" dirty="0" smtClean="0"/>
              <a:t>are the Prerequisites 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2597439" cy="28900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29000" y="4419600"/>
            <a:ext cx="29739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3200" dirty="0" smtClean="0"/>
              <a:t>J</a:t>
            </a:r>
            <a:r>
              <a:rPr lang="en-US" dirty="0" smtClean="0"/>
              <a:t>ava</a:t>
            </a:r>
            <a:r>
              <a:rPr lang="en-US" sz="3200" dirty="0" smtClean="0"/>
              <a:t>S</a:t>
            </a:r>
            <a:r>
              <a:rPr lang="en-US" dirty="0" smtClean="0"/>
              <a:t>cript &amp; </a:t>
            </a:r>
            <a:r>
              <a:rPr lang="en-US" sz="3200" dirty="0" smtClean="0"/>
              <a:t>jQ</a:t>
            </a:r>
            <a:r>
              <a:rPr lang="en-US" dirty="0" smtClean="0"/>
              <a:t>uery</a:t>
            </a:r>
          </a:p>
        </p:txBody>
      </p:sp>
    </p:spTree>
    <p:extLst>
      <p:ext uri="{BB962C8B-B14F-4D97-AF65-F5344CB8AC3E}">
        <p14:creationId xmlns:p14="http://schemas.microsoft.com/office/powerpoint/2010/main" val="37559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Quick definition:</a:t>
            </a:r>
          </a:p>
          <a:p>
            <a:pPr marL="0" indent="0" algn="just">
              <a:buNone/>
            </a:pPr>
            <a:r>
              <a:rPr lang="en-US" sz="2400" dirty="0" smtClean="0"/>
              <a:t>Backbone.JS is a </a:t>
            </a:r>
            <a:r>
              <a:rPr lang="en-US" sz="4000" dirty="0" smtClean="0">
                <a:solidFill>
                  <a:schemeClr val="tx2"/>
                </a:solidFill>
              </a:rPr>
              <a:t>light weighted</a:t>
            </a:r>
            <a:r>
              <a:rPr lang="en-US" sz="2400" dirty="0" smtClean="0"/>
              <a:t> client side JS library </a:t>
            </a:r>
            <a:r>
              <a:rPr lang="en-US" sz="2400" dirty="0" smtClean="0"/>
              <a:t>(Not a framework) which </a:t>
            </a:r>
            <a:r>
              <a:rPr lang="en-US" sz="2400" dirty="0" smtClean="0"/>
              <a:t>provides </a:t>
            </a:r>
            <a:r>
              <a:rPr lang="en-US" sz="4000" dirty="0" smtClean="0">
                <a:solidFill>
                  <a:schemeClr val="tx2"/>
                </a:solidFill>
              </a:rPr>
              <a:t>structure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JavaScript based web applications.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dirty="0" smtClean="0"/>
              <a:t>Overview</a:t>
            </a:r>
            <a:r>
              <a:rPr lang="en-US" sz="2400" dirty="0" smtClean="0"/>
              <a:t>:</a:t>
            </a:r>
          </a:p>
          <a:p>
            <a:r>
              <a:rPr lang="en-US" dirty="0" smtClean="0"/>
              <a:t>Created by </a:t>
            </a:r>
            <a:r>
              <a:rPr lang="en-US" dirty="0" smtClean="0">
                <a:solidFill>
                  <a:schemeClr val="tx2"/>
                </a:solidFill>
              </a:rPr>
              <a:t>Jeremy Ashkenas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Easily available on www.backbonejs.org</a:t>
            </a:r>
          </a:p>
          <a:p>
            <a:r>
              <a:rPr lang="en-US" dirty="0" smtClean="0"/>
              <a:t>Written in </a:t>
            </a:r>
            <a:r>
              <a:rPr lang="en-US" dirty="0" smtClean="0">
                <a:solidFill>
                  <a:schemeClr val="tx2"/>
                </a:solidFill>
              </a:rPr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Cross-Platform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Production </a:t>
            </a:r>
            <a:r>
              <a:rPr lang="en-US" dirty="0" smtClean="0">
                <a:solidFill>
                  <a:schemeClr val="tx2"/>
                </a:solidFill>
              </a:rPr>
              <a:t>6.3KB</a:t>
            </a:r>
            <a:r>
              <a:rPr lang="en-US" dirty="0" smtClean="0"/>
              <a:t>, Development </a:t>
            </a:r>
            <a:r>
              <a:rPr lang="en-US" dirty="0" smtClean="0">
                <a:solidFill>
                  <a:schemeClr val="tx2"/>
                </a:solidFill>
              </a:rPr>
              <a:t>56KB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F71-9B40-49DB-9BB1-66B274947175}" type="datetime2">
              <a:rPr lang="en-US" smtClean="0"/>
              <a:t>Wednesday, July 24,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3048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Introduction to Backbone.JS Continue…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Overview Continue:</a:t>
            </a:r>
          </a:p>
          <a:p>
            <a:r>
              <a:rPr lang="en-US" dirty="0" smtClean="0"/>
              <a:t>For building web apps based on </a:t>
            </a:r>
            <a:r>
              <a:rPr lang="en-US" dirty="0" smtClean="0">
                <a:solidFill>
                  <a:schemeClr val="tx2"/>
                </a:solidFill>
              </a:rPr>
              <a:t>SPA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Hard dependence on </a:t>
            </a:r>
            <a:r>
              <a:rPr lang="en-US" dirty="0" smtClean="0">
                <a:solidFill>
                  <a:schemeClr val="tx2"/>
                </a:solidFill>
              </a:rPr>
              <a:t>Underscore.JS</a:t>
            </a:r>
            <a:r>
              <a:rPr lang="en-US" dirty="0" smtClean="0"/>
              <a:t> &amp; light dependence on jQuery &amp; json2.JS</a:t>
            </a:r>
          </a:p>
          <a:p>
            <a:r>
              <a:rPr lang="en-US" dirty="0">
                <a:solidFill>
                  <a:schemeClr val="tx2"/>
                </a:solidFill>
              </a:rPr>
              <a:t>Key-value binding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custom </a:t>
            </a:r>
            <a:r>
              <a:rPr lang="en-US" dirty="0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Rich API of enumerable </a:t>
            </a:r>
            <a:r>
              <a:rPr lang="en-US" dirty="0" smtClean="0">
                <a:solidFill>
                  <a:schemeClr val="tx2"/>
                </a:solidFill>
              </a:rPr>
              <a:t>functions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Views with declarative event </a:t>
            </a:r>
            <a:r>
              <a:rPr lang="en-US" dirty="0" smtClean="0">
                <a:solidFill>
                  <a:schemeClr val="tx2"/>
                </a:solidFill>
              </a:rPr>
              <a:t>handling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>
                <a:solidFill>
                  <a:schemeClr val="tx2"/>
                </a:solidFill>
              </a:rPr>
              <a:t>RESTful</a:t>
            </a:r>
            <a:r>
              <a:rPr lang="en-US" dirty="0">
                <a:solidFill>
                  <a:schemeClr val="tx2"/>
                </a:solidFill>
              </a:rPr>
              <a:t> JSON </a:t>
            </a:r>
            <a:r>
              <a:rPr lang="en-US" dirty="0" smtClean="0">
                <a:solidFill>
                  <a:schemeClr val="tx2"/>
                </a:solidFill>
              </a:rPr>
              <a:t>interface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F71-9B40-49DB-9BB1-66B274947175}" type="datetime2">
              <a:rPr lang="en-US" smtClean="0"/>
              <a:t>Wednesday, July 24,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3048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Introduction to Backbone.JS Continue…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Why</a:t>
            </a:r>
            <a:r>
              <a:rPr lang="en-US" dirty="0" smtClean="0"/>
              <a:t> Backbone.JS? </a:t>
            </a:r>
          </a:p>
          <a:p>
            <a:r>
              <a:rPr lang="en-US" dirty="0" smtClean="0"/>
              <a:t>What jQuery is missing?</a:t>
            </a:r>
          </a:p>
          <a:p>
            <a:r>
              <a:rPr lang="en-US" dirty="0"/>
              <a:t>Does it replace jQuery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>
                <a:solidFill>
                  <a:schemeClr val="tx2"/>
                </a:solidFill>
              </a:rPr>
              <a:t>Where</a:t>
            </a:r>
            <a:r>
              <a:rPr lang="en-US" dirty="0"/>
              <a:t> should I be using this?</a:t>
            </a:r>
          </a:p>
          <a:p>
            <a:r>
              <a:rPr lang="en-US" dirty="0" smtClean="0"/>
              <a:t>Creating </a:t>
            </a:r>
            <a:r>
              <a:rPr lang="en-US" dirty="0"/>
              <a:t>front end </a:t>
            </a:r>
            <a:r>
              <a:rPr lang="en-US" dirty="0" smtClean="0"/>
              <a:t>heavy Data </a:t>
            </a:r>
            <a:r>
              <a:rPr lang="en-US" dirty="0"/>
              <a:t>driven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</a:t>
            </a:r>
            <a:r>
              <a:rPr lang="en-US" dirty="0"/>
              <a:t>Think the </a:t>
            </a:r>
            <a:r>
              <a:rPr lang="en-US" dirty="0" smtClean="0"/>
              <a:t>Gmail </a:t>
            </a:r>
            <a:r>
              <a:rPr lang="en-US" dirty="0"/>
              <a:t>interface, new </a:t>
            </a:r>
            <a:r>
              <a:rPr lang="en-US" dirty="0" smtClean="0"/>
              <a:t>Twitter etc.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F71-9B40-49DB-9BB1-66B274947175}" type="datetime2">
              <a:rPr lang="en-US" smtClean="0"/>
              <a:t>Wednesday, July 24,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3048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Introduction to Backbone.JS Continue…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1186"/>
            <a:ext cx="7467599" cy="516116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F71-9B40-49DB-9BB1-66B274947175}" type="datetime2">
              <a:rPr lang="en-US" smtClean="0"/>
              <a:t>Wednesday, July 24,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3048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Introduction to Backbone.JS Continue…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62800" y="304800"/>
            <a:ext cx="1534356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tx2"/>
                </a:solidFill>
                <a:hlinkClick r:id="rId3"/>
              </a:rPr>
              <a:t>Learn more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General MVC</a:t>
            </a:r>
          </a:p>
          <a:p>
            <a:pPr marL="0" indent="0">
              <a:buNone/>
            </a:pPr>
            <a:r>
              <a:rPr lang="en-US" dirty="0" smtClean="0"/>
              <a:t>M=Model, V=View, C=Controller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Backbone’s MV*</a:t>
            </a:r>
          </a:p>
          <a:p>
            <a:pPr marL="0" indent="0">
              <a:buNone/>
            </a:pPr>
            <a:r>
              <a:rPr lang="en-US" dirty="0" smtClean="0"/>
              <a:t>M=Model, V=View, C=Collection [+Router]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err="1" smtClean="0"/>
              <a:t>RoR</a:t>
            </a:r>
            <a:r>
              <a:rPr lang="en-US" u="sng" dirty="0" smtClean="0"/>
              <a:t> MVC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M=Model, V=View, </a:t>
            </a:r>
            <a:r>
              <a:rPr lang="en-US" dirty="0" smtClean="0"/>
              <a:t>C=Controller, R=Router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F71-9B40-49DB-9BB1-66B274947175}" type="datetime2">
              <a:rPr lang="en-US" smtClean="0"/>
              <a:t>Wednesday, July 24,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3048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>
                <a:solidFill>
                  <a:schemeClr val="tx2"/>
                </a:solidFill>
              </a:rPr>
              <a:t>Knowing Backbone's Backbone</a:t>
            </a:r>
          </a:p>
        </p:txBody>
      </p:sp>
    </p:spTree>
    <p:extLst>
      <p:ext uri="{BB962C8B-B14F-4D97-AF65-F5344CB8AC3E}">
        <p14:creationId xmlns:p14="http://schemas.microsoft.com/office/powerpoint/2010/main" val="39783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153400" cy="456771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5F71-9B40-49DB-9BB1-66B274947175}" type="datetime2">
              <a:rPr lang="en-US" smtClean="0"/>
              <a:t>Wednesday, July 24,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3048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>
                <a:solidFill>
                  <a:schemeClr val="tx2"/>
                </a:solidFill>
              </a:rPr>
              <a:t>How to use Backbone.JS ?</a:t>
            </a:r>
            <a:endParaRPr lang="en-US" sz="2500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838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How Backbone works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399</Words>
  <Application>Microsoft Office PowerPoint</Application>
  <PresentationFormat>On-screen Show (4:3)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Structuring your web apps via</vt:lpstr>
      <vt:lpstr>Agenda</vt:lpstr>
      <vt:lpstr>Introduction to Backbone.JS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Ashwin</cp:lastModifiedBy>
  <cp:revision>438</cp:revision>
  <dcterms:created xsi:type="dcterms:W3CDTF">2006-08-16T00:00:00Z</dcterms:created>
  <dcterms:modified xsi:type="dcterms:W3CDTF">2013-07-24T01:45:04Z</dcterms:modified>
</cp:coreProperties>
</file>