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3"/>
  </p:normalViewPr>
  <p:slideViewPr>
    <p:cSldViewPr snapToGrid="0" snapToObjects="1">
      <p:cViewPr>
        <p:scale>
          <a:sx n="82" d="100"/>
          <a:sy n="82" d="100"/>
        </p:scale>
        <p:origin x="48" y="-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44F64-C911-A64D-9CBA-61C7A6D28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333EC4-7D99-6A48-9D77-CEE50AFA8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55C14-75FC-714B-904D-F5DD82F6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B73D5-4A8C-934B-8508-85C79B81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2CB47E-3791-1748-A419-2A0224D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1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A99EB-05EB-914B-9BB5-B0EFDCFD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B0BE0B-B070-4941-A676-C3B6CF8E7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C9D396-990F-CC44-8C41-6F1A3E25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FDFB0-4927-E640-9896-5A86CCD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09F0F-D7D6-B740-B9D3-06484C60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605BBA-4B68-4846-8B07-3E49F56F0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5E9B97-9CE3-0A47-95F7-4474D28F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FEC138-8E8E-EA4E-9154-9F8E574C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EA603-BDCF-BE48-AB7E-B18C187C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568FD-627E-3D41-93B1-2CE8F20B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24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1E593-22F7-9B44-AB43-BABD77DE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5672C-80F9-D04E-9232-762D0E23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47114-E734-B346-B6F2-4B2FA7C8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69EA5E-CC82-4F48-9D73-B4FC08E2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E86C3D-9AC8-0A40-8824-4B2F1F22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4A9D-4BFC-BB42-A22A-8721BD59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78F6AA-C6EA-9743-8A64-8C549CB1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A7D89-2348-AB48-8655-0843624C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0EA855-A2FE-5D4C-96EF-EBDD7455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8BF2DD-5A2D-964B-94E0-0B9B6BA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41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712D2-FD83-3947-8961-A09F031E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C65F2-31C6-9B45-BA07-55194C25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5946F9-34FD-864F-9656-51F55C79A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AC9D19-D5A9-6844-9B82-500ABF29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232FD4-18E0-D64E-B45B-73EA6C1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7C3BFE-A49F-084B-8E37-9CAE454A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7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2570B-F205-BE4F-8ECC-A9AB9458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FBA5AD-6563-1B4B-9EF5-842D673B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58DC3B-0F78-2145-98A5-0C4AF55D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9785A4-6680-5D4D-8860-5C8876625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93D5B2-9B65-684B-A86F-6588CAA9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5A85CE-FB87-9948-81A4-CACF2FFA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0B671C3-788B-DA45-BD54-1311D80B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FC2875-2D15-834B-924C-40E75F69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6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EABB85-8A44-8448-856D-E6632777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7CA34DC-5883-634C-BC05-6C2008A6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C6AD08-96A2-9045-907D-49475BFB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7B4EDF-3DE0-6140-99D4-5B4FDAED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53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B8906EA-92AA-9646-AA38-90E6700F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750BC2-8D34-8646-BE0A-4DA7BF75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5AEE-DCE3-4146-8FE2-F91F3621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D47F5-398B-EC47-80C2-BCE6F361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7D35CA-48E6-E640-AC6E-05240664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64D316-6927-3142-82B7-07899E7BA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D02D8-FD7E-DC48-92E6-2E7AC82D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7EBB5-BC3C-E142-8C8D-18B42CE8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F0B8D1-2E5B-BD4D-A4AD-7C31A92A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0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3CFC2-1ECB-A246-A6D4-B5516CFA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453E67-0240-DE42-82EE-859967F8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9B73E4-4E05-0846-A2BD-0433EA724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E9D90-B068-0747-8280-C63D0500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988F74-4F5D-354E-B3F7-5DCA853E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78891C-91F5-734D-81B4-22D8F28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31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C579E8-BFBF-2D41-9AD3-D61DDCD9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BE760E-D97E-E448-9AED-E4CA2F8D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9319D9-1C50-E84A-A35D-501EF0192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AE74-5591-954C-9DE5-471B53EB65D8}" type="datetimeFigureOut">
              <a:rPr lang="en-US" altLang="zh-TW" smtClean="0"/>
              <a:t>11/29/2020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52AAED-57AA-6246-86FE-302A1F04B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9A816A-FD54-E547-AB8F-403048B9F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C30F-357A-8C42-9186-DE1F339ADDB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7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218C0-6A59-7B49-B2EA-C95665959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06" y="1731367"/>
            <a:ext cx="10576833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Pseudo code </a:t>
            </a:r>
            <a:br>
              <a:rPr lang="en-US" altLang="zh-TW" dirty="0"/>
            </a:br>
            <a:r>
              <a:rPr lang="en-US" altLang="zh-TW" dirty="0"/>
              <a:t>for crossover and mutation operators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4DDFD6-7360-9F43-85AD-9D728082E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8967"/>
            <a:ext cx="9144000" cy="1655762"/>
          </a:xfrm>
        </p:spPr>
        <p:txBody>
          <a:bodyPr/>
          <a:lstStyle/>
          <a:p>
            <a:r>
              <a:rPr lang="en-US" altLang="zh-TW" dirty="0"/>
              <a:t>R09546016 </a:t>
            </a:r>
            <a:r>
              <a:rPr lang="zh-TW" altLang="en-US" dirty="0"/>
              <a:t>徐安安</a:t>
            </a:r>
          </a:p>
        </p:txBody>
      </p:sp>
    </p:spTree>
    <p:extLst>
      <p:ext uri="{BB962C8B-B14F-4D97-AF65-F5344CB8AC3E}">
        <p14:creationId xmlns:p14="http://schemas.microsoft.com/office/powerpoint/2010/main" val="317116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6458D-0CD3-4446-9B0D-FBF0F8FA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Displacement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6BE53-479B-5E44-A48E-5E239F0E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2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/>
              <a:t>//p1, p2=starting pos and ending pos,i1=insert pos</a:t>
            </a:r>
          </a:p>
          <a:p>
            <a:pPr marL="0" indent="0">
              <a:buNone/>
            </a:pPr>
            <a:r>
              <a:rPr lang="en-US" altLang="zh-TW" sz="1200" dirty="0"/>
              <a:t>all the genes in child=-1</a:t>
            </a:r>
          </a:p>
          <a:p>
            <a:pPr marL="0" indent="0">
              <a:buNone/>
            </a:pPr>
            <a:r>
              <a:rPr lang="en-US" altLang="zh-TW" sz="1200" dirty="0"/>
              <a:t>p1=random(n),p2=random(n)</a:t>
            </a:r>
          </a:p>
          <a:p>
            <a:pPr marL="0" indent="0">
              <a:buNone/>
            </a:pPr>
            <a:r>
              <a:rPr lang="en-US" altLang="zh-TW" sz="1200" dirty="0"/>
              <a:t>if(p1&gt;p2) swap</a:t>
            </a:r>
          </a:p>
          <a:p>
            <a:pPr marL="0" indent="0">
              <a:buNone/>
            </a:pPr>
            <a:r>
              <a:rPr lang="en-US" altLang="zh-TW" sz="1200" dirty="0"/>
              <a:t>length=p2-p1</a:t>
            </a:r>
          </a:p>
          <a:p>
            <a:pPr marL="0" indent="0">
              <a:buNone/>
            </a:pPr>
            <a:r>
              <a:rPr lang="en-US" altLang="zh-TW" sz="1200" dirty="0"/>
              <a:t>k=random(n)</a:t>
            </a:r>
          </a:p>
          <a:p>
            <a:pPr marL="0" indent="0">
              <a:buNone/>
            </a:pPr>
            <a:r>
              <a:rPr lang="en-US" altLang="zh-TW" sz="1200" dirty="0"/>
              <a:t>while((</a:t>
            </a:r>
            <a:r>
              <a:rPr lang="en-US" altLang="zh-TW" sz="1200" dirty="0" err="1"/>
              <a:t>k+length</a:t>
            </a:r>
            <a:r>
              <a:rPr lang="en-US" altLang="zh-TW" sz="1200" dirty="0"/>
              <a:t>)&gt;=n)</a:t>
            </a:r>
          </a:p>
          <a:p>
            <a:pPr marL="0" indent="0">
              <a:buNone/>
            </a:pPr>
            <a:r>
              <a:rPr lang="en-US" altLang="zh-TW" sz="1200" dirty="0"/>
              <a:t>  k=random(n)</a:t>
            </a:r>
          </a:p>
          <a:p>
            <a:pPr marL="0" indent="0">
              <a:buNone/>
            </a:pPr>
            <a:r>
              <a:rPr lang="en-US" altLang="zh-TW" sz="1200" dirty="0"/>
              <a:t>i1=k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int n=0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=i1~i1+length//paste on selected genes</a:t>
            </a:r>
          </a:p>
          <a:p>
            <a:pPr marL="0" indent="0">
              <a:buNone/>
            </a:pPr>
            <a:r>
              <a:rPr lang="en-US" altLang="zh-TW" sz="1200" dirty="0"/>
              <a:t>  c[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]=p[p1+n]</a:t>
            </a:r>
          </a:p>
          <a:p>
            <a:pPr marL="0" indent="0">
              <a:buNone/>
            </a:pPr>
            <a:r>
              <a:rPr lang="en-US" altLang="zh-TW" sz="1200" dirty="0"/>
              <a:t>  n++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E84C7A2-EF07-D94F-B3DE-A677916B6577}"/>
              </a:ext>
            </a:extLst>
          </p:cNvPr>
          <p:cNvSpPr txBox="1">
            <a:spLocks/>
          </p:cNvSpPr>
          <p:nvPr/>
        </p:nvSpPr>
        <p:spPr>
          <a:xfrm>
            <a:off x="5196468" y="1825625"/>
            <a:ext cx="43582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=0~n//paste rest of genes</a:t>
            </a:r>
          </a:p>
          <a:p>
            <a:pPr marL="0" indent="0">
              <a:buNone/>
            </a:pPr>
            <a:r>
              <a:rPr lang="en-US" altLang="zh-TW" sz="1200" dirty="0"/>
              <a:t>  if(p[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in c) continue</a:t>
            </a:r>
          </a:p>
          <a:p>
            <a:pPr marL="0" indent="0">
              <a:buNone/>
            </a:pPr>
            <a:r>
              <a:rPr lang="en-US" altLang="zh-TW" sz="1200" dirty="0"/>
              <a:t>  else</a:t>
            </a:r>
          </a:p>
          <a:p>
            <a:pPr marL="0" indent="0">
              <a:buNone/>
            </a:pPr>
            <a:r>
              <a:rPr lang="en-US" altLang="zh-TW" sz="1200" dirty="0"/>
              <a:t>    for j=0~n</a:t>
            </a:r>
          </a:p>
          <a:p>
            <a:pPr marL="0" indent="0">
              <a:buNone/>
            </a:pPr>
            <a:r>
              <a:rPr lang="en-US" altLang="zh-TW" sz="1200" dirty="0"/>
              <a:t>      if(c[j]=-1)</a:t>
            </a:r>
          </a:p>
          <a:p>
            <a:pPr marL="0" indent="0">
              <a:buNone/>
            </a:pPr>
            <a:r>
              <a:rPr lang="en-US" altLang="zh-TW" sz="1200" dirty="0"/>
              <a:t>        c[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r>
              <a:rPr lang="en-US" altLang="zh-TW" sz="1200" dirty="0"/>
              <a:t>        break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8746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97756-7542-5D43-BEFD-30353D75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Crossover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C94F2-3FE6-4C48-9513-01FFDD557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9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ABCD4-4CB6-1845-B881-C217C801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 Crossover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F33CF-5ED6-424F-86C5-6D3D3E5B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278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/>
              <a:t>//i1,i2 cut locations</a:t>
            </a:r>
          </a:p>
          <a:p>
            <a:pPr marL="0" indent="0">
              <a:buNone/>
            </a:pPr>
            <a:r>
              <a:rPr lang="en-US" altLang="zh-TW" sz="1200" dirty="0"/>
              <a:t>OX(p1,p2,c1,c2)</a:t>
            </a:r>
          </a:p>
          <a:p>
            <a:pPr marL="0" indent="0">
              <a:buNone/>
            </a:pPr>
            <a:r>
              <a:rPr lang="en-US" altLang="zh-TW" sz="1200" dirty="0"/>
              <a:t>i1,i2&lt;-random(n), if i1&gt;i2 swap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=0~n//copy selected subtour to children</a:t>
            </a:r>
          </a:p>
          <a:p>
            <a:pPr marL="0" indent="0">
              <a:buNone/>
            </a:pPr>
            <a:r>
              <a:rPr lang="en-US" altLang="zh-TW" sz="1200" dirty="0"/>
              <a:t>  if(</a:t>
            </a:r>
            <a:r>
              <a:rPr lang="en-US" altLang="zh-TW" sz="1200" dirty="0" err="1"/>
              <a:t>i</a:t>
            </a:r>
            <a:r>
              <a:rPr lang="en-US" altLang="zh-TW" sz="1200" dirty="0"/>
              <a:t>&gt;=i1,&lt;i2)</a:t>
            </a:r>
          </a:p>
          <a:p>
            <a:pPr marL="0" indent="0">
              <a:buNone/>
            </a:pPr>
            <a:r>
              <a:rPr lang="en-US" altLang="zh-TW" sz="1200" dirty="0"/>
              <a:t>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r>
              <a:rPr lang="en-US" altLang="zh-TW" sz="1200" dirty="0"/>
              <a:t>    c2[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r>
              <a:rPr lang="en-US" altLang="zh-TW" sz="1200" dirty="0"/>
              <a:t>  else</a:t>
            </a:r>
          </a:p>
          <a:p>
            <a:pPr marL="0" indent="0">
              <a:buNone/>
            </a:pPr>
            <a:r>
              <a:rPr lang="en-US" altLang="zh-TW" sz="1200" dirty="0"/>
              <a:t>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]=-1</a:t>
            </a:r>
          </a:p>
          <a:p>
            <a:pPr marL="0" indent="0">
              <a:buNone/>
            </a:pPr>
            <a:r>
              <a:rPr lang="en-US" altLang="zh-TW" sz="1200" dirty="0"/>
              <a:t>    c2[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]=-1</a:t>
            </a:r>
          </a:p>
          <a:p>
            <a:pPr marL="0" indent="0">
              <a:buNone/>
            </a:pPr>
            <a:r>
              <a:rPr lang="en-US" altLang="zh-TW" sz="1200" dirty="0"/>
              <a:t>j=0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=0~n//save mother not in c1 as temp</a:t>
            </a:r>
          </a:p>
          <a:p>
            <a:pPr marL="0" indent="0">
              <a:buNone/>
            </a:pPr>
            <a:r>
              <a:rPr lang="en-US" altLang="zh-TW" sz="1200" dirty="0"/>
              <a:t>  if(p2[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not in c1)</a:t>
            </a:r>
          </a:p>
          <a:p>
            <a:pPr marL="0" indent="0">
              <a:buNone/>
            </a:pPr>
            <a:r>
              <a:rPr lang="en-US" altLang="zh-TW" sz="1200" dirty="0"/>
              <a:t>    temp[j]=p2[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r>
              <a:rPr lang="en-US" altLang="zh-TW" sz="1200" dirty="0"/>
              <a:t>    </a:t>
            </a:r>
            <a:r>
              <a:rPr lang="en-US" altLang="zh-TW" sz="1200" dirty="0" err="1"/>
              <a:t>j++</a:t>
            </a:r>
            <a:endParaRPr lang="en-US" altLang="zh-TW" sz="12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20FE74-0D68-0F49-B4C0-E1DF99A2D95D}"/>
              </a:ext>
            </a:extLst>
          </p:cNvPr>
          <p:cNvSpPr txBox="1">
            <a:spLocks/>
          </p:cNvSpPr>
          <p:nvPr/>
        </p:nvSpPr>
        <p:spPr>
          <a:xfrm>
            <a:off x="4625898" y="1825625"/>
            <a:ext cx="3142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//paste on the rest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=0~i1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c1=temp[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a=0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=i2~n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c1=temp[i1+a]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a++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//then repeat for c2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487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ABCD4-4CB6-1845-B881-C217C8012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Cycle Crossover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F33CF-5ED6-424F-86C5-6D3D3E5B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42785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200" dirty="0"/>
              <a:t>//all element in temp, temp2, c1, c2=-1</a:t>
            </a:r>
          </a:p>
          <a:p>
            <a:pPr marL="0" indent="0">
              <a:buNone/>
            </a:pPr>
            <a:r>
              <a:rPr lang="en-US" altLang="zh-TW" sz="1200" dirty="0"/>
              <a:t>//temp is the position of cycle elements</a:t>
            </a:r>
          </a:p>
          <a:p>
            <a:pPr marL="0" indent="0">
              <a:buNone/>
            </a:pPr>
            <a:r>
              <a:rPr lang="en-US" altLang="zh-TW" sz="1200" dirty="0"/>
              <a:t>//temp2 is the value of cycle elements</a:t>
            </a:r>
          </a:p>
          <a:p>
            <a:pPr marL="0" indent="0">
              <a:buNone/>
            </a:pPr>
            <a:r>
              <a:rPr lang="en-US" altLang="zh-TW" sz="1200" dirty="0"/>
              <a:t>K=0</a:t>
            </a:r>
          </a:p>
          <a:p>
            <a:pPr marL="0" indent="0">
              <a:buNone/>
            </a:pPr>
            <a:r>
              <a:rPr lang="en-US" altLang="zh-TW" sz="1200" dirty="0"/>
              <a:t>Pos=0</a:t>
            </a:r>
          </a:p>
          <a:p>
            <a:pPr marL="0" indent="0">
              <a:buNone/>
            </a:pPr>
            <a:r>
              <a:rPr lang="en-US" altLang="zh-TW" sz="1200" dirty="0"/>
              <a:t>While(p1[0]!=p2[0])</a:t>
            </a:r>
          </a:p>
          <a:p>
            <a:pPr marL="0" indent="0">
              <a:buNone/>
            </a:pPr>
            <a:r>
              <a:rPr lang="en-US" altLang="zh-TW" sz="1200" dirty="0"/>
              <a:t>  pos=position of p2[pos] in p1</a:t>
            </a:r>
          </a:p>
          <a:p>
            <a:pPr marL="0" indent="0">
              <a:buNone/>
            </a:pPr>
            <a:r>
              <a:rPr lang="en-US" altLang="zh-TW" sz="1200" dirty="0"/>
              <a:t>  temp[k]=pos//save the position</a:t>
            </a:r>
          </a:p>
          <a:p>
            <a:pPr marL="0" indent="0">
              <a:buNone/>
            </a:pPr>
            <a:r>
              <a:rPr lang="en-US" altLang="zh-TW" sz="1200" dirty="0"/>
              <a:t>  temp2[k]=p1[k]//save the value</a:t>
            </a:r>
          </a:p>
          <a:p>
            <a:pPr marL="0" indent="0">
              <a:buNone/>
            </a:pPr>
            <a:r>
              <a:rPr lang="en-US" altLang="zh-TW" sz="1200" dirty="0"/>
              <a:t>  k++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 =1~n-1//paste cycle element from father</a:t>
            </a:r>
          </a:p>
          <a:p>
            <a:pPr marL="0" indent="0">
              <a:buNone/>
            </a:pPr>
            <a:r>
              <a:rPr lang="en-US" altLang="zh-TW" sz="1200" dirty="0"/>
              <a:t>  if(temp[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]!=-1)</a:t>
            </a:r>
          </a:p>
          <a:p>
            <a:pPr marL="0" indent="0">
              <a:buNone/>
            </a:pPr>
            <a:r>
              <a:rPr lang="en-US" altLang="zh-TW" sz="1200" dirty="0"/>
              <a:t>    c1[temp[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]]=temp2[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20FE74-0D68-0F49-B4C0-E1DF99A2D95D}"/>
              </a:ext>
            </a:extLst>
          </p:cNvPr>
          <p:cNvSpPr txBox="1">
            <a:spLocks/>
          </p:cNvSpPr>
          <p:nvPr/>
        </p:nvSpPr>
        <p:spPr>
          <a:xfrm>
            <a:off x="4625898" y="1825625"/>
            <a:ext cx="31427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//paste on the rest from mother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if(p2[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in c1) 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for j=0~n-1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if(c1[j]=-1)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  break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41268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26596-1245-E644-9E76-D78586DF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Position-based Crossover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C1DDF7-BC91-334F-836E-0170D7BEB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57907" cy="4865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/>
              <a:t>PBX(p1,p2,c1,c2)</a:t>
            </a:r>
          </a:p>
          <a:p>
            <a:pPr marL="0" indent="0">
              <a:buNone/>
            </a:pPr>
            <a:r>
              <a:rPr lang="en-US" altLang="zh-TW" sz="1200" dirty="0"/>
              <a:t>all genes in c1, c2,temp=-1</a:t>
            </a:r>
          </a:p>
          <a:p>
            <a:pPr marL="0" indent="0">
              <a:buNone/>
            </a:pPr>
            <a:r>
              <a:rPr lang="en-US" altLang="zh-TW" sz="1200" dirty="0"/>
              <a:t>//i1=number of selected genes //i2=random position</a:t>
            </a:r>
          </a:p>
          <a:p>
            <a:pPr marL="0" indent="0">
              <a:buNone/>
            </a:pPr>
            <a:r>
              <a:rPr lang="en-US" altLang="zh-TW" sz="1200" dirty="0"/>
              <a:t>i1=random(n)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=0~i1</a:t>
            </a:r>
          </a:p>
          <a:p>
            <a:pPr marL="0" indent="0">
              <a:buNone/>
            </a:pPr>
            <a:r>
              <a:rPr lang="en-US" altLang="zh-TW" sz="1200" dirty="0"/>
              <a:t>  i2=random(n)</a:t>
            </a:r>
          </a:p>
          <a:p>
            <a:pPr marL="0" indent="0">
              <a:buNone/>
            </a:pPr>
            <a:r>
              <a:rPr lang="en-US" altLang="zh-TW" sz="1200" dirty="0"/>
              <a:t>  while(i2 is in temp)</a:t>
            </a:r>
          </a:p>
          <a:p>
            <a:pPr marL="0" indent="0">
              <a:buNone/>
            </a:pPr>
            <a:r>
              <a:rPr lang="en-US" altLang="zh-TW" sz="1200" dirty="0"/>
              <a:t>    i2=random(n)</a:t>
            </a:r>
          </a:p>
          <a:p>
            <a:pPr marL="0" indent="0">
              <a:buNone/>
            </a:pPr>
            <a:r>
              <a:rPr lang="en-US" altLang="zh-TW" sz="1200" dirty="0"/>
              <a:t>  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]=i2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=0~n//paste selected</a:t>
            </a:r>
          </a:p>
          <a:p>
            <a:pPr marL="0" indent="0">
              <a:buNone/>
            </a:pPr>
            <a:r>
              <a:rPr lang="en-US" altLang="zh-TW" sz="1200" dirty="0"/>
              <a:t>  c1[temp[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]]=p1[temp[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]]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E525135-F5F9-1F46-B173-0BBA66B3588B}"/>
              </a:ext>
            </a:extLst>
          </p:cNvPr>
          <p:cNvSpPr txBox="1">
            <a:spLocks/>
          </p:cNvSpPr>
          <p:nvPr/>
        </p:nvSpPr>
        <p:spPr>
          <a:xfrm>
            <a:off x="5096107" y="1825624"/>
            <a:ext cx="4257907" cy="4865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=0~n-1//paste rest of genes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if(p2[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in c1) 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for j=0~n-1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if(c1[j]=-1)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        break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dirty="0"/>
              <a:t>//repeat for c2</a:t>
            </a:r>
          </a:p>
        </p:txBody>
      </p:sp>
    </p:spTree>
    <p:extLst>
      <p:ext uri="{BB962C8B-B14F-4D97-AF65-F5344CB8AC3E}">
        <p14:creationId xmlns:p14="http://schemas.microsoft.com/office/powerpoint/2010/main" val="282270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8FCAC-A359-8545-8DFE-64652D04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Order-Based Crossover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59318-4B44-1541-A42E-4663F016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5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200" dirty="0"/>
              <a:t>OBX(p1,p2,c1,c2)</a:t>
            </a:r>
          </a:p>
          <a:p>
            <a:pPr marL="0" indent="0">
              <a:buNone/>
            </a:pPr>
            <a:r>
              <a:rPr lang="en-US" altLang="zh-TW" sz="1200" dirty="0"/>
              <a:t>all genes in c1, c2,temp,temp2=-1</a:t>
            </a:r>
          </a:p>
          <a:p>
            <a:pPr marL="0" indent="0">
              <a:buNone/>
            </a:pPr>
            <a:r>
              <a:rPr lang="en-US" altLang="zh-TW" sz="1200" dirty="0"/>
              <a:t>//select numbers and the position</a:t>
            </a:r>
          </a:p>
          <a:p>
            <a:pPr marL="0" indent="0">
              <a:buNone/>
            </a:pPr>
            <a:r>
              <a:rPr lang="en-US" altLang="zh-TW" sz="1200" dirty="0"/>
              <a:t>i1=random(n)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=0~i1</a:t>
            </a:r>
          </a:p>
          <a:p>
            <a:pPr marL="0" indent="0">
              <a:buNone/>
            </a:pPr>
            <a:r>
              <a:rPr lang="en-US" altLang="zh-TW" sz="1200" dirty="0"/>
              <a:t>  i2=random(n)</a:t>
            </a:r>
          </a:p>
          <a:p>
            <a:pPr marL="0" indent="0">
              <a:buNone/>
            </a:pPr>
            <a:r>
              <a:rPr lang="en-US" altLang="zh-TW" sz="1200" dirty="0"/>
              <a:t>  while(i2 is in temp)</a:t>
            </a:r>
          </a:p>
          <a:p>
            <a:pPr marL="0" indent="0">
              <a:buNone/>
            </a:pPr>
            <a:r>
              <a:rPr lang="en-US" altLang="zh-TW" sz="1200" dirty="0"/>
              <a:t>    i2=random(n)</a:t>
            </a:r>
          </a:p>
          <a:p>
            <a:pPr marL="0" indent="0">
              <a:buNone/>
            </a:pPr>
            <a:r>
              <a:rPr lang="en-US" altLang="zh-TW" sz="1200" dirty="0"/>
              <a:t>  temp[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]=i2//selected </a:t>
            </a:r>
            <a:r>
              <a:rPr lang="en-US" altLang="zh-TW" sz="1200" dirty="0" err="1"/>
              <a:t>idx</a:t>
            </a: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/>
              <a:t>  temp2[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]=c1[i2]//selected value</a:t>
            </a:r>
          </a:p>
          <a:p>
            <a:pPr marL="0" indent="0">
              <a:buNone/>
            </a:pPr>
            <a:r>
              <a:rPr lang="en-US" altLang="zh-TW" sz="1200" dirty="0"/>
              <a:t>//paste from p2</a:t>
            </a:r>
          </a:p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</a:t>
            </a:r>
          </a:p>
          <a:p>
            <a:pPr marL="0" indent="0">
              <a:buNone/>
            </a:pPr>
            <a:r>
              <a:rPr lang="en-US" altLang="zh-TW" sz="1200" dirty="0"/>
              <a:t>  if(p2[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not in temp2)</a:t>
            </a:r>
          </a:p>
          <a:p>
            <a:pPr marL="0" indent="0">
              <a:buNone/>
            </a:pPr>
            <a:r>
              <a:rPr lang="en-US" altLang="zh-TW" sz="1200" dirty="0"/>
              <a:t>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]=p2[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zh-TW" altLang="en-US" sz="12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15200FE-3ABB-934A-9249-666B6791C6F7}"/>
              </a:ext>
            </a:extLst>
          </p:cNvPr>
          <p:cNvSpPr txBox="1">
            <a:spLocks/>
          </p:cNvSpPr>
          <p:nvPr/>
        </p:nvSpPr>
        <p:spPr>
          <a:xfrm>
            <a:off x="4826619" y="1829884"/>
            <a:ext cx="34550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/>
              <a:t>for </a:t>
            </a:r>
            <a:r>
              <a:rPr lang="en-US" altLang="zh-TW" sz="1200" dirty="0" err="1"/>
              <a:t>i</a:t>
            </a:r>
            <a:r>
              <a:rPr lang="en-US" altLang="zh-TW" sz="1200" dirty="0"/>
              <a:t>=0~n//paste rest of genes</a:t>
            </a:r>
          </a:p>
          <a:p>
            <a:pPr marL="0" indent="0">
              <a:buNone/>
            </a:pPr>
            <a:r>
              <a:rPr lang="en-US" altLang="zh-TW" sz="1200" dirty="0"/>
              <a:t>  if(p1[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in c1) continue</a:t>
            </a:r>
          </a:p>
          <a:p>
            <a:pPr marL="0" indent="0">
              <a:buNone/>
            </a:pPr>
            <a:r>
              <a:rPr lang="en-US" altLang="zh-TW" sz="1200" dirty="0"/>
              <a:t>  else</a:t>
            </a:r>
          </a:p>
          <a:p>
            <a:pPr marL="0" indent="0">
              <a:buNone/>
            </a:pPr>
            <a:r>
              <a:rPr lang="en-US" altLang="zh-TW" sz="1200" dirty="0"/>
              <a:t>    for j=0~n</a:t>
            </a:r>
          </a:p>
          <a:p>
            <a:pPr marL="0" indent="0">
              <a:buNone/>
            </a:pPr>
            <a:r>
              <a:rPr lang="en-US" altLang="zh-TW" sz="1200" dirty="0"/>
              <a:t>      if(c1[j]=-1)</a:t>
            </a:r>
          </a:p>
          <a:p>
            <a:pPr marL="0" indent="0">
              <a:buNone/>
            </a:pPr>
            <a:r>
              <a:rPr lang="en-US" altLang="zh-TW" sz="1200" dirty="0"/>
              <a:t>        c1[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]=p1[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</a:t>
            </a:r>
          </a:p>
          <a:p>
            <a:pPr marL="0" indent="0">
              <a:buNone/>
            </a:pPr>
            <a:r>
              <a:rPr lang="en-US" altLang="zh-TW" sz="1200" dirty="0"/>
              <a:t>        break</a:t>
            </a:r>
          </a:p>
          <a:p>
            <a:pPr marL="0" indent="0">
              <a:buNone/>
            </a:pPr>
            <a:r>
              <a:rPr lang="en-US" altLang="zh-TW" sz="1200" dirty="0"/>
              <a:t>//repeat for c2</a:t>
            </a:r>
          </a:p>
        </p:txBody>
      </p:sp>
    </p:spTree>
    <p:extLst>
      <p:ext uri="{BB962C8B-B14F-4D97-AF65-F5344CB8AC3E}">
        <p14:creationId xmlns:p14="http://schemas.microsoft.com/office/powerpoint/2010/main" val="295453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D05711-2A91-9046-9D6F-EC8DDFE1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Mutation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8825-7CDF-1C47-BEBE-B6543D467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6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C3465-FAF4-7642-B78B-A9398A33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Inversion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06FB4-F797-3745-8C38-2560FA05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i1,i2&lt;-random(n), if i1&gt;i2 swap</a:t>
            </a:r>
          </a:p>
          <a:p>
            <a:pPr marL="0" indent="0">
              <a:buNone/>
            </a:pPr>
            <a:r>
              <a:rPr lang="en-US" altLang="zh-TW" sz="1800" dirty="0"/>
              <a:t>length=i2-i1</a:t>
            </a:r>
          </a:p>
          <a:p>
            <a:pPr marL="0" indent="0">
              <a:buNone/>
            </a:pPr>
            <a:r>
              <a:rPr lang="en-US" altLang="zh-TW" sz="1800" dirty="0"/>
              <a:t>k=0</a:t>
            </a:r>
          </a:p>
          <a:p>
            <a:pPr marL="0" indent="0">
              <a:buNone/>
            </a:pPr>
            <a:r>
              <a:rPr lang="en-US" altLang="zh-TW" sz="1800" dirty="0"/>
              <a:t>for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=0~length//copy</a:t>
            </a:r>
          </a:p>
          <a:p>
            <a:pPr marL="0" indent="0">
              <a:buNone/>
            </a:pPr>
            <a:r>
              <a:rPr lang="en-US" altLang="zh-TW" sz="1800" dirty="0"/>
              <a:t>  temp[</a:t>
            </a:r>
            <a:r>
              <a:rPr lang="en-US" altLang="zh-TW" sz="1800" dirty="0" err="1"/>
              <a:t>i</a:t>
            </a:r>
            <a:r>
              <a:rPr lang="en-US" altLang="zh-TW" sz="1800" dirty="0"/>
              <a:t>]=c[i1+k]</a:t>
            </a:r>
          </a:p>
          <a:p>
            <a:pPr marL="0" indent="0">
              <a:buNone/>
            </a:pPr>
            <a:r>
              <a:rPr lang="en-US" altLang="zh-TW" sz="1800" dirty="0"/>
              <a:t>  k++</a:t>
            </a:r>
          </a:p>
          <a:p>
            <a:pPr marL="0" indent="0">
              <a:buNone/>
            </a:pPr>
            <a:r>
              <a:rPr lang="en-US" altLang="zh-TW" sz="1800" dirty="0"/>
              <a:t>for </a:t>
            </a:r>
            <a:r>
              <a:rPr lang="en-US" altLang="zh-TW" sz="1800" dirty="0" err="1"/>
              <a:t>i</a:t>
            </a:r>
            <a:r>
              <a:rPr lang="en-US" altLang="zh-TW" sz="1800" dirty="0"/>
              <a:t>=i1~i2-1</a:t>
            </a:r>
          </a:p>
          <a:p>
            <a:pPr marL="0" indent="0">
              <a:buNone/>
            </a:pPr>
            <a:r>
              <a:rPr lang="en-US" altLang="zh-TW" sz="1800" dirty="0"/>
              <a:t>  c=temp[length-1]</a:t>
            </a:r>
          </a:p>
          <a:p>
            <a:pPr marL="0" indent="0">
              <a:buNone/>
            </a:pPr>
            <a:r>
              <a:rPr lang="en-US" altLang="zh-TW" sz="1800" dirty="0"/>
              <a:t>  length--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60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3A65B-2E74-1F44-BAE8-251AACE7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83A8E3-BAB8-6F4C-A422-DD12F5E2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//i1=selection position,i2=insert position</a:t>
            </a:r>
          </a:p>
          <a:p>
            <a:pPr marL="0" indent="0">
              <a:buNone/>
            </a:pPr>
            <a:r>
              <a:rPr lang="en-US" altLang="zh-TW" dirty="0"/>
              <a:t>i1=random(n)</a:t>
            </a:r>
          </a:p>
          <a:p>
            <a:pPr marL="0" indent="0">
              <a:buNone/>
            </a:pPr>
            <a:r>
              <a:rPr lang="en-US" altLang="zh-TW" dirty="0"/>
              <a:t>i2=random(n)</a:t>
            </a:r>
          </a:p>
          <a:p>
            <a:pPr marL="0" indent="0">
              <a:buNone/>
            </a:pPr>
            <a:r>
              <a:rPr lang="en-US" altLang="zh-TW" dirty="0"/>
              <a:t>temp=c1[i1]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if(i1&lt;i2)</a:t>
            </a:r>
          </a:p>
          <a:p>
            <a:pPr marL="0" indent="0">
              <a:buNone/>
            </a:pPr>
            <a:r>
              <a:rPr lang="en-US" altLang="zh-TW" dirty="0"/>
              <a:t>  for </a:t>
            </a:r>
            <a:r>
              <a:rPr lang="en-US" altLang="zh-TW" dirty="0" err="1"/>
              <a:t>i</a:t>
            </a:r>
            <a:r>
              <a:rPr lang="en-US" altLang="zh-TW" dirty="0"/>
              <a:t> from i1~i2-1</a:t>
            </a:r>
          </a:p>
          <a:p>
            <a:pPr marL="0" indent="0">
              <a:buNone/>
            </a:pPr>
            <a:r>
              <a:rPr lang="en-US" altLang="zh-TW" dirty="0"/>
              <a:t>    c[</a:t>
            </a:r>
            <a:r>
              <a:rPr lang="en-US" altLang="zh-TW" dirty="0" err="1"/>
              <a:t>i</a:t>
            </a:r>
            <a:r>
              <a:rPr lang="en-US" altLang="zh-TW" dirty="0"/>
              <a:t>]=p[i+1]</a:t>
            </a:r>
          </a:p>
          <a:p>
            <a:pPr marL="0" indent="0">
              <a:buNone/>
            </a:pPr>
            <a:r>
              <a:rPr lang="en-US" altLang="zh-TW" dirty="0"/>
              <a:t>  c[i2]=temp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  for I from i2+1~i1</a:t>
            </a:r>
          </a:p>
          <a:p>
            <a:pPr marL="0" indent="0">
              <a:buNone/>
            </a:pPr>
            <a:r>
              <a:rPr lang="en-US" altLang="zh-TW" dirty="0"/>
              <a:t>    c[</a:t>
            </a:r>
            <a:r>
              <a:rPr lang="en-US" altLang="zh-TW" dirty="0" err="1"/>
              <a:t>i</a:t>
            </a:r>
            <a:r>
              <a:rPr lang="en-US" altLang="zh-TW" dirty="0"/>
              <a:t>]=p[i-1]</a:t>
            </a:r>
          </a:p>
          <a:p>
            <a:pPr marL="0" indent="0">
              <a:buNone/>
            </a:pPr>
            <a:r>
              <a:rPr lang="en-US" altLang="zh-TW" dirty="0"/>
              <a:t>  c[i2]=temp</a:t>
            </a:r>
          </a:p>
        </p:txBody>
      </p:sp>
    </p:spTree>
    <p:extLst>
      <p:ext uri="{BB962C8B-B14F-4D97-AF65-F5344CB8AC3E}">
        <p14:creationId xmlns:p14="http://schemas.microsoft.com/office/powerpoint/2010/main" val="162602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957</Words>
  <Application>Microsoft Office PowerPoint</Application>
  <PresentationFormat>寬螢幕</PresentationFormat>
  <Paragraphs>146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Pseudo code  for crossover and mutation operators</vt:lpstr>
      <vt:lpstr>Crossover Operators</vt:lpstr>
      <vt:lpstr>Order Crossover</vt:lpstr>
      <vt:lpstr>Cycle Crossover</vt:lpstr>
      <vt:lpstr>Position-based Crossover</vt:lpstr>
      <vt:lpstr>Order-Based Crossover</vt:lpstr>
      <vt:lpstr>Mutation Operators</vt:lpstr>
      <vt:lpstr>Inversion</vt:lpstr>
      <vt:lpstr>Insertion</vt:lpstr>
      <vt:lpstr>Displacement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 code  for crossover and mutation operators</dc:title>
  <dc:creator>Ann Shyu</dc:creator>
  <cp:lastModifiedBy>介緒 冷</cp:lastModifiedBy>
  <cp:revision>14</cp:revision>
  <dcterms:created xsi:type="dcterms:W3CDTF">2020-11-27T10:15:09Z</dcterms:created>
  <dcterms:modified xsi:type="dcterms:W3CDTF">2020-11-29T13:11:37Z</dcterms:modified>
</cp:coreProperties>
</file>