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Mini-formation 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 Noob à Challenger en travail d’équipe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Objectif de la 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cible : Développeurs débutants</a:t>
            </a:r>
          </a:p>
          <a:p>
            <a:r>
              <a:t>Zéro base en terminal</a:t>
            </a:r>
          </a:p>
          <a:p>
            <a:r>
              <a:t>But : apprendre Git pour travailler en équipe</a:t>
            </a:r>
          </a:p>
          <a:p>
            <a:r>
              <a:t>Format : gratuit, autonome, ludique (gamifié)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🏅 Module 1 – Découverte (Fer → Bronze)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Pourquoi Git ?</a:t>
            </a:r>
          </a:p>
          <a:p>
            <a:r>
              <a:t>- Installation et configuration</a:t>
            </a:r>
          </a:p>
          <a:p>
            <a:r>
              <a:t>- Créer un dépôt (`git init`)</a:t>
            </a:r>
          </a:p>
          <a:p>
            <a:r>
              <a:t>- Premier commit (`git add`, `git commit`)</a:t>
            </a:r>
          </a:p>
          <a:p/>
          <a:p>
            <a:r>
              <a:t>🎮 Exercice : créer un repo 'ton champion favori'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🥈 Module 2 – Les bases du combat (Argent)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`git status`, `git add`, `git commit`</a:t>
            </a:r>
          </a:p>
          <a:p>
            <a:r>
              <a:t>- Historique (`git log`)</a:t>
            </a:r>
          </a:p>
          <a:p>
            <a:r>
              <a:t>- Comprendre les commits</a:t>
            </a:r>
          </a:p>
          <a:p/>
          <a:p>
            <a:r>
              <a:t>🎮 Exercice : créer plusieurs commits (fichier minions.txt)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🥇 Module 3 – Jouer en équipe (Or)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Créer un compte GitHub</a:t>
            </a:r>
          </a:p>
          <a:p>
            <a:r>
              <a:t>- Lier un dépôt (`git remote add origin`)</a:t>
            </a:r>
          </a:p>
          <a:p>
            <a:r>
              <a:t>- Push et pull (`git push`, `git pull`)</a:t>
            </a:r>
          </a:p>
          <a:p/>
          <a:p>
            <a:r>
              <a:t>🎮 Exercice : créer un repo GitHub et le cloner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💎 Module 4 – Splitpush &amp; Teamfights (Platine)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Créer et basculer de branche</a:t>
            </a:r>
          </a:p>
          <a:p>
            <a:r>
              <a:t>- Fusionner (`git merge`)</a:t>
            </a:r>
          </a:p>
          <a:p>
            <a:r>
              <a:t>- Gérer les conflits</a:t>
            </a:r>
          </a:p>
          <a:p/>
          <a:p>
            <a:r>
              <a:t>🎮 Exercice : créer une branche 'build alternatif' et merge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💠 Module 5 – Communication &amp; Vision (Diamant)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Bonnes pratiques de commits</a:t>
            </a:r>
          </a:p>
          <a:p>
            <a:r>
              <a:t>- Organisation des branches</a:t>
            </a:r>
          </a:p>
          <a:p>
            <a:r>
              <a:t>- `.gitignore`</a:t>
            </a:r>
          </a:p>
          <a:p>
            <a:r>
              <a:t>- Pull requests sur GitHub</a:t>
            </a:r>
          </a:p>
          <a:p/>
          <a:p>
            <a:r>
              <a:t>🎮 Exercice : créer une pull request depuis une branche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🏆 Module 6 – Challenger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Gitflow, rebase, stash (intro)</a:t>
            </a:r>
          </a:p>
          <a:p>
            <a:r>
              <a:t>- CV et GitHub public</a:t>
            </a:r>
          </a:p>
          <a:p>
            <a:r>
              <a:t>- Motivation : pratiquer pour progresser</a:t>
            </a:r>
          </a:p>
          <a:p/>
          <a:p>
            <a:r>
              <a:t>🎮 Challenge final : projet avec branches, merge, PR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Tu connais les bases de Git</a:t>
            </a:r>
          </a:p>
          <a:p>
            <a:r>
              <a:t>✔ Tu peux collaborer avec une équipe</a:t>
            </a:r>
          </a:p>
          <a:p>
            <a:r>
              <a:t>✔ Tu as les clés pour aller plus loin</a:t>
            </a:r>
          </a:p>
          <a:p/>
          <a:p>
            <a:r>
              <a:t>👉 Git, c’est ton MMR : plus tu pratiques, plus tu montes 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