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09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9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29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9346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43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792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47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74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0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2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6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0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4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9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8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5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8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07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Именные улицы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5951341"/>
            <a:ext cx="3008222" cy="38849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Иванова Анастасия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71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проекте реализовано подключение к Алисе и выполнение запросов пользователей. Программа получает на вход имя/фамилию/имя и фамилию и находит улицы (если не найдены улицы – географические объекты). У пользовател</a:t>
            </a:r>
            <a:r>
              <a:rPr lang="ru-RU" dirty="0" smtClean="0"/>
              <a:t>я есть возможность просмотра адреса улицы, а также </a:t>
            </a:r>
            <a:r>
              <a:rPr lang="ru-RU" dirty="0" err="1" smtClean="0"/>
              <a:t>излбражений</a:t>
            </a:r>
            <a:r>
              <a:rPr lang="ru-RU" dirty="0" smtClean="0"/>
              <a:t> на карте в формате </a:t>
            </a:r>
            <a:r>
              <a:rPr lang="en-US" dirty="0" smtClean="0"/>
              <a:t>map/sat/</a:t>
            </a:r>
            <a:r>
              <a:rPr lang="en-US" dirty="0" err="1" smtClean="0"/>
              <a:t>sat,skl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7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получения имени/фамилии программой используются именованные сущности. Для поиска улицы/географического объекта используется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err="1" smtClean="0"/>
              <a:t>Геокодера</a:t>
            </a:r>
            <a:r>
              <a:rPr lang="ru-RU" dirty="0" smtClean="0"/>
              <a:t> Яндекс. В случае ввода женской фамилии идет поиск улиц с женской фамилией (Сидорова – улица Сидоровой). Т.к. в большинстве названий имена и фамилии фигурирую в родительном падеже, то введенные значения переводятся в родительный </a:t>
            </a:r>
            <a:r>
              <a:rPr lang="ru-RU" dirty="0" err="1" smtClean="0"/>
              <a:t>паде</a:t>
            </a:r>
            <a:r>
              <a:rPr lang="ru-RU" dirty="0" smtClean="0"/>
              <a:t> для предотвращения путаницы (Сидорова - улица Сидоровой, Сидоров – улица Сидорова). Для этого используется библиотека </a:t>
            </a:r>
            <a:r>
              <a:rPr lang="en-US" dirty="0" smtClean="0"/>
              <a:t>Pymorphy2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30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не хватает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Возможности показа фотографий улицы.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54823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105</TotalTime>
  <Words>133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Сектор</vt:lpstr>
      <vt:lpstr>Именные улицы</vt:lpstr>
      <vt:lpstr>Функционал</vt:lpstr>
      <vt:lpstr>Реализация</vt:lpstr>
      <vt:lpstr>Чего не хватает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Полупустой магазин всякой всячины</dc:title>
  <dc:creator>Анастасия Иванова</dc:creator>
  <cp:lastModifiedBy>Анастасия Иванова</cp:lastModifiedBy>
  <cp:revision>11</cp:revision>
  <dcterms:created xsi:type="dcterms:W3CDTF">2019-04-01T17:39:05Z</dcterms:created>
  <dcterms:modified xsi:type="dcterms:W3CDTF">2019-04-25T14:28:39Z</dcterms:modified>
</cp:coreProperties>
</file>