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81F8950-5BFA-4521-8CD7-34654362E4C0}">
  <a:tblStyle styleId="{081F8950-5BFA-4521-8CD7-34654362E4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6.xml"/><Relationship Id="rId23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7e7bec51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7e7bec51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7e7bec51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7e7bec51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7e7bec51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7e7bec51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7e7bec51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7e7bec51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7e7bec51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7e7bec51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7e7bec51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7e7bec51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7e7bec51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7e7bec51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7e7bec51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7e7bec51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7e7bec51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7e7bec51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7e7bec51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7e7bec51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7e7bec51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7e7bec51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7e7bec51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7e7bec51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7e7bec51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7e7bec51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7e7bec51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7e7bec51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oyallib.com/book/kollektiv_avtorov/bilini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былин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Иванова Анастасия, 10И3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705" y="0"/>
            <a:ext cx="353528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Части речи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71600"/>
            <a:ext cx="3152400" cy="3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NOUN    0.501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VERB    0.19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ADJF    0.125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ADJS    0.045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INFN    0.024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ADVB    0.023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PRCL    0.013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INTJ    0.011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NUMR    0.007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CONJ    0.007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GRND    0.007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PRTS    0.004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COMP    0.002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PREP    0.002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NPRO    0.002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PRED    0.001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PRTF    0.001</a:t>
            </a:r>
            <a:endParaRPr sz="1400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2986850" y="1171600"/>
            <a:ext cx="2287800" cy="3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NOUN    0.395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VERB    0.174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ADJF    0.131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ADVB    0.054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INFN    0.034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GRND    0.026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PRTF    0.02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ADJS    0.017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PRCL    0.015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CONJ    0.01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NPRO    0.009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PRTS    0.006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COMP    0.005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PREP    0.004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NUMR    0.004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INTJ    0.002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PRED    0.001</a:t>
            </a:r>
            <a:endParaRPr sz="1400"/>
          </a:p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613200"/>
            <a:ext cx="295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Былины</a:t>
            </a:r>
            <a:endParaRPr sz="2300"/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2871950" y="613200"/>
            <a:ext cx="295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Война и Мир</a:t>
            </a:r>
            <a:endParaRPr sz="2300"/>
          </a:p>
        </p:txBody>
      </p:sp>
      <p:sp>
        <p:nvSpPr>
          <p:cNvPr id="120" name="Google Shape;120;p22"/>
          <p:cNvSpPr txBox="1"/>
          <p:nvPr/>
        </p:nvSpPr>
        <p:spPr>
          <a:xfrm>
            <a:off x="1718875" y="1968175"/>
            <a:ext cx="1062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999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хм с чем-бы сравнить???</a:t>
            </a:r>
            <a:endParaRPr>
              <a:solidFill>
                <a:srgbClr val="99999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Характеристика</a:t>
            </a:r>
            <a:endParaRPr/>
          </a:p>
        </p:txBody>
      </p:sp>
      <p:graphicFrame>
        <p:nvGraphicFramePr>
          <p:cNvPr id="126" name="Google Shape;126;p23"/>
          <p:cNvGraphicFramePr/>
          <p:nvPr/>
        </p:nvGraphicFramePr>
        <p:xfrm>
          <a:off x="834425" y="105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{081F8950-5BFA-4521-8CD7-34654362E4C0}</a:tableStyleId>
              </a:tblPr>
              <a:tblGrid>
                <a:gridCol w="2596050"/>
                <a:gridCol w="4642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Алёша Попович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0000FF"/>
                          </a:solidFill>
                        </a:rPr>
                        <a:t>молодой</a:t>
                      </a:r>
                      <a:r>
                        <a:rPr lang="ru"/>
                        <a:t>, смелый, зеленый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Василий Буслаев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хваталтый(?), </a:t>
                      </a:r>
                      <a:r>
                        <a:rPr lang="ru">
                          <a:solidFill>
                            <a:srgbClr val="0000FF"/>
                          </a:solidFill>
                        </a:rPr>
                        <a:t>молодой,</a:t>
                      </a:r>
                      <a:r>
                        <a:rPr lang="ru"/>
                        <a:t> зеленый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Владимир Красно Солнышко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ласковый, славный, стольнокиевский, князятый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Глеб Володьевич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становилтый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Данило Игнатьевич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0000FF"/>
                          </a:solidFill>
                        </a:rPr>
                        <a:t>молодой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Добрыня Никтич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0000FF"/>
                          </a:solidFill>
                        </a:rPr>
                        <a:t>молодой</a:t>
                      </a:r>
                      <a:r>
                        <a:rPr lang="ru"/>
                        <a:t>, сталтый, широкий,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Дунай Иванович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0000FF"/>
                          </a:solidFill>
                        </a:rPr>
                        <a:t>молодой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Илья Муромец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старый казак*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Мамай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строгий, старый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" name="Google Shape;127;p23"/>
          <p:cNvSpPr txBox="1"/>
          <p:nvPr/>
        </p:nvSpPr>
        <p:spPr>
          <a:xfrm>
            <a:off x="997200" y="4697375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*Не было найдено автоматически, но я просто не могла это не включить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24"/>
          <p:cNvGraphicFramePr/>
          <p:nvPr/>
        </p:nvGraphicFramePr>
        <p:xfrm>
          <a:off x="768800" y="1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{081F8950-5BFA-4521-8CD7-34654362E4C0}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Святогор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могучий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Ставр Годинович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0000FF"/>
                          </a:solidFill>
                        </a:rPr>
                        <a:t>молодой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Тугарин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0000FF"/>
                          </a:solidFill>
                        </a:rPr>
                        <a:t>молодой</a:t>
                      </a:r>
                      <a:r>
                        <a:rPr lang="ru"/>
                        <a:t>, буйный, ясный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3" name="Google Shape;133;p24"/>
          <p:cNvSpPr txBox="1"/>
          <p:nvPr/>
        </p:nvSpPr>
        <p:spPr>
          <a:xfrm>
            <a:off x="1194025" y="1375938"/>
            <a:ext cx="7337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Комментарий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1299000" y="1994425"/>
            <a:ext cx="7337400" cy="28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Очень много “молодых” героев. Характеристика именно богатырей в основном ограничивается бинарным “молодой” / ”старый”. Старым оказался только Илья Муромец. 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P.S. Для характеристике брались только соседние с именем героя прилагательные, что не очень хорошо. Терялись некоторые важные детали, например, “старый казак Илья Муромец” всегда использовалось именно так, “старый” в характеристику не попало. Однако в большинстве случаев ничего важного не потерялось, характеристики на самом деле скудные.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надо доработать?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Сравнить с большим числом произведений, в том числе с </a:t>
            </a:r>
            <a:r>
              <a:rPr lang="ru"/>
              <a:t>фольклорными</a:t>
            </a:r>
            <a:r>
              <a:rPr lang="ru"/>
              <a:t> произведениями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Нормальный выбор характеристики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https://github.com/Annstasia/ComplingTrueProject</a:t>
            </a:r>
            <a:endParaRPr sz="2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Выяснить какие герои встречались в тексте одной былины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Выяснить </a:t>
            </a:r>
            <a:r>
              <a:rPr lang="ru"/>
              <a:t>какие слова чаще встречаются в былинах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Выяснить </a:t>
            </a:r>
            <a:r>
              <a:rPr lang="ru"/>
              <a:t>какие части речи чаще встречаются в былинах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Выяснить </a:t>
            </a:r>
            <a:r>
              <a:rPr lang="ru"/>
              <a:t>как характеризуются герои былин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Корпус текстов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Корпус текстов состоял из 40 былин взятых с сайта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https://royallib.com/book/kollektiv_avtorov/bilini.html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Я не нашла ни одного ресурса, на котором было бы больше былин, чем на сайте или были бы отсутствующие на сайте тексты.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Проделанная работа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Я составила словарь со значениями - именами героев, найденных на Википедии, ключами - частями имени, по которым можно отнести какое-либо имя к имени-значению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 помощью Наташи я нашла все имена в тексте. Привела их используя пункт 1 к единой форме. Выделила с кем каждый герой встречался в одном тексте и во скольких текстах.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Построила частотник для слов и для частей речи былин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Построила частотник для слов и для частей речи 1 и 2 тома Войны и Мира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Выделены прилагательные встречающиеся рядом с именем героя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24800" y="0"/>
            <a:ext cx="4230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Встречаемость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26020" l="15092" r="29233" t="22779"/>
          <a:stretch/>
        </p:blipFill>
        <p:spPr>
          <a:xfrm>
            <a:off x="1851081" y="0"/>
            <a:ext cx="7292918" cy="50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Встречаемость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Больше всего связей у князя Владимира, что, в целом, логично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Из богатырей больше всего связей у Ильи Муромца, Добрыни Никитича и Алеши Поповича. Илья Муромец встречается с Добрыней чаще, чем с Алешей. Добрыня встречается с Ильей Муромцем чаще чем с Алешей. Алеша примерно одинаково встречается с обоими богатырями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Самая крупная связь - Илья Муромец - Владимир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Существует два цикла былин - Новгородский и Киевский. В Новгородском былин почти нет, почти нет отдельных героев. Есть только 2 богатыря - Василий Буслаев и  Садко. Василий Буслаев встречается со многими киевскими богатырями, Садко - нет. Василий Буслаев не встречается с Садко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5. Большинство героев встречается со многими другими. Косвенно из 31 героя встречаются 28. Но есть и исключение - Садко с Чернавой, Глеб Володьевич. Глеб Володьевич - князь Новгородского цикла, его не показывает Википедия, он не встречается с богатырями Новгородского цикла. В то время как Владимир встречается почти со всеми героями Киевского цикла и даже с Василием Буслаевым.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6. Кроме всем известного Соловья-разбойника есть богатырь Соловей Будимирович. Единственный с кем оба встречаются - князь Владимир.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Частотник (топ 30 с бонусом)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71600"/>
            <a:ext cx="30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1    весь    390    0.01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2    говорить    382    0.01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3    князь    375    0.01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4    конь    307    0.008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5    илья    302    0.008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6    владимир    289    0.008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7    сын    245    0.007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8    молодец    236    0.006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9    ещё    234    0.006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10    слово    231    0.006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11    свой    231    0.006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12    де    230    0.006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13    добрый    226    0.006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01450" y="1171600"/>
            <a:ext cx="30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14    стать    219    0.006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15    таков    214    0.006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16    киев    212    0.006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17    ай    179    0.005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18    иван    177    0.005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19    царь    176    0.005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20    муромец    176    0.005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21    старый    174    0.005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22    добрыня    174    0.005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23    добрынюшка    160    0.004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24    город    157    0.004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25    град    154    0.004</a:t>
            </a:r>
            <a:endParaRPr sz="1600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6161750" y="1171600"/>
            <a:ext cx="2813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26    земля    151    0.004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27    ка    147    0.004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28    богатырь    145    0.004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29    идти    144    0.004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30    сила    141    0.004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…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35    еси    115    0.003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Комментарии к нескольким пунктам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Некоторые богатыри встречаются особо часто, они и слова употребляющиеся с ними попали в частотник (например, князь для Владимира)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Куда же богатырю без коня (п. 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Добрый молодец не зря идет штампом к былине (п. 8, 13)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Менее популярный штамп, но чаще встречающийся в былинах - сын (когда называются персонажи часто говорится не имя-отчество, а [кто-то] [чей-то] сын. Например, Добрыня Никитин сын сел на коня)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Слово “богатырь” употребляется реже, чем “добрый молодец”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“еси” немного не хватило до топ 30, 0.3% от всех слов, часто употребляется. В частотник с удаленными стоп-словами попало 6271 слов. “Гой” на 64 месте, 0.2 % от всех слов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