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61" r:id="rId3"/>
    <p:sldId id="262" r:id="rId4"/>
    <p:sldId id="266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A8D"/>
    <a:srgbClr val="A58C51"/>
    <a:srgbClr val="213969"/>
    <a:srgbClr val="332319"/>
    <a:srgbClr val="003374"/>
    <a:srgbClr val="C9A093"/>
    <a:srgbClr val="F1F1F1"/>
    <a:srgbClr val="385592"/>
    <a:srgbClr val="3A5896"/>
    <a:srgbClr val="1D3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7T15:28:53.7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1,'26531'0,"-26499"0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17T15:29:16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70,'25534'0,"-25515"0</inkml:trace>
  <inkml:trace contextRef="#ctx0" brushRef="#br0" timeOffset="50286.792">8629 0,'0'5577,"0"-5655,0 48</inkml:trace>
  <inkml:trace contextRef="#ctx0" brushRef="#br0" timeOffset="68021.36">8578 5492,'56'0,"-51"0,-7 0,-30 0,-8532 0,8547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039938" y="3299688"/>
            <a:ext cx="7003300" cy="956158"/>
          </a:xfrm>
        </p:spPr>
        <p:txBody>
          <a:bodyPr>
            <a:noAutofit/>
          </a:bodyPr>
          <a:lstStyle/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Защита программы дальнейшего образования</a:t>
            </a:r>
            <a:r>
              <a:rPr lang="en-GB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B8A3E-6CE5-41D2-A7F0-DE6A679BDC79}"/>
              </a:ext>
            </a:extLst>
          </p:cNvPr>
          <p:cNvSpPr txBox="1"/>
          <p:nvPr/>
        </p:nvSpPr>
        <p:spPr>
          <a:xfrm>
            <a:off x="4054475" y="4341167"/>
            <a:ext cx="508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ru" sz="2400" dirty="0"/>
              <a:t>Иванова Анастасия</a:t>
            </a:r>
            <a:endParaRPr lang="ru-RU" sz="2400" dirty="0"/>
          </a:p>
        </p:txBody>
      </p:sp>
      <p:sp>
        <p:nvSpPr>
          <p:cNvPr id="3" name="Блок-схема: сопоставление 2">
            <a:extLst>
              <a:ext uri="{FF2B5EF4-FFF2-40B4-BE49-F238E27FC236}">
                <a16:creationId xmlns:a16="http://schemas.microsoft.com/office/drawing/2014/main" id="{0F69AC03-173C-4903-BB54-2035C243841D}"/>
              </a:ext>
            </a:extLst>
          </p:cNvPr>
          <p:cNvSpPr/>
          <p:nvPr/>
        </p:nvSpPr>
        <p:spPr>
          <a:xfrm>
            <a:off x="1289050" y="4895850"/>
            <a:ext cx="914400" cy="1828800"/>
          </a:xfrm>
          <a:prstGeom prst="flowChartCol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Знак ''минус'' 4">
            <a:extLst>
              <a:ext uri="{FF2B5EF4-FFF2-40B4-BE49-F238E27FC236}">
                <a16:creationId xmlns:a16="http://schemas.microsoft.com/office/drawing/2014/main" id="{5C4309C8-34CE-4CA5-ADCC-9BC9E01D4210}"/>
              </a:ext>
            </a:extLst>
          </p:cNvPr>
          <p:cNvSpPr/>
          <p:nvPr/>
        </p:nvSpPr>
        <p:spPr>
          <a:xfrm rot="5400000">
            <a:off x="-412997" y="4902447"/>
            <a:ext cx="2489694" cy="1828800"/>
          </a:xfrm>
          <a:prstGeom prst="mathMinus">
            <a:avLst>
              <a:gd name="adj1" fmla="val 2438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6DC8C-C1AA-4AF7-8FED-9B4DFF649F32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1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E4AF3-6710-4615-81E5-3C0E23BD9377}"/>
              </a:ext>
            </a:extLst>
          </p:cNvPr>
          <p:cNvSpPr txBox="1"/>
          <p:nvPr/>
        </p:nvSpPr>
        <p:spPr>
          <a:xfrm rot="10800000" flipV="1">
            <a:off x="3621088" y="5115423"/>
            <a:ext cx="5605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ru" sz="2400" dirty="0"/>
              <a:t>Куратор: Омельченко Ирина Николаевна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92">
            <a:extLst>
              <a:ext uri="{FF2B5EF4-FFF2-40B4-BE49-F238E27FC236}">
                <a16:creationId xmlns:a16="http://schemas.microsoft.com/office/drawing/2014/main" id="{B58D8A21-7C76-455C-A9E8-3E08886B324D}"/>
              </a:ext>
            </a:extLst>
          </p:cNvPr>
          <p:cNvGrpSpPr>
            <a:grpSpLocks/>
          </p:cNvGrpSpPr>
          <p:nvPr/>
        </p:nvGrpSpPr>
        <p:grpSpPr bwMode="auto">
          <a:xfrm>
            <a:off x="175648" y="2247987"/>
            <a:ext cx="6619782" cy="718070"/>
            <a:chOff x="1269" y="1288"/>
            <a:chExt cx="3193" cy="34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38E7702-E231-4407-B76A-33B7E716DF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2D063614-AA87-4821-B1AE-EA725DE1683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52" y="1288"/>
              <a:ext cx="2633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То, чем я хочу заниматься в будущем тесно связано с данным направлением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5">
              <a:extLst>
                <a:ext uri="{FF2B5EF4-FFF2-40B4-BE49-F238E27FC236}">
                  <a16:creationId xmlns:a16="http://schemas.microsoft.com/office/drawing/2014/main" id="{5ABC086E-4D26-4C41-AAE0-98A88A184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" y="1324"/>
              <a:ext cx="312" cy="298"/>
              <a:chOff x="1415" y="1276"/>
              <a:chExt cx="312" cy="298"/>
            </a:xfrm>
          </p:grpSpPr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id="{24F80DB1-E3D9-4DAF-8BEB-087333811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>
                  <a:extLst>
                    <a:ext uri="{FF2B5EF4-FFF2-40B4-BE49-F238E27FC236}">
                      <a16:creationId xmlns:a16="http://schemas.microsoft.com/office/drawing/2014/main" id="{9D51C266-20CE-4D8D-BEA8-EAF49675BA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>
                  <a:extLst>
                    <a:ext uri="{FF2B5EF4-FFF2-40B4-BE49-F238E27FC236}">
                      <a16:creationId xmlns:a16="http://schemas.microsoft.com/office/drawing/2014/main" id="{462C5830-72EA-4F8F-9BCE-41D947BC5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>
                  <a:extLst>
                    <a:ext uri="{FF2B5EF4-FFF2-40B4-BE49-F238E27FC236}">
                      <a16:creationId xmlns:a16="http://schemas.microsoft.com/office/drawing/2014/main" id="{DC40A260-7236-4D0E-9A4B-00DA70932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>
                  <a:extLst>
                    <a:ext uri="{FF2B5EF4-FFF2-40B4-BE49-F238E27FC236}">
                      <a16:creationId xmlns:a16="http://schemas.microsoft.com/office/drawing/2014/main" id="{5B9CABF9-F20F-4350-BF49-B368A6237C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>
                <a:extLst>
                  <a:ext uri="{FF2B5EF4-FFF2-40B4-BE49-F238E27FC236}">
                    <a16:creationId xmlns:a16="http://schemas.microsoft.com/office/drawing/2014/main" id="{95749D47-8F22-4B7E-A85B-424C90D75F6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1" y="1315"/>
                <a:ext cx="256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5" name="Group 93">
            <a:extLst>
              <a:ext uri="{FF2B5EF4-FFF2-40B4-BE49-F238E27FC236}">
                <a16:creationId xmlns:a16="http://schemas.microsoft.com/office/drawing/2014/main" id="{BFB12594-B597-495C-8FD1-6ECD190CF7A7}"/>
              </a:ext>
            </a:extLst>
          </p:cNvPr>
          <p:cNvGrpSpPr>
            <a:grpSpLocks/>
          </p:cNvGrpSpPr>
          <p:nvPr/>
        </p:nvGrpSpPr>
        <p:grpSpPr bwMode="auto">
          <a:xfrm>
            <a:off x="175648" y="2963969"/>
            <a:ext cx="6605269" cy="1016606"/>
            <a:chOff x="1268" y="1776"/>
            <a:chExt cx="3194" cy="456"/>
          </a:xfrm>
        </p:grpSpPr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8DFADBAF-9B44-449A-A4B5-7E8F46352F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8B7B796C-7E36-4758-9C1E-DB7E2BEA758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7" y="1776"/>
              <a:ext cx="2633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Мне интересны математика, информатика, физика</a:t>
              </a:r>
              <a:endParaRPr lang="en-US" sz="2000" dirty="0">
                <a:solidFill>
                  <a:srgbClr val="000000"/>
                </a:solidFill>
              </a:endParaRPr>
            </a:p>
            <a:p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18" name="Group 62">
              <a:extLst>
                <a:ext uri="{FF2B5EF4-FFF2-40B4-BE49-F238E27FC236}">
                  <a16:creationId xmlns:a16="http://schemas.microsoft.com/office/drawing/2014/main" id="{19CD88CA-6BB1-4181-9FF7-08478E815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9" name="Group 63">
                <a:extLst>
                  <a:ext uri="{FF2B5EF4-FFF2-40B4-BE49-F238E27FC236}">
                    <a16:creationId xmlns:a16="http://schemas.microsoft.com/office/drawing/2014/main" id="{5548A55F-179E-4A1B-894F-BA21DD0F6B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1" name="Picture 64" descr="Picture2">
                  <a:extLst>
                    <a:ext uri="{FF2B5EF4-FFF2-40B4-BE49-F238E27FC236}">
                      <a16:creationId xmlns:a16="http://schemas.microsoft.com/office/drawing/2014/main" id="{83BA7BA2-B735-4481-AD6E-D12D49426F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Oval 65">
                  <a:extLst>
                    <a:ext uri="{FF2B5EF4-FFF2-40B4-BE49-F238E27FC236}">
                      <a16:creationId xmlns:a16="http://schemas.microsoft.com/office/drawing/2014/main" id="{404E707E-E0ED-408B-A199-C44BF797C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Oval 66">
                  <a:extLst>
                    <a:ext uri="{FF2B5EF4-FFF2-40B4-BE49-F238E27FC236}">
                      <a16:creationId xmlns:a16="http://schemas.microsoft.com/office/drawing/2014/main" id="{19E794BF-56E6-4D5E-85C5-7FA31D4A1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4" name="Picture 67" descr="Picture1">
                  <a:extLst>
                    <a:ext uri="{FF2B5EF4-FFF2-40B4-BE49-F238E27FC236}">
                      <a16:creationId xmlns:a16="http://schemas.microsoft.com/office/drawing/2014/main" id="{FE73BDF4-4BF2-4B03-9B47-6AD816550ED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" name="Text Box 68">
                <a:extLst>
                  <a:ext uri="{FF2B5EF4-FFF2-40B4-BE49-F238E27FC236}">
                    <a16:creationId xmlns:a16="http://schemas.microsoft.com/office/drawing/2014/main" id="{6AC7B876-EDB6-44F3-B70F-F67DF4EBB8E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7" y="1813"/>
                <a:ext cx="174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sp>
        <p:nvSpPr>
          <p:cNvPr id="119" name="Title 1">
            <a:extLst>
              <a:ext uri="{FF2B5EF4-FFF2-40B4-BE49-F238E27FC236}">
                <a16:creationId xmlns:a16="http://schemas.microsoft.com/office/drawing/2014/main" id="{DF682501-59F0-4679-B445-C27A6425F8DF}"/>
              </a:ext>
            </a:extLst>
          </p:cNvPr>
          <p:cNvSpPr txBox="1">
            <a:spLocks/>
          </p:cNvSpPr>
          <p:nvPr/>
        </p:nvSpPr>
        <p:spPr>
          <a:xfrm>
            <a:off x="1532031" y="362276"/>
            <a:ext cx="7511301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Чем мне интересно направление 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A7C1E-B975-4D4B-8F7B-36B7D92E6ADF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2</a:t>
            </a:r>
            <a:endParaRPr lang="ru-RU" sz="4000" dirty="0"/>
          </a:p>
        </p:txBody>
      </p:sp>
      <p:grpSp>
        <p:nvGrpSpPr>
          <p:cNvPr id="4" name="Group 95">
            <a:extLst>
              <a:ext uri="{FF2B5EF4-FFF2-40B4-BE49-F238E27FC236}">
                <a16:creationId xmlns:a16="http://schemas.microsoft.com/office/drawing/2014/main" id="{4DCEC69F-555A-42B5-BAD4-34A807359722}"/>
              </a:ext>
            </a:extLst>
          </p:cNvPr>
          <p:cNvGrpSpPr>
            <a:grpSpLocks/>
          </p:cNvGrpSpPr>
          <p:nvPr/>
        </p:nvGrpSpPr>
        <p:grpSpPr bwMode="auto">
          <a:xfrm>
            <a:off x="159240" y="3713039"/>
            <a:ext cx="6642663" cy="726054"/>
            <a:chOff x="1268" y="2727"/>
            <a:chExt cx="3194" cy="345"/>
          </a:xfrm>
        </p:grpSpPr>
        <p:sp>
          <p:nvSpPr>
            <p:cNvPr id="51" name="AutoShape 33">
              <a:extLst>
                <a:ext uri="{FF2B5EF4-FFF2-40B4-BE49-F238E27FC236}">
                  <a16:creationId xmlns:a16="http://schemas.microsoft.com/office/drawing/2014/main" id="{B76B244E-59C6-4506-820E-9B0B09949FB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1D3BCAFC-CDC0-4B46-A007-4CEE69D57E1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Я хочу конкретизировать мои планы на будущее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53" name="Group 77">
              <a:extLst>
                <a:ext uri="{FF2B5EF4-FFF2-40B4-BE49-F238E27FC236}">
                  <a16:creationId xmlns:a16="http://schemas.microsoft.com/office/drawing/2014/main" id="{533B9BFB-E0AE-4763-8F7D-1FDB3B186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54" name="Text Box 78">
                <a:extLst>
                  <a:ext uri="{FF2B5EF4-FFF2-40B4-BE49-F238E27FC236}">
                    <a16:creationId xmlns:a16="http://schemas.microsoft.com/office/drawing/2014/main" id="{3AC71259-2DBD-4186-9C19-A77659E11A13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55" name="Group 79">
                <a:extLst>
                  <a:ext uri="{FF2B5EF4-FFF2-40B4-BE49-F238E27FC236}">
                    <a16:creationId xmlns:a16="http://schemas.microsoft.com/office/drawing/2014/main" id="{BDCBD7CC-3D87-4F51-90A8-80CEBFF425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57" name="Picture 80" descr="Picture2">
                  <a:extLst>
                    <a:ext uri="{FF2B5EF4-FFF2-40B4-BE49-F238E27FC236}">
                      <a16:creationId xmlns:a16="http://schemas.microsoft.com/office/drawing/2014/main" id="{5CCFE27A-8E1A-48D7-8559-38F223EC41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Oval 81">
                  <a:extLst>
                    <a:ext uri="{FF2B5EF4-FFF2-40B4-BE49-F238E27FC236}">
                      <a16:creationId xmlns:a16="http://schemas.microsoft.com/office/drawing/2014/main" id="{78258E3E-3768-4F9C-A3CF-BAD11FC939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9" name="Oval 82">
                  <a:extLst>
                    <a:ext uri="{FF2B5EF4-FFF2-40B4-BE49-F238E27FC236}">
                      <a16:creationId xmlns:a16="http://schemas.microsoft.com/office/drawing/2014/main" id="{C9CC0887-C751-49AB-B85D-E8C336338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60" name="Picture 83" descr="Picture1">
                  <a:extLst>
                    <a:ext uri="{FF2B5EF4-FFF2-40B4-BE49-F238E27FC236}">
                      <a16:creationId xmlns:a16="http://schemas.microsoft.com/office/drawing/2014/main" id="{8E1CB103-BC7F-4AB5-8026-60709FCF4B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" name="Text Box 84">
                <a:extLst>
                  <a:ext uri="{FF2B5EF4-FFF2-40B4-BE49-F238E27FC236}">
                    <a16:creationId xmlns:a16="http://schemas.microsoft.com/office/drawing/2014/main" id="{B0A03582-C4E5-4CA1-849B-E09BCE4FB2F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0" y="2765"/>
                <a:ext cx="145" cy="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" b="1" dirty="0">
                    <a:solidFill>
                      <a:srgbClr val="FFFFFF"/>
                    </a:solidFill>
                  </a:rPr>
                  <a:t>3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08DD62A1-728D-45B9-8635-DBED029AFEDF}"/>
              </a:ext>
            </a:extLst>
          </p:cNvPr>
          <p:cNvGrpSpPr/>
          <p:nvPr/>
        </p:nvGrpSpPr>
        <p:grpSpPr>
          <a:xfrm>
            <a:off x="183651" y="4436988"/>
            <a:ext cx="6611779" cy="1050397"/>
            <a:chOff x="190124" y="5221787"/>
            <a:chExt cx="6611779" cy="1050397"/>
          </a:xfrm>
        </p:grpSpPr>
        <p:grpSp>
          <p:nvGrpSpPr>
            <p:cNvPr id="3" name="Group 94">
              <a:extLst>
                <a:ext uri="{FF2B5EF4-FFF2-40B4-BE49-F238E27FC236}">
                  <a16:creationId xmlns:a16="http://schemas.microsoft.com/office/drawing/2014/main" id="{32EC4253-1560-4EAF-ADC3-C1BC02B9B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124" y="5221787"/>
              <a:ext cx="6611779" cy="1050397"/>
              <a:chOff x="1272" y="2256"/>
              <a:chExt cx="3202" cy="473"/>
            </a:xfrm>
          </p:grpSpPr>
          <p:sp>
            <p:nvSpPr>
              <p:cNvPr id="40" name="AutoShape 23">
                <a:extLst>
                  <a:ext uri="{FF2B5EF4-FFF2-40B4-BE49-F238E27FC236}">
                    <a16:creationId xmlns:a16="http://schemas.microsoft.com/office/drawing/2014/main" id="{0711A1E8-D80F-4ACD-94BF-2AB8A7BCAE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434" y="2256"/>
                <a:ext cx="3040" cy="334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bg2">
                    <a:lumMod val="90000"/>
                  </a:schemeClr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" name="Text Box 31">
                <a:extLst>
                  <a:ext uri="{FF2B5EF4-FFF2-40B4-BE49-F238E27FC236}">
                    <a16:creationId xmlns:a16="http://schemas.microsoft.com/office/drawing/2014/main" id="{B43B877E-6A9F-4D3D-941D-AD13FC516AE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54" y="2272"/>
                <a:ext cx="2633" cy="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ru" sz="2000" dirty="0">
                    <a:solidFill>
                      <a:schemeClr val="bg2">
                        <a:lumMod val="90000"/>
                      </a:schemeClr>
                    </a:solidFill>
                  </a:rPr>
                  <a:t>Мне почти не интересны остальные предметы школьного курса</a:t>
                </a:r>
                <a:endParaRPr lang="en-US" sz="20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" name="Group 69">
                <a:extLst>
                  <a:ext uri="{FF2B5EF4-FFF2-40B4-BE49-F238E27FC236}">
                    <a16:creationId xmlns:a16="http://schemas.microsoft.com/office/drawing/2014/main" id="{3DE71F16-4DB1-401A-957A-D61C68FC3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2" y="2275"/>
                <a:ext cx="277" cy="317"/>
                <a:chOff x="1418" y="2227"/>
                <a:chExt cx="277" cy="317"/>
              </a:xfrm>
            </p:grpSpPr>
            <p:sp>
              <p:nvSpPr>
                <p:cNvPr id="43" name="Text Box 70">
                  <a:extLst>
                    <a:ext uri="{FF2B5EF4-FFF2-40B4-BE49-F238E27FC236}">
                      <a16:creationId xmlns:a16="http://schemas.microsoft.com/office/drawing/2014/main" id="{5711B19D-C72D-43CB-BF45-451720FB43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1435" y="226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FFFFFF"/>
                      </a:solidFill>
                    </a:rPr>
                    <a:t>3</a:t>
                  </a:r>
                </a:p>
              </p:txBody>
            </p:sp>
            <p:grpSp>
              <p:nvGrpSpPr>
                <p:cNvPr id="44" name="Group 71">
                  <a:extLst>
                    <a:ext uri="{FF2B5EF4-FFF2-40B4-BE49-F238E27FC236}">
                      <a16:creationId xmlns:a16="http://schemas.microsoft.com/office/drawing/2014/main" id="{BFFA0198-5189-4BAE-A18E-6F4DF5BA8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18" y="2227"/>
                  <a:ext cx="277" cy="317"/>
                  <a:chOff x="1417" y="1257"/>
                  <a:chExt cx="277" cy="317"/>
                </a:xfrm>
              </p:grpSpPr>
              <p:pic>
                <p:nvPicPr>
                  <p:cNvPr id="46" name="Picture 72" descr="Picture2">
                    <a:extLst>
                      <a:ext uri="{FF2B5EF4-FFF2-40B4-BE49-F238E27FC236}">
                        <a16:creationId xmlns:a16="http://schemas.microsoft.com/office/drawing/2014/main" id="{A32A65AB-B18D-40A8-AAA7-61D46108A1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34" y="1521"/>
                    <a:ext cx="230" cy="5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7" name="Oval 73">
                    <a:extLst>
                      <a:ext uri="{FF2B5EF4-FFF2-40B4-BE49-F238E27FC236}">
                        <a16:creationId xmlns:a16="http://schemas.microsoft.com/office/drawing/2014/main" id="{714953B5-C058-4F2B-A77C-D65B315D6B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1417" y="1262"/>
                    <a:ext cx="266" cy="26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52400" dir="16200000" sy="-100000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sp>
                <p:nvSpPr>
                  <p:cNvPr id="48" name="Oval 74">
                    <a:extLst>
                      <a:ext uri="{FF2B5EF4-FFF2-40B4-BE49-F238E27FC236}">
                        <a16:creationId xmlns:a16="http://schemas.microsoft.com/office/drawing/2014/main" id="{7936C95D-10F5-4F83-9AF0-E4277DD4FB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1426" y="1257"/>
                    <a:ext cx="254" cy="254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52400" dir="16200000" sy="-100000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  <p:pic>
                <p:nvPicPr>
                  <p:cNvPr id="49" name="Picture 75" descr="Picture1">
                    <a:extLst>
                      <a:ext uri="{FF2B5EF4-FFF2-40B4-BE49-F238E27FC236}">
                        <a16:creationId xmlns:a16="http://schemas.microsoft.com/office/drawing/2014/main" id="{42818E4C-8DF1-4EA0-8D18-EC077D8E07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20" y="1268"/>
                    <a:ext cx="174" cy="1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2A12BD-AA96-4CA8-8B73-AB441CB11D33}"/>
                </a:ext>
              </a:extLst>
            </p:cNvPr>
            <p:cNvSpPr txBox="1"/>
            <p:nvPr/>
          </p:nvSpPr>
          <p:spPr>
            <a:xfrm>
              <a:off x="313880" y="5369535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ru" dirty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45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4952F7-35F6-45FE-96D4-6C58804AB351}"/>
              </a:ext>
            </a:extLst>
          </p:cNvPr>
          <p:cNvSpPr txBox="1">
            <a:spLocks/>
          </p:cNvSpPr>
          <p:nvPr/>
        </p:nvSpPr>
        <p:spPr>
          <a:xfrm>
            <a:off x="645459" y="202958"/>
            <a:ext cx="7869891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Мой путь до 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grpSp>
        <p:nvGrpSpPr>
          <p:cNvPr id="16" name="Group 96">
            <a:extLst>
              <a:ext uri="{FF2B5EF4-FFF2-40B4-BE49-F238E27FC236}">
                <a16:creationId xmlns:a16="http://schemas.microsoft.com/office/drawing/2014/main" id="{BA067EF5-DDE0-4710-B1B5-7C9DEA8182E4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047631"/>
            <a:ext cx="5730874" cy="603009"/>
            <a:chOff x="1268" y="3207"/>
            <a:chExt cx="3190" cy="345"/>
          </a:xfrm>
        </p:grpSpPr>
        <p:sp>
          <p:nvSpPr>
            <p:cNvPr id="7" name="AutoShape 43">
              <a:extLst>
                <a:ext uri="{FF2B5EF4-FFF2-40B4-BE49-F238E27FC236}">
                  <a16:creationId xmlns:a16="http://schemas.microsoft.com/office/drawing/2014/main" id="{230123D4-2198-467E-A307-735F59C588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Text Box 52">
              <a:extLst>
                <a:ext uri="{FF2B5EF4-FFF2-40B4-BE49-F238E27FC236}">
                  <a16:creationId xmlns:a16="http://schemas.microsoft.com/office/drawing/2014/main" id="{60BE9A18-CBA8-47C7-B0AB-940AE1B3220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" sz="2000" dirty="0">
                  <a:solidFill>
                    <a:srgbClr val="000000"/>
                  </a:solidFill>
                </a:rPr>
                <a:t>Жизнь до 8 класса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Group 85">
              <a:extLst>
                <a:ext uri="{FF2B5EF4-FFF2-40B4-BE49-F238E27FC236}">
                  <a16:creationId xmlns:a16="http://schemas.microsoft.com/office/drawing/2014/main" id="{04AE79D7-E41B-443C-A1FA-12225C246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10" name="Group 86">
                <a:extLst>
                  <a:ext uri="{FF2B5EF4-FFF2-40B4-BE49-F238E27FC236}">
                    <a16:creationId xmlns:a16="http://schemas.microsoft.com/office/drawing/2014/main" id="{4CA7E79F-724B-48E2-8D6A-5448447917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12" name="Picture 87" descr="Picture2">
                  <a:extLst>
                    <a:ext uri="{FF2B5EF4-FFF2-40B4-BE49-F238E27FC236}">
                      <a16:creationId xmlns:a16="http://schemas.microsoft.com/office/drawing/2014/main" id="{41DCAFB1-34B8-4478-9FE3-757B9E12A9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88">
                  <a:extLst>
                    <a:ext uri="{FF2B5EF4-FFF2-40B4-BE49-F238E27FC236}">
                      <a16:creationId xmlns:a16="http://schemas.microsoft.com/office/drawing/2014/main" id="{84C7298A-1D3E-4C95-8ECE-09008130A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4" name="Oval 89">
                  <a:extLst>
                    <a:ext uri="{FF2B5EF4-FFF2-40B4-BE49-F238E27FC236}">
                      <a16:creationId xmlns:a16="http://schemas.microsoft.com/office/drawing/2014/main" id="{06F1E12A-8C07-43C9-8F91-09B900984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5" name="Picture 90" descr="Picture1">
                  <a:extLst>
                    <a:ext uri="{FF2B5EF4-FFF2-40B4-BE49-F238E27FC236}">
                      <a16:creationId xmlns:a16="http://schemas.microsoft.com/office/drawing/2014/main" id="{1C82752F-D829-49CB-B9F4-D3E63D8F33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7D22DF0D-B9A0-48FD-B793-B6D24F4EA97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60" y="3221"/>
                <a:ext cx="16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" b="1" dirty="0">
                    <a:solidFill>
                      <a:srgbClr val="FFFFFF"/>
                    </a:solidFill>
                  </a:rPr>
                  <a:t>1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" name="Стрелка: изогнутая вверх 16">
            <a:extLst>
              <a:ext uri="{FF2B5EF4-FFF2-40B4-BE49-F238E27FC236}">
                <a16:creationId xmlns:a16="http://schemas.microsoft.com/office/drawing/2014/main" id="{E9A742E0-4E33-461E-A864-0EF0739B9D7F}"/>
              </a:ext>
            </a:extLst>
          </p:cNvPr>
          <p:cNvSpPr/>
          <p:nvPr/>
        </p:nvSpPr>
        <p:spPr>
          <a:xfrm rot="10800000">
            <a:off x="1645447" y="2045275"/>
            <a:ext cx="2632866" cy="1455108"/>
          </a:xfrm>
          <a:prstGeom prst="bentUpArrow">
            <a:avLst>
              <a:gd name="adj1" fmla="val 13172"/>
              <a:gd name="adj2" fmla="val 29848"/>
              <a:gd name="adj3" fmla="val 49053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изогнутая вверх 18">
            <a:extLst>
              <a:ext uri="{FF2B5EF4-FFF2-40B4-BE49-F238E27FC236}">
                <a16:creationId xmlns:a16="http://schemas.microsoft.com/office/drawing/2014/main" id="{CA9A0E1B-0452-4160-BA31-4961DBDF281D}"/>
              </a:ext>
            </a:extLst>
          </p:cNvPr>
          <p:cNvSpPr/>
          <p:nvPr/>
        </p:nvSpPr>
        <p:spPr>
          <a:xfrm rot="10800000" flipH="1">
            <a:off x="4278313" y="2045275"/>
            <a:ext cx="2667000" cy="956157"/>
          </a:xfrm>
          <a:prstGeom prst="bentUpArrow">
            <a:avLst>
              <a:gd name="adj1" fmla="val 20832"/>
              <a:gd name="adj2" fmla="val 29848"/>
              <a:gd name="adj3" fmla="val 31052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1CB3E370-6A59-45A0-B7DF-2D61C2A8666D}"/>
              </a:ext>
            </a:extLst>
          </p:cNvPr>
          <p:cNvSpPr/>
          <p:nvPr/>
        </p:nvSpPr>
        <p:spPr>
          <a:xfrm>
            <a:off x="3950780" y="1752512"/>
            <a:ext cx="655066" cy="283150"/>
          </a:xfrm>
          <a:prstGeom prst="downArrow">
            <a:avLst>
              <a:gd name="adj1" fmla="val 49841"/>
              <a:gd name="adj2" fmla="val 72426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AutoShape 13">
            <a:extLst>
              <a:ext uri="{FF2B5EF4-FFF2-40B4-BE49-F238E27FC236}">
                <a16:creationId xmlns:a16="http://schemas.microsoft.com/office/drawing/2014/main" id="{8FE40E44-89D8-45D9-A676-115941A750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7061" y="3675357"/>
            <a:ext cx="3458469" cy="596489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DCB874D8-3CB3-411D-8F3B-4C6D5E4F00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4239" y="3761080"/>
            <a:ext cx="2995444" cy="40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" sz="2000" dirty="0">
                <a:solidFill>
                  <a:srgbClr val="000000"/>
                </a:solidFill>
              </a:rPr>
              <a:t>Яндекс Лицей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4" name="Group 62">
            <a:extLst>
              <a:ext uri="{FF2B5EF4-FFF2-40B4-BE49-F238E27FC236}">
                <a16:creationId xmlns:a16="http://schemas.microsoft.com/office/drawing/2014/main" id="{62D0D0B5-4A89-425B-B761-21EE13564939}"/>
              </a:ext>
            </a:extLst>
          </p:cNvPr>
          <p:cNvGrpSpPr>
            <a:grpSpLocks/>
          </p:cNvGrpSpPr>
          <p:nvPr/>
        </p:nvGrpSpPr>
        <p:grpSpPr bwMode="auto">
          <a:xfrm>
            <a:off x="86187" y="3744154"/>
            <a:ext cx="559272" cy="596489"/>
            <a:chOff x="1414" y="1776"/>
            <a:chExt cx="266" cy="298"/>
          </a:xfrm>
        </p:grpSpPr>
        <p:grpSp>
          <p:nvGrpSpPr>
            <p:cNvPr id="25" name="Group 63">
              <a:extLst>
                <a:ext uri="{FF2B5EF4-FFF2-40B4-BE49-F238E27FC236}">
                  <a16:creationId xmlns:a16="http://schemas.microsoft.com/office/drawing/2014/main" id="{6914AF04-BFA1-4C8C-9537-2C8F9B311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1776"/>
              <a:ext cx="266" cy="298"/>
              <a:chOff x="1415" y="1276"/>
              <a:chExt cx="266" cy="298"/>
            </a:xfrm>
          </p:grpSpPr>
          <p:pic>
            <p:nvPicPr>
              <p:cNvPr id="27" name="Picture 64" descr="Picture2">
                <a:extLst>
                  <a:ext uri="{FF2B5EF4-FFF2-40B4-BE49-F238E27FC236}">
                    <a16:creationId xmlns:a16="http://schemas.microsoft.com/office/drawing/2014/main" id="{14C6D250-9025-4147-BA4C-6327CC13D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Oval 65">
                <a:extLst>
                  <a:ext uri="{FF2B5EF4-FFF2-40B4-BE49-F238E27FC236}">
                    <a16:creationId xmlns:a16="http://schemas.microsoft.com/office/drawing/2014/main" id="{9046241B-7742-4160-9D30-986CDCA2FF1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CF71A"/>
                  </a:gs>
                  <a:gs pos="100000">
                    <a:srgbClr val="FCF71A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Oval 66">
                <a:extLst>
                  <a:ext uri="{FF2B5EF4-FFF2-40B4-BE49-F238E27FC236}">
                    <a16:creationId xmlns:a16="http://schemas.microsoft.com/office/drawing/2014/main" id="{B94B0D52-BF22-473A-8A2D-9E6F361339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CF71A">
                      <a:gamma/>
                      <a:shade val="63529"/>
                      <a:invGamma/>
                    </a:srgbClr>
                  </a:gs>
                  <a:gs pos="100000">
                    <a:srgbClr val="FCF71A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30" name="Picture 67" descr="Picture1">
                <a:extLst>
                  <a:ext uri="{FF2B5EF4-FFF2-40B4-BE49-F238E27FC236}">
                    <a16:creationId xmlns:a16="http://schemas.microsoft.com/office/drawing/2014/main" id="{249100B1-DB92-4354-8106-171C06A537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68">
              <a:extLst>
                <a:ext uri="{FF2B5EF4-FFF2-40B4-BE49-F238E27FC236}">
                  <a16:creationId xmlns:a16="http://schemas.microsoft.com/office/drawing/2014/main" id="{31543AE5-586B-4348-B286-8FACBA44538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9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33" name="AutoShape 33">
            <a:extLst>
              <a:ext uri="{FF2B5EF4-FFF2-40B4-BE49-F238E27FC236}">
                <a16:creationId xmlns:a16="http://schemas.microsoft.com/office/drawing/2014/main" id="{2659AD79-5A0F-4027-A7C4-F5D8D67422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4327" y="3039386"/>
            <a:ext cx="3559932" cy="50624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6A7CEA14-C21F-4DC5-888F-5AEB5D8531F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94943" y="3112140"/>
            <a:ext cx="3083323" cy="40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000" b="0" i="0" dirty="0">
                <a:effectLst/>
                <a:latin typeface="Arial" panose="020B0604020202020204" pitchFamily="34" charset="0"/>
              </a:rPr>
              <a:t>ФМШ МИЭМ</a:t>
            </a:r>
            <a:endParaRPr lang="en-US" sz="2000" dirty="0"/>
          </a:p>
        </p:txBody>
      </p:sp>
      <p:grpSp>
        <p:nvGrpSpPr>
          <p:cNvPr id="35" name="Group 77">
            <a:extLst>
              <a:ext uri="{FF2B5EF4-FFF2-40B4-BE49-F238E27FC236}">
                <a16:creationId xmlns:a16="http://schemas.microsoft.com/office/drawing/2014/main" id="{0404D388-5D08-4DE7-A61A-ABE5D11551A6}"/>
              </a:ext>
            </a:extLst>
          </p:cNvPr>
          <p:cNvGrpSpPr>
            <a:grpSpLocks/>
          </p:cNvGrpSpPr>
          <p:nvPr/>
        </p:nvGrpSpPr>
        <p:grpSpPr bwMode="auto">
          <a:xfrm>
            <a:off x="4677667" y="3085844"/>
            <a:ext cx="637462" cy="532436"/>
            <a:chOff x="1414" y="2726"/>
            <a:chExt cx="321" cy="298"/>
          </a:xfrm>
        </p:grpSpPr>
        <p:sp>
          <p:nvSpPr>
            <p:cNvPr id="36" name="Text Box 78">
              <a:extLst>
                <a:ext uri="{FF2B5EF4-FFF2-40B4-BE49-F238E27FC236}">
                  <a16:creationId xmlns:a16="http://schemas.microsoft.com/office/drawing/2014/main" id="{31BA17E2-D284-4ECC-BA85-AAAED5FFAEB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35" y="27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</a:rPr>
                <a:t>4</a:t>
              </a:r>
            </a:p>
          </p:txBody>
        </p:sp>
        <p:grpSp>
          <p:nvGrpSpPr>
            <p:cNvPr id="37" name="Group 79">
              <a:extLst>
                <a:ext uri="{FF2B5EF4-FFF2-40B4-BE49-F238E27FC236}">
                  <a16:creationId xmlns:a16="http://schemas.microsoft.com/office/drawing/2014/main" id="{49AD34C0-B054-4731-8317-37E20010E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39" name="Picture 80" descr="Picture2">
                <a:extLst>
                  <a:ext uri="{FF2B5EF4-FFF2-40B4-BE49-F238E27FC236}">
                    <a16:creationId xmlns:a16="http://schemas.microsoft.com/office/drawing/2014/main" id="{FA922F0C-CCAD-4901-8A5B-8C423E8B9C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81">
                <a:extLst>
                  <a:ext uri="{FF2B5EF4-FFF2-40B4-BE49-F238E27FC236}">
                    <a16:creationId xmlns:a16="http://schemas.microsoft.com/office/drawing/2014/main" id="{8086CBED-9B79-412F-9AAA-44C8DB0473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" name="Oval 82">
                <a:extLst>
                  <a:ext uri="{FF2B5EF4-FFF2-40B4-BE49-F238E27FC236}">
                    <a16:creationId xmlns:a16="http://schemas.microsoft.com/office/drawing/2014/main" id="{A6843015-2C1F-4464-88DA-CF463CA863C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42" name="Picture 83" descr="Picture1">
                <a:extLst>
                  <a:ext uri="{FF2B5EF4-FFF2-40B4-BE49-F238E27FC236}">
                    <a16:creationId xmlns:a16="http://schemas.microsoft.com/office/drawing/2014/main" id="{AEAE3F78-ACBB-47B3-95E0-0FC8BE480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 Box 84">
              <a:extLst>
                <a:ext uri="{FF2B5EF4-FFF2-40B4-BE49-F238E27FC236}">
                  <a16:creationId xmlns:a16="http://schemas.microsoft.com/office/drawing/2014/main" id="{B0AF388A-044D-45D1-AE48-B2A62B9333F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77" y="2751"/>
              <a:ext cx="258" cy="2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" b="1" dirty="0">
                  <a:solidFill>
                    <a:srgbClr val="FFFFFF"/>
                  </a:solidFill>
                </a:rPr>
                <a:t>3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44" name="Стрелка: вниз 43">
            <a:extLst>
              <a:ext uri="{FF2B5EF4-FFF2-40B4-BE49-F238E27FC236}">
                <a16:creationId xmlns:a16="http://schemas.microsoft.com/office/drawing/2014/main" id="{668FAD2E-E9B3-4D71-9754-712F88F9E846}"/>
              </a:ext>
            </a:extLst>
          </p:cNvPr>
          <p:cNvSpPr/>
          <p:nvPr/>
        </p:nvSpPr>
        <p:spPr>
          <a:xfrm>
            <a:off x="6418649" y="3611563"/>
            <a:ext cx="606868" cy="861672"/>
          </a:xfrm>
          <a:prstGeom prst="downArrow">
            <a:avLst>
              <a:gd name="adj1" fmla="val 30346"/>
              <a:gd name="adj2" fmla="val 50000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AutoShape 3">
            <a:extLst>
              <a:ext uri="{FF2B5EF4-FFF2-40B4-BE49-F238E27FC236}">
                <a16:creationId xmlns:a16="http://schemas.microsoft.com/office/drawing/2014/main" id="{E7848704-CFDD-46D9-AF75-112D8DCB88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34877" y="4522305"/>
            <a:ext cx="3553243" cy="506244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6D785797-DA39-4AB8-B122-9C1CDC8429A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155266" y="4592027"/>
            <a:ext cx="3077529" cy="4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" sz="2000" dirty="0">
                <a:solidFill>
                  <a:srgbClr val="000000"/>
                </a:solidFill>
              </a:rPr>
              <a:t>Лицей НИУ ВШЭ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48" name="Group 55">
            <a:extLst>
              <a:ext uri="{FF2B5EF4-FFF2-40B4-BE49-F238E27FC236}">
                <a16:creationId xmlns:a16="http://schemas.microsoft.com/office/drawing/2014/main" id="{A562E555-770A-4995-AB41-563A01A4C94E}"/>
              </a:ext>
            </a:extLst>
          </p:cNvPr>
          <p:cNvGrpSpPr>
            <a:grpSpLocks/>
          </p:cNvGrpSpPr>
          <p:nvPr/>
        </p:nvGrpSpPr>
        <p:grpSpPr bwMode="auto">
          <a:xfrm>
            <a:off x="4707444" y="4557969"/>
            <a:ext cx="633491" cy="536661"/>
            <a:chOff x="1415" y="1276"/>
            <a:chExt cx="319" cy="298"/>
          </a:xfrm>
        </p:grpSpPr>
        <p:grpSp>
          <p:nvGrpSpPr>
            <p:cNvPr id="49" name="Group 56">
              <a:extLst>
                <a:ext uri="{FF2B5EF4-FFF2-40B4-BE49-F238E27FC236}">
                  <a16:creationId xmlns:a16="http://schemas.microsoft.com/office/drawing/2014/main" id="{9A6787CA-BE56-4045-9C04-86CFCBCC7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276"/>
              <a:ext cx="266" cy="298"/>
              <a:chOff x="1415" y="1276"/>
              <a:chExt cx="266" cy="298"/>
            </a:xfrm>
          </p:grpSpPr>
          <p:pic>
            <p:nvPicPr>
              <p:cNvPr id="51" name="Picture 57" descr="Picture2">
                <a:extLst>
                  <a:ext uri="{FF2B5EF4-FFF2-40B4-BE49-F238E27FC236}">
                    <a16:creationId xmlns:a16="http://schemas.microsoft.com/office/drawing/2014/main" id="{66E0C5DB-116C-4E75-AB43-B43050CBAE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Oval 58">
                <a:extLst>
                  <a:ext uri="{FF2B5EF4-FFF2-40B4-BE49-F238E27FC236}">
                    <a16:creationId xmlns:a16="http://schemas.microsoft.com/office/drawing/2014/main" id="{9BEB91E4-5AEC-4D62-8AF5-3A8FE5ACDBF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3" name="Oval 59">
                <a:extLst>
                  <a:ext uri="{FF2B5EF4-FFF2-40B4-BE49-F238E27FC236}">
                    <a16:creationId xmlns:a16="http://schemas.microsoft.com/office/drawing/2014/main" id="{9083BB00-6006-46C7-AD83-44BCC2676A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63529"/>
                      <a:invGamma/>
                    </a:srgbClr>
                  </a:gs>
                  <a:gs pos="100000">
                    <a:srgbClr val="FF990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54" name="Picture 60" descr="Picture1">
                <a:extLst>
                  <a:ext uri="{FF2B5EF4-FFF2-40B4-BE49-F238E27FC236}">
                    <a16:creationId xmlns:a16="http://schemas.microsoft.com/office/drawing/2014/main" id="{839C0DFC-4609-4CA2-9E69-49D21134E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61">
              <a:extLst>
                <a:ext uri="{FF2B5EF4-FFF2-40B4-BE49-F238E27FC236}">
                  <a16:creationId xmlns:a16="http://schemas.microsoft.com/office/drawing/2014/main" id="{C1E9AF2B-3226-477B-AC87-909FBDF8BC9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76" y="1301"/>
              <a:ext cx="25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" b="1" dirty="0">
                  <a:solidFill>
                    <a:srgbClr val="FFFFFF"/>
                  </a:solidFill>
                </a:rPr>
                <a:t>4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4">
            <a:extLst>
              <a:ext uri="{FF2B5EF4-FFF2-40B4-BE49-F238E27FC236}">
                <a16:creationId xmlns:a16="http://schemas.microsoft.com/office/drawing/2014/main" id="{0357D454-E10B-4082-84C6-CEFF4A55684D}"/>
              </a:ext>
            </a:extLst>
          </p:cNvPr>
          <p:cNvGrpSpPr>
            <a:grpSpLocks/>
          </p:cNvGrpSpPr>
          <p:nvPr/>
        </p:nvGrpSpPr>
        <p:grpSpPr bwMode="auto">
          <a:xfrm>
            <a:off x="1478365" y="6058554"/>
            <a:ext cx="5863822" cy="601676"/>
            <a:chOff x="1270" y="2247"/>
            <a:chExt cx="3192" cy="348"/>
          </a:xfrm>
        </p:grpSpPr>
        <p:sp>
          <p:nvSpPr>
            <p:cNvPr id="57" name="AutoShape 23">
              <a:extLst>
                <a:ext uri="{FF2B5EF4-FFF2-40B4-BE49-F238E27FC236}">
                  <a16:creationId xmlns:a16="http://schemas.microsoft.com/office/drawing/2014/main" id="{EE9DDCDD-1C05-4E5A-8B22-2E96D7E70B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Text Box 31">
              <a:extLst>
                <a:ext uri="{FF2B5EF4-FFF2-40B4-BE49-F238E27FC236}">
                  <a16:creationId xmlns:a16="http://schemas.microsoft.com/office/drawing/2014/main" id="{1AEC2F90-588B-4811-81F8-3BBF3C06BB4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19" y="2257"/>
              <a:ext cx="2633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ru" sz="3200" dirty="0">
                  <a:solidFill>
                    <a:srgbClr val="000000"/>
                  </a:solidFill>
                </a:rPr>
                <a:t>МИИ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grpSp>
          <p:nvGrpSpPr>
            <p:cNvPr id="59" name="Group 69">
              <a:extLst>
                <a:ext uri="{FF2B5EF4-FFF2-40B4-BE49-F238E27FC236}">
                  <a16:creationId xmlns:a16="http://schemas.microsoft.com/office/drawing/2014/main" id="{EE72781D-C5BF-423D-A937-AB87DE023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60" name="Text Box 70">
                <a:extLst>
                  <a:ext uri="{FF2B5EF4-FFF2-40B4-BE49-F238E27FC236}">
                    <a16:creationId xmlns:a16="http://schemas.microsoft.com/office/drawing/2014/main" id="{9679C61C-841D-4B21-A8FF-0BD88D690121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61" name="Group 71">
                <a:extLst>
                  <a:ext uri="{FF2B5EF4-FFF2-40B4-BE49-F238E27FC236}">
                    <a16:creationId xmlns:a16="http://schemas.microsoft.com/office/drawing/2014/main" id="{8911BBB5-284E-4D67-ABA6-A04A9CAFA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63" name="Picture 72" descr="Picture2">
                  <a:extLst>
                    <a:ext uri="{FF2B5EF4-FFF2-40B4-BE49-F238E27FC236}">
                      <a16:creationId xmlns:a16="http://schemas.microsoft.com/office/drawing/2014/main" id="{8F39D3D6-6E50-4A07-A5B8-0C197F9020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Oval 73">
                  <a:extLst>
                    <a:ext uri="{FF2B5EF4-FFF2-40B4-BE49-F238E27FC236}">
                      <a16:creationId xmlns:a16="http://schemas.microsoft.com/office/drawing/2014/main" id="{77FE41CB-22A5-4E58-BF5C-101B61FA13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5" name="Oval 74">
                  <a:extLst>
                    <a:ext uri="{FF2B5EF4-FFF2-40B4-BE49-F238E27FC236}">
                      <a16:creationId xmlns:a16="http://schemas.microsoft.com/office/drawing/2014/main" id="{1BF69C32-B867-4B53-9CC5-AB7743F35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66" name="Picture 75" descr="Picture1">
                  <a:extLst>
                    <a:ext uri="{FF2B5EF4-FFF2-40B4-BE49-F238E27FC236}">
                      <a16:creationId xmlns:a16="http://schemas.microsoft.com/office/drawing/2014/main" id="{FFCDFF12-C3A9-4412-B9DA-9F813B4043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2" name="Text Box 76">
                <a:extLst>
                  <a:ext uri="{FF2B5EF4-FFF2-40B4-BE49-F238E27FC236}">
                    <a16:creationId xmlns:a16="http://schemas.microsoft.com/office/drawing/2014/main" id="{9557AD64-8844-457A-9D42-AF01FC95ECCE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78" y="2275"/>
                <a:ext cx="180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ru" b="1" dirty="0">
                    <a:solidFill>
                      <a:srgbClr val="FFFFFF"/>
                    </a:solidFill>
                  </a:rPr>
                  <a:t>5</a:t>
                </a:r>
                <a:endParaRPr lang="en-US" b="1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0" name="Стрелка: вниз 69">
            <a:extLst>
              <a:ext uri="{FF2B5EF4-FFF2-40B4-BE49-F238E27FC236}">
                <a16:creationId xmlns:a16="http://schemas.microsoft.com/office/drawing/2014/main" id="{E74B6B0A-5A5E-426C-9D8B-9FC301BCC301}"/>
              </a:ext>
            </a:extLst>
          </p:cNvPr>
          <p:cNvSpPr/>
          <p:nvPr/>
        </p:nvSpPr>
        <p:spPr>
          <a:xfrm>
            <a:off x="1531834" y="4520734"/>
            <a:ext cx="1067993" cy="1251488"/>
          </a:xfrm>
          <a:prstGeom prst="downArrow">
            <a:avLst>
              <a:gd name="adj1" fmla="val 23795"/>
              <a:gd name="adj2" fmla="val 45961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: вниз 73">
            <a:extLst>
              <a:ext uri="{FF2B5EF4-FFF2-40B4-BE49-F238E27FC236}">
                <a16:creationId xmlns:a16="http://schemas.microsoft.com/office/drawing/2014/main" id="{B95615E0-06C4-421D-A96E-4C92FEFEEA5F}"/>
              </a:ext>
            </a:extLst>
          </p:cNvPr>
          <p:cNvSpPr/>
          <p:nvPr/>
        </p:nvSpPr>
        <p:spPr>
          <a:xfrm>
            <a:off x="6426589" y="5103182"/>
            <a:ext cx="606868" cy="861672"/>
          </a:xfrm>
          <a:prstGeom prst="downArrow">
            <a:avLst>
              <a:gd name="adj1" fmla="val 30346"/>
              <a:gd name="adj2" fmla="val 50000"/>
            </a:avLst>
          </a:prstGeom>
          <a:solidFill>
            <a:srgbClr val="173A8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F3983-D666-4520-AFA7-B3A1E8B5E2F9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67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67">
            <a:extLst>
              <a:ext uri="{FF2B5EF4-FFF2-40B4-BE49-F238E27FC236}">
                <a16:creationId xmlns:a16="http://schemas.microsoft.com/office/drawing/2014/main" id="{F8103B2D-8BD5-4D1A-BEC1-51A0DABB6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9182" r="21338" b="81772"/>
          <a:stretch/>
        </p:blipFill>
        <p:spPr>
          <a:xfrm>
            <a:off x="176742" y="5317003"/>
            <a:ext cx="8578321" cy="1492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8D72F3-10B0-4096-BA78-85EA2629A150}"/>
              </a:ext>
            </a:extLst>
          </p:cNvPr>
          <p:cNvSpPr txBox="1">
            <a:spLocks/>
          </p:cNvSpPr>
          <p:nvPr/>
        </p:nvSpPr>
        <p:spPr>
          <a:xfrm>
            <a:off x="1532031" y="362276"/>
            <a:ext cx="7511301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Учебный план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12A73-175E-4718-BF19-1F095FBC09DC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4</a:t>
            </a:r>
            <a:endParaRPr lang="ru-RU" sz="4000" dirty="0"/>
          </a:p>
        </p:txBody>
      </p:sp>
      <p:pic>
        <p:nvPicPr>
          <p:cNvPr id="26" name="Рисунок 37">
            <a:extLst>
              <a:ext uri="{FF2B5EF4-FFF2-40B4-BE49-F238E27FC236}">
                <a16:creationId xmlns:a16="http://schemas.microsoft.com/office/drawing/2014/main" id="{9536C8B0-5AD1-4804-9351-C573FADFF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3" y="1013021"/>
            <a:ext cx="9155965" cy="3382545"/>
          </a:xfrm>
          <a:prstGeom prst="rect">
            <a:avLst/>
          </a:prstGeom>
        </p:spPr>
      </p:pic>
      <p:pic>
        <p:nvPicPr>
          <p:cNvPr id="50" name="Рисунок 61">
            <a:extLst>
              <a:ext uri="{FF2B5EF4-FFF2-40B4-BE49-F238E27FC236}">
                <a16:creationId xmlns:a16="http://schemas.microsoft.com/office/drawing/2014/main" id="{BB361BFD-646F-4041-99AA-EB7F2334A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0897"/>
            <a:ext cx="3131054" cy="1330827"/>
          </a:xfrm>
          <a:prstGeom prst="rect">
            <a:avLst/>
          </a:prstGeom>
        </p:spPr>
      </p:pic>
      <p:pic>
        <p:nvPicPr>
          <p:cNvPr id="69" name="Рисунок 69">
            <a:extLst>
              <a:ext uri="{FF2B5EF4-FFF2-40B4-BE49-F238E27FC236}">
                <a16:creationId xmlns:a16="http://schemas.microsoft.com/office/drawing/2014/main" id="{8605547C-BB98-40CD-8E6C-025F18D8A6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r="62803" b="93180"/>
          <a:stretch/>
        </p:blipFill>
        <p:spPr>
          <a:xfrm>
            <a:off x="3909467" y="3968751"/>
            <a:ext cx="3755272" cy="1330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4586086A-726E-494C-AC98-BBA33E24E4C1}"/>
                  </a:ext>
                </a:extLst>
              </p14:cNvPr>
              <p14:cNvContentPartPr/>
              <p14:nvPr/>
            </p14:nvContentPartPr>
            <p14:xfrm>
              <a:off x="11532" y="3045022"/>
              <a:ext cx="9562680" cy="36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4586086A-726E-494C-AC98-BBA33E24E4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2" y="3036382"/>
                <a:ext cx="958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Рукописный ввод 77">
                <a:extLst>
                  <a:ext uri="{FF2B5EF4-FFF2-40B4-BE49-F238E27FC236}">
                    <a16:creationId xmlns:a16="http://schemas.microsoft.com/office/drawing/2014/main" id="{2C7F0622-D2D1-4FB4-BF31-2C4516978FE5}"/>
                  </a:ext>
                </a:extLst>
              </p14:cNvPr>
              <p14:cNvContentPartPr/>
              <p14:nvPr/>
            </p14:nvContentPartPr>
            <p14:xfrm>
              <a:off x="-28068" y="3968422"/>
              <a:ext cx="9199080" cy="2007720"/>
            </p14:xfrm>
          </p:contentPart>
        </mc:Choice>
        <mc:Fallback xmlns="">
          <p:pic>
            <p:nvPicPr>
              <p:cNvPr id="77" name="Рукописный ввод 77">
                <a:extLst>
                  <a:ext uri="{FF2B5EF4-FFF2-40B4-BE49-F238E27FC236}">
                    <a16:creationId xmlns:a16="http://schemas.microsoft.com/office/drawing/2014/main" id="{2C7F0622-D2D1-4FB4-BF31-2C4516978F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7068" y="3959422"/>
                <a:ext cx="9216720" cy="20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5A4E5DD0-3E84-4029-9F9A-E9A2C7FE7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9" y="-17511"/>
            <a:ext cx="4825901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E4DFFD0-EFD8-4E92-A606-ADE6D6DD7374}"/>
              </a:ext>
            </a:extLst>
          </p:cNvPr>
          <p:cNvSpPr txBox="1">
            <a:spLocks/>
          </p:cNvSpPr>
          <p:nvPr/>
        </p:nvSpPr>
        <p:spPr>
          <a:xfrm>
            <a:off x="2135187" y="282333"/>
            <a:ext cx="6586537" cy="95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Чем я могу быть интересна для МИИ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02D370E-656E-4D98-85FE-DFE204ED82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25179" y="2446262"/>
            <a:ext cx="3892496" cy="68898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901F051-CB2D-47C2-B766-B922B063A5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0936" y="2434264"/>
            <a:ext cx="33713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" sz="2000" dirty="0">
                <a:solidFill>
                  <a:srgbClr val="000000"/>
                </a:solidFill>
              </a:rPr>
              <a:t>Я полностью уверена в своем выборе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BC8B3A7A-5205-4E71-A436-4620133EB286}"/>
              </a:ext>
            </a:extLst>
          </p:cNvPr>
          <p:cNvGrpSpPr>
            <a:grpSpLocks/>
          </p:cNvGrpSpPr>
          <p:nvPr/>
        </p:nvGrpSpPr>
        <p:grpSpPr bwMode="auto">
          <a:xfrm>
            <a:off x="4840008" y="2488711"/>
            <a:ext cx="551843" cy="636769"/>
            <a:chOff x="1415" y="1276"/>
            <a:chExt cx="266" cy="298"/>
          </a:xfrm>
        </p:grpSpPr>
        <p:grpSp>
          <p:nvGrpSpPr>
            <p:cNvPr id="14" name="Group 56">
              <a:extLst>
                <a:ext uri="{FF2B5EF4-FFF2-40B4-BE49-F238E27FC236}">
                  <a16:creationId xmlns:a16="http://schemas.microsoft.com/office/drawing/2014/main" id="{5E5D46DD-FC8B-43A8-92A8-781AE28F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276"/>
              <a:ext cx="266" cy="298"/>
              <a:chOff x="1415" y="1276"/>
              <a:chExt cx="266" cy="298"/>
            </a:xfrm>
          </p:grpSpPr>
          <p:pic>
            <p:nvPicPr>
              <p:cNvPr id="16" name="Picture 57" descr="Picture2">
                <a:extLst>
                  <a:ext uri="{FF2B5EF4-FFF2-40B4-BE49-F238E27FC236}">
                    <a16:creationId xmlns:a16="http://schemas.microsoft.com/office/drawing/2014/main" id="{CE51ED11-FBD7-4DF0-A80F-77A17326D7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58">
                <a:extLst>
                  <a:ext uri="{FF2B5EF4-FFF2-40B4-BE49-F238E27FC236}">
                    <a16:creationId xmlns:a16="http://schemas.microsoft.com/office/drawing/2014/main" id="{CE8EEB07-824F-4D45-995F-575ED70D134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" name="Oval 59">
                <a:extLst>
                  <a:ext uri="{FF2B5EF4-FFF2-40B4-BE49-F238E27FC236}">
                    <a16:creationId xmlns:a16="http://schemas.microsoft.com/office/drawing/2014/main" id="{E45592E7-45EB-454E-805F-A1A9CA498F2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F9900">
                      <a:gamma/>
                      <a:shade val="63529"/>
                      <a:invGamma/>
                    </a:srgbClr>
                  </a:gs>
                  <a:gs pos="100000">
                    <a:srgbClr val="FF990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19" name="Picture 60" descr="Picture1">
                <a:extLst>
                  <a:ext uri="{FF2B5EF4-FFF2-40B4-BE49-F238E27FC236}">
                    <a16:creationId xmlns:a16="http://schemas.microsoft.com/office/drawing/2014/main" id="{36DF7384-CEA8-430C-B458-0E7FB5676D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9EF9F34D-E714-4D36-AA99-318A3E027F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68" y="131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22" name="AutoShape 13">
            <a:extLst>
              <a:ext uri="{FF2B5EF4-FFF2-40B4-BE49-F238E27FC236}">
                <a16:creationId xmlns:a16="http://schemas.microsoft.com/office/drawing/2014/main" id="{AA85492B-6927-4E10-B44F-AF72F3E149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57199" y="3145129"/>
            <a:ext cx="3882746" cy="71125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26C134D1-2C50-4B45-B0DA-5E4FF9B86E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79380" y="3126749"/>
            <a:ext cx="33629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" sz="2000" dirty="0">
                <a:solidFill>
                  <a:srgbClr val="000000"/>
                </a:solidFill>
              </a:rPr>
              <a:t>Я не </a:t>
            </a:r>
            <a:r>
              <a:rPr lang="ru" sz="2000">
                <a:solidFill>
                  <a:srgbClr val="000000"/>
                </a:solidFill>
              </a:rPr>
              <a:t>сдамся перед трудностями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4" name="Group 62">
            <a:extLst>
              <a:ext uri="{FF2B5EF4-FFF2-40B4-BE49-F238E27FC236}">
                <a16:creationId xmlns:a16="http://schemas.microsoft.com/office/drawing/2014/main" id="{7F6CC56D-EE56-4FCF-9D87-4FA51E53D856}"/>
              </a:ext>
            </a:extLst>
          </p:cNvPr>
          <p:cNvGrpSpPr>
            <a:grpSpLocks/>
          </p:cNvGrpSpPr>
          <p:nvPr/>
        </p:nvGrpSpPr>
        <p:grpSpPr bwMode="auto">
          <a:xfrm>
            <a:off x="4833132" y="3229519"/>
            <a:ext cx="590799" cy="693930"/>
            <a:chOff x="1414" y="1776"/>
            <a:chExt cx="267" cy="298"/>
          </a:xfrm>
        </p:grpSpPr>
        <p:grpSp>
          <p:nvGrpSpPr>
            <p:cNvPr id="25" name="Group 63">
              <a:extLst>
                <a:ext uri="{FF2B5EF4-FFF2-40B4-BE49-F238E27FC236}">
                  <a16:creationId xmlns:a16="http://schemas.microsoft.com/office/drawing/2014/main" id="{6C5881B5-E124-4428-9A0C-D2F3DFBD2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" y="1776"/>
              <a:ext cx="266" cy="298"/>
              <a:chOff x="1415" y="1276"/>
              <a:chExt cx="266" cy="298"/>
            </a:xfrm>
          </p:grpSpPr>
          <p:pic>
            <p:nvPicPr>
              <p:cNvPr id="27" name="Picture 64" descr="Picture2">
                <a:extLst>
                  <a:ext uri="{FF2B5EF4-FFF2-40B4-BE49-F238E27FC236}">
                    <a16:creationId xmlns:a16="http://schemas.microsoft.com/office/drawing/2014/main" id="{FEA38CB7-447C-4BE2-8051-D6BDD300A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Oval 65">
                <a:extLst>
                  <a:ext uri="{FF2B5EF4-FFF2-40B4-BE49-F238E27FC236}">
                    <a16:creationId xmlns:a16="http://schemas.microsoft.com/office/drawing/2014/main" id="{230F1C6C-B2C7-42B7-A5B1-C2A7767104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FCF71A"/>
                  </a:gs>
                  <a:gs pos="100000">
                    <a:srgbClr val="FCF71A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9" name="Oval 66">
                <a:extLst>
                  <a:ext uri="{FF2B5EF4-FFF2-40B4-BE49-F238E27FC236}">
                    <a16:creationId xmlns:a16="http://schemas.microsoft.com/office/drawing/2014/main" id="{D834DF98-EE06-4EEF-A4B0-3260A4C2E03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FCF71A">
                      <a:gamma/>
                      <a:shade val="63529"/>
                      <a:invGamma/>
                    </a:srgbClr>
                  </a:gs>
                  <a:gs pos="100000">
                    <a:srgbClr val="FCF71A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30" name="Picture 67" descr="Picture1">
                <a:extLst>
                  <a:ext uri="{FF2B5EF4-FFF2-40B4-BE49-F238E27FC236}">
                    <a16:creationId xmlns:a16="http://schemas.microsoft.com/office/drawing/2014/main" id="{0691E0FC-BF9D-43A6-A938-88B23A67CE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Text Box 68">
              <a:extLst>
                <a:ext uri="{FF2B5EF4-FFF2-40B4-BE49-F238E27FC236}">
                  <a16:creationId xmlns:a16="http://schemas.microsoft.com/office/drawing/2014/main" id="{BA48E65B-6CD1-4C65-8950-6AA711D535A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85" y="18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33" name="AutoShape 23">
            <a:extLst>
              <a:ext uri="{FF2B5EF4-FFF2-40B4-BE49-F238E27FC236}">
                <a16:creationId xmlns:a16="http://schemas.microsoft.com/office/drawing/2014/main" id="{77DE08A2-8D79-4930-8E03-6C91DF70C3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14917" y="3854405"/>
            <a:ext cx="3829083" cy="700849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C66D29F9-3DCD-4004-9737-E9F68C27F5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92817" y="3843364"/>
            <a:ext cx="33164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" sz="2000" dirty="0">
                <a:solidFill>
                  <a:srgbClr val="000000"/>
                </a:solidFill>
              </a:rPr>
              <a:t>У меня уже есть опыт в программировании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35" name="Group 69">
            <a:extLst>
              <a:ext uri="{FF2B5EF4-FFF2-40B4-BE49-F238E27FC236}">
                <a16:creationId xmlns:a16="http://schemas.microsoft.com/office/drawing/2014/main" id="{83BBA491-BCD4-4F04-BB8D-7C6F833E0C88}"/>
              </a:ext>
            </a:extLst>
          </p:cNvPr>
          <p:cNvGrpSpPr>
            <a:grpSpLocks/>
          </p:cNvGrpSpPr>
          <p:nvPr/>
        </p:nvGrpSpPr>
        <p:grpSpPr bwMode="auto">
          <a:xfrm>
            <a:off x="4864381" y="3998769"/>
            <a:ext cx="581651" cy="635800"/>
            <a:chOff x="1416" y="2246"/>
            <a:chExt cx="266" cy="298"/>
          </a:xfrm>
        </p:grpSpPr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CFF40963-3894-4D61-9A4B-02E52D1ED17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35" y="226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37" name="Group 71">
              <a:extLst>
                <a:ext uri="{FF2B5EF4-FFF2-40B4-BE49-F238E27FC236}">
                  <a16:creationId xmlns:a16="http://schemas.microsoft.com/office/drawing/2014/main" id="{36AE7911-D9C0-44DC-89F5-D9DFB289D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39" name="Picture 72" descr="Picture2">
                <a:extLst>
                  <a:ext uri="{FF2B5EF4-FFF2-40B4-BE49-F238E27FC236}">
                    <a16:creationId xmlns:a16="http://schemas.microsoft.com/office/drawing/2014/main" id="{73CAE905-1106-42C7-931C-592524817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73">
                <a:extLst>
                  <a:ext uri="{FF2B5EF4-FFF2-40B4-BE49-F238E27FC236}">
                    <a16:creationId xmlns:a16="http://schemas.microsoft.com/office/drawing/2014/main" id="{4C315D4F-4E41-4F25-879B-7AB92049E6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1" name="Oval 74">
                <a:extLst>
                  <a:ext uri="{FF2B5EF4-FFF2-40B4-BE49-F238E27FC236}">
                    <a16:creationId xmlns:a16="http://schemas.microsoft.com/office/drawing/2014/main" id="{47218E34-15E8-4A4C-AE15-09A4BFC5A9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pic>
            <p:nvPicPr>
              <p:cNvPr id="42" name="Picture 75" descr="Picture1">
                <a:extLst>
                  <a:ext uri="{FF2B5EF4-FFF2-40B4-BE49-F238E27FC236}">
                    <a16:creationId xmlns:a16="http://schemas.microsoft.com/office/drawing/2014/main" id="{83624831-4C82-4A8E-BBC1-3ED6CC93B5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BDBEAC49-AE4F-4FEB-A846-4EE2325513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83" y="229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C5AAD3-C9A1-4CBB-B2BB-A63BE9AE5D5D}"/>
              </a:ext>
            </a:extLst>
          </p:cNvPr>
          <p:cNvSpPr txBox="1"/>
          <p:nvPr/>
        </p:nvSpPr>
        <p:spPr>
          <a:xfrm>
            <a:off x="8675688" y="6150114"/>
            <a:ext cx="468312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ru" sz="4000" dirty="0"/>
              <a:t>5</a:t>
            </a:r>
            <a:endParaRPr lang="ru-RU" sz="4000" dirty="0"/>
          </a:p>
        </p:txBody>
      </p:sp>
      <p:grpSp>
        <p:nvGrpSpPr>
          <p:cNvPr id="3" name="Group 95">
            <a:extLst>
              <a:ext uri="{FF2B5EF4-FFF2-40B4-BE49-F238E27FC236}">
                <a16:creationId xmlns:a16="http://schemas.microsoft.com/office/drawing/2014/main" id="{46DE6114-3DA7-4BDA-9031-EDABF59C4F69}"/>
              </a:ext>
            </a:extLst>
          </p:cNvPr>
          <p:cNvGrpSpPr>
            <a:grpSpLocks/>
          </p:cNvGrpSpPr>
          <p:nvPr/>
        </p:nvGrpSpPr>
        <p:grpSpPr bwMode="auto">
          <a:xfrm>
            <a:off x="4021604" y="4574829"/>
            <a:ext cx="5241072" cy="785840"/>
            <a:chOff x="1289" y="2686"/>
            <a:chExt cx="3555" cy="341"/>
          </a:xfrm>
        </p:grpSpPr>
        <p:sp>
          <p:nvSpPr>
            <p:cNvPr id="44" name="AutoShape 33">
              <a:extLst>
                <a:ext uri="{FF2B5EF4-FFF2-40B4-BE49-F238E27FC236}">
                  <a16:creationId xmlns:a16="http://schemas.microsoft.com/office/drawing/2014/main" id="{2B53629C-4B91-49EB-9364-5DD74CBE93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43" y="2686"/>
              <a:ext cx="2616" cy="292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5" name="Text Box 41">
              <a:extLst>
                <a:ext uri="{FF2B5EF4-FFF2-40B4-BE49-F238E27FC236}">
                  <a16:creationId xmlns:a16="http://schemas.microsoft.com/office/drawing/2014/main" id="{023E7266-06BA-4404-AB18-B7264CE053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11" y="2743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" sz="2000" dirty="0">
                  <a:solidFill>
                    <a:srgbClr val="000000"/>
                  </a:solidFill>
                </a:rPr>
                <a:t>Выбор сделан именно мной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grpSp>
          <p:nvGrpSpPr>
            <p:cNvPr id="46" name="Group 77">
              <a:extLst>
                <a:ext uri="{FF2B5EF4-FFF2-40B4-BE49-F238E27FC236}">
                  <a16:creationId xmlns:a16="http://schemas.microsoft.com/office/drawing/2014/main" id="{F519069F-627D-42EE-9756-CF5457F03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2712"/>
              <a:ext cx="943" cy="315"/>
              <a:chOff x="1435" y="2664"/>
              <a:chExt cx="943" cy="315"/>
            </a:xfrm>
          </p:grpSpPr>
          <p:sp>
            <p:nvSpPr>
              <p:cNvPr id="47" name="Text Box 78">
                <a:extLst>
                  <a:ext uri="{FF2B5EF4-FFF2-40B4-BE49-F238E27FC236}">
                    <a16:creationId xmlns:a16="http://schemas.microsoft.com/office/drawing/2014/main" id="{0B410FD1-8B51-4B9D-B0A3-2AF83DA4D6A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8" name="Group 79">
                <a:extLst>
                  <a:ext uri="{FF2B5EF4-FFF2-40B4-BE49-F238E27FC236}">
                    <a16:creationId xmlns:a16="http://schemas.microsoft.com/office/drawing/2014/main" id="{A39AC8DB-88F5-45CD-924E-E1988FC48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8" y="2664"/>
                <a:ext cx="390" cy="296"/>
                <a:chOff x="1989" y="1214"/>
                <a:chExt cx="390" cy="296"/>
              </a:xfrm>
            </p:grpSpPr>
            <p:pic>
              <p:nvPicPr>
                <p:cNvPr id="50" name="Picture 80" descr="Picture2">
                  <a:extLst>
                    <a:ext uri="{FF2B5EF4-FFF2-40B4-BE49-F238E27FC236}">
                      <a16:creationId xmlns:a16="http://schemas.microsoft.com/office/drawing/2014/main" id="{56ADA467-5569-495E-9883-6C73E0D743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61" y="1457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1" name="Oval 81">
                  <a:extLst>
                    <a:ext uri="{FF2B5EF4-FFF2-40B4-BE49-F238E27FC236}">
                      <a16:creationId xmlns:a16="http://schemas.microsoft.com/office/drawing/2014/main" id="{7F76B575-52FC-4AA0-9B93-4585276B7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989" y="1220"/>
                  <a:ext cx="377" cy="25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2" name="Oval 82">
                  <a:extLst>
                    <a:ext uri="{FF2B5EF4-FFF2-40B4-BE49-F238E27FC236}">
                      <a16:creationId xmlns:a16="http://schemas.microsoft.com/office/drawing/2014/main" id="{B318E1A6-44CF-4973-935C-0C1474E04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flipH="1">
                  <a:off x="1997" y="1221"/>
                  <a:ext cx="382" cy="24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3" name="Picture 83" descr="Picture1">
                  <a:extLst>
                    <a:ext uri="{FF2B5EF4-FFF2-40B4-BE49-F238E27FC236}">
                      <a16:creationId xmlns:a16="http://schemas.microsoft.com/office/drawing/2014/main" id="{32CCC020-8367-4239-ABE0-39EDB3A0C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6" y="1214"/>
                  <a:ext cx="198" cy="1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9" name="Text Box 84">
                <a:extLst>
                  <a:ext uri="{FF2B5EF4-FFF2-40B4-BE49-F238E27FC236}">
                    <a16:creationId xmlns:a16="http://schemas.microsoft.com/office/drawing/2014/main" id="{17EAE00E-C703-4A89-BAC1-5EBAA44ABEF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98" y="2713"/>
                <a:ext cx="196" cy="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72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182" y="142946"/>
            <a:ext cx="7839635" cy="1337732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055482" y="1852680"/>
            <a:ext cx="5068887" cy="530225"/>
            <a:chOff x="1269" y="1296"/>
            <a:chExt cx="3193" cy="334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422" y="129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gray">
            <a:xfrm>
              <a:off x="1525" y="1342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1269" y="1324"/>
              <a:ext cx="266" cy="298"/>
              <a:chOff x="1415" y="1276"/>
              <a:chExt cx="266" cy="298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0" name="Picture 5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Oval 5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FF990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2" name="Oval 5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>
                        <a:gamma/>
                        <a:shade val="63529"/>
                        <a:invGamma/>
                      </a:srgbClr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13" name="Picture 6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 Box 61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2053894" y="2614680"/>
            <a:ext cx="5070475" cy="549275"/>
            <a:chOff x="1268" y="1776"/>
            <a:chExt cx="3194" cy="34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1422" y="1776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gray">
            <a:xfrm>
              <a:off x="1525" y="1824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17" name="Group 62"/>
            <p:cNvGrpSpPr>
              <a:grpSpLocks/>
            </p:cNvGrpSpPr>
            <p:nvPr/>
          </p:nvGrpSpPr>
          <p:grpSpPr bwMode="auto">
            <a:xfrm>
              <a:off x="1268" y="1824"/>
              <a:ext cx="266" cy="298"/>
              <a:chOff x="1414" y="1776"/>
              <a:chExt cx="266" cy="298"/>
            </a:xfrm>
          </p:grpSpPr>
          <p:grpSp>
            <p:nvGrpSpPr>
              <p:cNvPr id="18" name="Group 63"/>
              <p:cNvGrpSpPr>
                <a:grpSpLocks/>
              </p:cNvGrpSpPr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20" name="Picture 64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Oval 65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FCF71A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Oval 66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>
                        <a:gamma/>
                        <a:shade val="63529"/>
                        <a:invGamma/>
                      </a:srgbClr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23" name="Picture 67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Text Box 68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4" name="Group 94"/>
          <p:cNvGrpSpPr>
            <a:grpSpLocks/>
          </p:cNvGrpSpPr>
          <p:nvPr/>
        </p:nvGrpSpPr>
        <p:grpSpPr bwMode="auto">
          <a:xfrm>
            <a:off x="2057069" y="3362393"/>
            <a:ext cx="5067300" cy="547687"/>
            <a:chOff x="1270" y="2247"/>
            <a:chExt cx="3192" cy="345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1422" y="224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gray">
            <a:xfrm>
              <a:off x="1525" y="229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27" name="Group 69"/>
            <p:cNvGrpSpPr>
              <a:grpSpLocks/>
            </p:cNvGrpSpPr>
            <p:nvPr/>
          </p:nvGrpSpPr>
          <p:grpSpPr bwMode="auto">
            <a:xfrm>
              <a:off x="1270" y="2294"/>
              <a:ext cx="266" cy="298"/>
              <a:chOff x="1416" y="2246"/>
              <a:chExt cx="266" cy="298"/>
            </a:xfrm>
          </p:grpSpPr>
          <p:sp>
            <p:nvSpPr>
              <p:cNvPr id="28" name="Text Box 70"/>
              <p:cNvSpPr txBox="1">
                <a:spLocks noChangeArrowheads="1"/>
              </p:cNvSpPr>
              <p:nvPr/>
            </p:nvSpPr>
            <p:spPr bwMode="gray">
              <a:xfrm>
                <a:off x="1435" y="226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31" name="Picture 72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Oval 73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10E470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Oval 74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>
                        <a:gamma/>
                        <a:shade val="63529"/>
                        <a:invGamma/>
                      </a:srgbClr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34" name="Picture 75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gray">
              <a:xfrm>
                <a:off x="1442" y="226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35" name="Group 95"/>
          <p:cNvGrpSpPr>
            <a:grpSpLocks/>
          </p:cNvGrpSpPr>
          <p:nvPr/>
        </p:nvGrpSpPr>
        <p:grpSpPr bwMode="auto">
          <a:xfrm>
            <a:off x="2053894" y="4124393"/>
            <a:ext cx="5070475" cy="547687"/>
            <a:chOff x="1268" y="2727"/>
            <a:chExt cx="3194" cy="345"/>
          </a:xfrm>
        </p:grpSpPr>
        <p:sp>
          <p:nvSpPr>
            <p:cNvPr id="36" name="AutoShape 33"/>
            <p:cNvSpPr>
              <a:spLocks noChangeArrowheads="1"/>
            </p:cNvSpPr>
            <p:nvPr/>
          </p:nvSpPr>
          <p:spPr bwMode="gray">
            <a:xfrm>
              <a:off x="1422" y="272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gray">
            <a:xfrm>
              <a:off x="1525" y="277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38" name="Group 77"/>
            <p:cNvGrpSpPr>
              <a:grpSpLocks/>
            </p:cNvGrpSpPr>
            <p:nvPr/>
          </p:nvGrpSpPr>
          <p:grpSpPr bwMode="auto">
            <a:xfrm>
              <a:off x="1268" y="2774"/>
              <a:ext cx="266" cy="298"/>
              <a:chOff x="1414" y="2726"/>
              <a:chExt cx="266" cy="298"/>
            </a:xfrm>
          </p:grpSpPr>
          <p:sp>
            <p:nvSpPr>
              <p:cNvPr id="39" name="Text Box 7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  <p:grpSp>
            <p:nvGrpSpPr>
              <p:cNvPr id="40" name="Group 79"/>
              <p:cNvGrpSpPr>
                <a:grpSpLocks/>
              </p:cNvGrpSpPr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42" name="Picture 80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Oval 8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CA55F9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Oval 8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>
                        <a:gamma/>
                        <a:shade val="63529"/>
                        <a:invGamma/>
                      </a:srgbClr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45" name="Picture 83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1" name="Text Box 8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46" name="Group 96"/>
          <p:cNvGrpSpPr>
            <a:grpSpLocks/>
          </p:cNvGrpSpPr>
          <p:nvPr/>
        </p:nvGrpSpPr>
        <p:grpSpPr bwMode="auto">
          <a:xfrm>
            <a:off x="2053894" y="4886393"/>
            <a:ext cx="5064125" cy="547687"/>
            <a:chOff x="1268" y="3207"/>
            <a:chExt cx="3190" cy="345"/>
          </a:xfrm>
        </p:grpSpPr>
        <p:sp>
          <p:nvSpPr>
            <p:cNvPr id="47" name="AutoShape 43"/>
            <p:cNvSpPr>
              <a:spLocks noChangeArrowheads="1"/>
            </p:cNvSpPr>
            <p:nvPr/>
          </p:nvSpPr>
          <p:spPr bwMode="gray">
            <a:xfrm>
              <a:off x="1418" y="3207"/>
              <a:ext cx="3040" cy="334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gray">
            <a:xfrm>
              <a:off x="1521" y="3255"/>
              <a:ext cx="2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Click to add Title</a:t>
              </a: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68" y="3254"/>
              <a:ext cx="266" cy="298"/>
              <a:chOff x="1414" y="3206"/>
              <a:chExt cx="266" cy="298"/>
            </a:xfrm>
          </p:grpSpPr>
          <p:grpSp>
            <p:nvGrpSpPr>
              <p:cNvPr id="50" name="Group 86"/>
              <p:cNvGrpSpPr>
                <a:grpSpLocks/>
              </p:cNvGrpSpPr>
              <p:nvPr/>
            </p:nvGrpSpPr>
            <p:grpSpPr bwMode="auto">
              <a:xfrm>
                <a:off x="1414" y="3206"/>
                <a:ext cx="266" cy="298"/>
                <a:chOff x="1415" y="1276"/>
                <a:chExt cx="266" cy="298"/>
              </a:xfrm>
            </p:grpSpPr>
            <p:pic>
              <p:nvPicPr>
                <p:cNvPr id="52" name="Picture 87" descr="Picture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Oval 88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/>
                    </a:gs>
                    <a:gs pos="100000">
                      <a:srgbClr val="4D98E3">
                        <a:gamma/>
                        <a:shade val="57255"/>
                        <a:invGamma/>
                      </a:srgbClr>
                    </a:gs>
                  </a:gsLst>
                  <a:path path="rect">
                    <a:fillToRect t="100000" r="10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Oval 89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4D98E3">
                        <a:gamma/>
                        <a:shade val="63529"/>
                        <a:invGamma/>
                      </a:srgbClr>
                    </a:gs>
                    <a:gs pos="100000">
                      <a:srgbClr val="4D98E3">
                        <a:alpha val="85001"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52400" dir="16200000" sy="-100000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pic>
              <p:nvPicPr>
                <p:cNvPr id="55" name="Picture 90" descr="Picture1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Text Box 91"/>
              <p:cNvSpPr txBox="1">
                <a:spLocks noChangeArrowheads="1"/>
              </p:cNvSpPr>
              <p:nvPr/>
            </p:nvSpPr>
            <p:spPr bwMode="gray">
              <a:xfrm>
                <a:off x="1440" y="322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FF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32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Защита программы дальнейшего образования МИИ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Анастасия Иванова</cp:lastModifiedBy>
  <cp:revision>69</cp:revision>
  <dcterms:created xsi:type="dcterms:W3CDTF">2016-11-18T14:12:19Z</dcterms:created>
  <dcterms:modified xsi:type="dcterms:W3CDTF">2019-01-18T11:11:35Z</dcterms:modified>
</cp:coreProperties>
</file>