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8"/>
  </p:handoutMasterIdLst>
  <p:sldIdLst>
    <p:sldId id="256" r:id="rId2"/>
    <p:sldId id="261" r:id="rId3"/>
    <p:sldId id="262" r:id="rId4"/>
    <p:sldId id="266" r:id="rId5"/>
    <p:sldId id="263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3A8D"/>
    <a:srgbClr val="A58C51"/>
    <a:srgbClr val="213969"/>
    <a:srgbClr val="332319"/>
    <a:srgbClr val="003374"/>
    <a:srgbClr val="C9A093"/>
    <a:srgbClr val="F1F1F1"/>
    <a:srgbClr val="385592"/>
    <a:srgbClr val="3A5896"/>
    <a:srgbClr val="1D3C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4" d="100"/>
          <a:sy n="74" d="100"/>
        </p:scale>
        <p:origin x="1248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804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2DD1C9-4BB6-422A-8F34-C157EA500BD9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A997E4-EE34-411C-9FF1-22B934EF5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4113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1-17T15:28:53.76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1,'26531'0,"-26499"0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1-17T15:29:16.05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70,'25534'0,"-25515"0</inkml:trace>
  <inkml:trace contextRef="#ctx0" brushRef="#br0" timeOffset="50286.793">8629 0,'0'5577,"0"-5655,0 48</inkml:trace>
  <inkml:trace contextRef="#ctx0" brushRef="#br0" timeOffset="68021.36">8578 5492,'56'0,"-51"0,-7 0,-30 0,-8532 0,8547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845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725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581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094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467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750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137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867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246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897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639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459" y="1465729"/>
            <a:ext cx="7869891" cy="47112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BD9794-A4CC-42D0-9A65-24C6B9EF4076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8906" y="1"/>
            <a:ext cx="7839635" cy="13377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23321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2.xml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1555749" y="4054726"/>
            <a:ext cx="7511301" cy="956158"/>
          </a:xfrm>
        </p:spPr>
        <p:txBody>
          <a:bodyPr>
            <a:noAutofit/>
          </a:bodyPr>
          <a:lstStyle/>
          <a:p>
            <a:pPr algn="r"/>
            <a:r>
              <a:rPr lang="ru" sz="4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n-lt"/>
              </a:rPr>
              <a:t>Защита программы дальнейшего образования</a:t>
            </a:r>
            <a:endParaRPr lang="en-US" sz="44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+mn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BFB8A3E-6CE5-41D2-A7F0-DE6A679BDC79}"/>
              </a:ext>
            </a:extLst>
          </p:cNvPr>
          <p:cNvSpPr txBox="1"/>
          <p:nvPr/>
        </p:nvSpPr>
        <p:spPr>
          <a:xfrm>
            <a:off x="3476625" y="5268913"/>
            <a:ext cx="5089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r"/>
            <a:r>
              <a:rPr lang="ru" sz="2400" dirty="0"/>
              <a:t>Иванова Анастасия</a:t>
            </a:r>
            <a:endParaRPr lang="ru-RU" sz="2400" dirty="0"/>
          </a:p>
        </p:txBody>
      </p:sp>
      <p:sp>
        <p:nvSpPr>
          <p:cNvPr id="3" name="Блок-схема: сопоставление 2">
            <a:extLst>
              <a:ext uri="{FF2B5EF4-FFF2-40B4-BE49-F238E27FC236}">
                <a16:creationId xmlns:a16="http://schemas.microsoft.com/office/drawing/2014/main" id="{0F69AC03-173C-4903-BB54-2035C243841D}"/>
              </a:ext>
            </a:extLst>
          </p:cNvPr>
          <p:cNvSpPr/>
          <p:nvPr/>
        </p:nvSpPr>
        <p:spPr>
          <a:xfrm>
            <a:off x="1289050" y="4895850"/>
            <a:ext cx="914400" cy="1828800"/>
          </a:xfrm>
          <a:prstGeom prst="flowChartCollat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5" name="Знак ''минус'' 4">
            <a:extLst>
              <a:ext uri="{FF2B5EF4-FFF2-40B4-BE49-F238E27FC236}">
                <a16:creationId xmlns:a16="http://schemas.microsoft.com/office/drawing/2014/main" id="{5C4309C8-34CE-4CA5-ADCC-9BC9E01D4210}"/>
              </a:ext>
            </a:extLst>
          </p:cNvPr>
          <p:cNvSpPr/>
          <p:nvPr/>
        </p:nvSpPr>
        <p:spPr>
          <a:xfrm rot="5400000">
            <a:off x="-412997" y="4902447"/>
            <a:ext cx="2489694" cy="1828800"/>
          </a:xfrm>
          <a:prstGeom prst="mathMinus">
            <a:avLst>
              <a:gd name="adj1" fmla="val 24388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86DC8C-C1AA-4AF7-8FED-9B4DFF649F32}"/>
              </a:ext>
            </a:extLst>
          </p:cNvPr>
          <p:cNvSpPr txBox="1"/>
          <p:nvPr/>
        </p:nvSpPr>
        <p:spPr>
          <a:xfrm>
            <a:off x="8675688" y="6150114"/>
            <a:ext cx="468312" cy="707886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l"/>
            <a:r>
              <a:rPr lang="ru" sz="4000" dirty="0"/>
              <a:t>1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2480652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92">
            <a:extLst>
              <a:ext uri="{FF2B5EF4-FFF2-40B4-BE49-F238E27FC236}">
                <a16:creationId xmlns:a16="http://schemas.microsoft.com/office/drawing/2014/main" id="{B58D8A21-7C76-455C-A9E8-3E08886B324D}"/>
              </a:ext>
            </a:extLst>
          </p:cNvPr>
          <p:cNvGrpSpPr>
            <a:grpSpLocks/>
          </p:cNvGrpSpPr>
          <p:nvPr/>
        </p:nvGrpSpPr>
        <p:grpSpPr bwMode="auto">
          <a:xfrm>
            <a:off x="175648" y="2247987"/>
            <a:ext cx="6619782" cy="718070"/>
            <a:chOff x="1269" y="1288"/>
            <a:chExt cx="3193" cy="342"/>
          </a:xfrm>
        </p:grpSpPr>
        <p:sp>
          <p:nvSpPr>
            <p:cNvPr id="5" name="AutoShape 3">
              <a:extLst>
                <a:ext uri="{FF2B5EF4-FFF2-40B4-BE49-F238E27FC236}">
                  <a16:creationId xmlns:a16="http://schemas.microsoft.com/office/drawing/2014/main" id="{A38E7702-E231-4407-B76A-33B7E716DF77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422" y="1296"/>
              <a:ext cx="3040" cy="334"/>
            </a:xfrm>
            <a:prstGeom prst="roundRect">
              <a:avLst>
                <a:gd name="adj" fmla="val 50000"/>
              </a:avLst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ru-RU"/>
            </a:p>
          </p:txBody>
        </p:sp>
        <p:sp>
          <p:nvSpPr>
            <p:cNvPr id="6" name="Text Box 4">
              <a:extLst>
                <a:ext uri="{FF2B5EF4-FFF2-40B4-BE49-F238E27FC236}">
                  <a16:creationId xmlns:a16="http://schemas.microsoft.com/office/drawing/2014/main" id="{2D063614-AA87-4821-B1AE-EA725DE16831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552" y="1288"/>
              <a:ext cx="2633" cy="3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3806097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ru" sz="2000" dirty="0">
                  <a:solidFill>
                    <a:srgbClr val="000000"/>
                  </a:solidFill>
                </a:rPr>
                <a:t>То, чем я хочу заниматься в будущем тесно связано с данным направлением</a:t>
              </a:r>
              <a:endParaRPr lang="en-US" sz="2000" dirty="0">
                <a:solidFill>
                  <a:srgbClr val="000000"/>
                </a:solidFill>
              </a:endParaRPr>
            </a:p>
          </p:txBody>
        </p:sp>
        <p:grpSp>
          <p:nvGrpSpPr>
            <p:cNvPr id="7" name="Group 55">
              <a:extLst>
                <a:ext uri="{FF2B5EF4-FFF2-40B4-BE49-F238E27FC236}">
                  <a16:creationId xmlns:a16="http://schemas.microsoft.com/office/drawing/2014/main" id="{5ABC086E-4D26-4C41-AAE0-98A88A184A4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69" y="1324"/>
              <a:ext cx="312" cy="298"/>
              <a:chOff x="1415" y="1276"/>
              <a:chExt cx="312" cy="298"/>
            </a:xfrm>
          </p:grpSpPr>
          <p:grpSp>
            <p:nvGrpSpPr>
              <p:cNvPr id="8" name="Group 56">
                <a:extLst>
                  <a:ext uri="{FF2B5EF4-FFF2-40B4-BE49-F238E27FC236}">
                    <a16:creationId xmlns:a16="http://schemas.microsoft.com/office/drawing/2014/main" id="{24F80DB1-E3D9-4DAF-8BEB-087333811DE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15" y="1276"/>
                <a:ext cx="266" cy="298"/>
                <a:chOff x="1415" y="1276"/>
                <a:chExt cx="266" cy="298"/>
              </a:xfrm>
            </p:grpSpPr>
            <p:pic>
              <p:nvPicPr>
                <p:cNvPr id="10" name="Picture 57" descr="Picture2">
                  <a:extLst>
                    <a:ext uri="{FF2B5EF4-FFF2-40B4-BE49-F238E27FC236}">
                      <a16:creationId xmlns:a16="http://schemas.microsoft.com/office/drawing/2014/main" id="{9D51C266-20CE-4D8D-BEA8-EAF49675BA05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434" y="1521"/>
                  <a:ext cx="230" cy="5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1" name="Oval 58">
                  <a:extLst>
                    <a:ext uri="{FF2B5EF4-FFF2-40B4-BE49-F238E27FC236}">
                      <a16:creationId xmlns:a16="http://schemas.microsoft.com/office/drawing/2014/main" id="{462C5830-72EA-4F8F-9BCE-41D947BC57A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gray">
                <a:xfrm flipH="1">
                  <a:off x="1415" y="1276"/>
                  <a:ext cx="266" cy="26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9900"/>
                    </a:gs>
                    <a:gs pos="100000">
                      <a:srgbClr val="FF9900">
                        <a:gamma/>
                        <a:shade val="57255"/>
                        <a:invGamma/>
                      </a:srgbClr>
                    </a:gs>
                  </a:gsLst>
                  <a:path path="rect">
                    <a:fillToRect t="100000" r="100000"/>
                  </a:path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52400" dir="16200000" sy="-100000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12" name="Oval 59">
                  <a:extLst>
                    <a:ext uri="{FF2B5EF4-FFF2-40B4-BE49-F238E27FC236}">
                      <a16:creationId xmlns:a16="http://schemas.microsoft.com/office/drawing/2014/main" id="{DC40A260-7236-4D0E-9A4B-00DA7093268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gray">
                <a:xfrm flipH="1">
                  <a:off x="1422" y="1282"/>
                  <a:ext cx="254" cy="254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9900">
                        <a:gamma/>
                        <a:shade val="63529"/>
                        <a:invGamma/>
                      </a:srgbClr>
                    </a:gs>
                    <a:gs pos="100000">
                      <a:srgbClr val="FF9900">
                        <a:alpha val="85001"/>
                      </a:srgbClr>
                    </a:gs>
                  </a:gsLst>
                  <a:lin ang="189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52400" dir="16200000" sy="-100000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pic>
              <p:nvPicPr>
                <p:cNvPr id="13" name="Picture 60" descr="Picture1">
                  <a:extLst>
                    <a:ext uri="{FF2B5EF4-FFF2-40B4-BE49-F238E27FC236}">
                      <a16:creationId xmlns:a16="http://schemas.microsoft.com/office/drawing/2014/main" id="{5B9CABF9-F20F-4350-BF49-B368A6237CA8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496" y="1278"/>
                  <a:ext cx="174" cy="17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9" name="Text Box 61">
                <a:extLst>
                  <a:ext uri="{FF2B5EF4-FFF2-40B4-BE49-F238E27FC236}">
                    <a16:creationId xmlns:a16="http://schemas.microsoft.com/office/drawing/2014/main" id="{95749D47-8F22-4B7E-A85B-424C90D75F69}"/>
                  </a:ext>
                </a:extLst>
              </p:cNvPr>
              <p:cNvSpPr txBox="1">
                <a:spLocks noChangeArrowheads="1"/>
              </p:cNvSpPr>
              <p:nvPr/>
            </p:nvSpPr>
            <p:spPr bwMode="gray">
              <a:xfrm>
                <a:off x="1471" y="1315"/>
                <a:ext cx="256" cy="14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US" b="1" dirty="0">
                    <a:solidFill>
                      <a:srgbClr val="FFFFFF"/>
                    </a:solidFill>
                  </a:rPr>
                  <a:t>1</a:t>
                </a:r>
              </a:p>
            </p:txBody>
          </p:sp>
        </p:grpSp>
      </p:grpSp>
      <p:grpSp>
        <p:nvGrpSpPr>
          <p:cNvPr id="25" name="Group 93">
            <a:extLst>
              <a:ext uri="{FF2B5EF4-FFF2-40B4-BE49-F238E27FC236}">
                <a16:creationId xmlns:a16="http://schemas.microsoft.com/office/drawing/2014/main" id="{BFB12594-B597-495C-8FD1-6ECD190CF7A7}"/>
              </a:ext>
            </a:extLst>
          </p:cNvPr>
          <p:cNvGrpSpPr>
            <a:grpSpLocks/>
          </p:cNvGrpSpPr>
          <p:nvPr/>
        </p:nvGrpSpPr>
        <p:grpSpPr bwMode="auto">
          <a:xfrm>
            <a:off x="175648" y="2963969"/>
            <a:ext cx="6605269" cy="1016606"/>
            <a:chOff x="1268" y="1776"/>
            <a:chExt cx="3194" cy="456"/>
          </a:xfrm>
        </p:grpSpPr>
        <p:sp>
          <p:nvSpPr>
            <p:cNvPr id="16" name="AutoShape 13">
              <a:extLst>
                <a:ext uri="{FF2B5EF4-FFF2-40B4-BE49-F238E27FC236}">
                  <a16:creationId xmlns:a16="http://schemas.microsoft.com/office/drawing/2014/main" id="{8DFADBAF-9B44-449A-A4B5-7E8F46352F42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422" y="1776"/>
              <a:ext cx="3040" cy="334"/>
            </a:xfrm>
            <a:prstGeom prst="roundRect">
              <a:avLst>
                <a:gd name="adj" fmla="val 50000"/>
              </a:avLst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ru-RU"/>
            </a:p>
          </p:txBody>
        </p:sp>
        <p:sp>
          <p:nvSpPr>
            <p:cNvPr id="17" name="Text Box 21">
              <a:extLst>
                <a:ext uri="{FF2B5EF4-FFF2-40B4-BE49-F238E27FC236}">
                  <a16:creationId xmlns:a16="http://schemas.microsoft.com/office/drawing/2014/main" id="{8B7B796C-7E36-4758-9C1E-DB7E2BEA7581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527" y="1776"/>
              <a:ext cx="2633" cy="4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3806097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ru" sz="2000" dirty="0">
                  <a:solidFill>
                    <a:srgbClr val="000000"/>
                  </a:solidFill>
                </a:rPr>
                <a:t>Мне интересны математика, информатика, физика</a:t>
              </a:r>
              <a:endParaRPr lang="en-US" sz="2000" dirty="0">
                <a:solidFill>
                  <a:srgbClr val="000000"/>
                </a:solidFill>
              </a:endParaRPr>
            </a:p>
            <a:p>
              <a:endParaRPr lang="en-US" sz="2000" dirty="0">
                <a:solidFill>
                  <a:srgbClr val="000000"/>
                </a:solidFill>
              </a:endParaRPr>
            </a:p>
          </p:txBody>
        </p:sp>
        <p:grpSp>
          <p:nvGrpSpPr>
            <p:cNvPr id="18" name="Group 62">
              <a:extLst>
                <a:ext uri="{FF2B5EF4-FFF2-40B4-BE49-F238E27FC236}">
                  <a16:creationId xmlns:a16="http://schemas.microsoft.com/office/drawing/2014/main" id="{19CD88CA-6BB1-4181-9FF7-08478E8154F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68" y="1824"/>
              <a:ext cx="266" cy="298"/>
              <a:chOff x="1414" y="1776"/>
              <a:chExt cx="266" cy="298"/>
            </a:xfrm>
          </p:grpSpPr>
          <p:grpSp>
            <p:nvGrpSpPr>
              <p:cNvPr id="19" name="Group 63">
                <a:extLst>
                  <a:ext uri="{FF2B5EF4-FFF2-40B4-BE49-F238E27FC236}">
                    <a16:creationId xmlns:a16="http://schemas.microsoft.com/office/drawing/2014/main" id="{5548A55F-179E-4A1B-894F-BA21DD0F6B5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14" y="1776"/>
                <a:ext cx="266" cy="298"/>
                <a:chOff x="1415" y="1276"/>
                <a:chExt cx="266" cy="298"/>
              </a:xfrm>
            </p:grpSpPr>
            <p:pic>
              <p:nvPicPr>
                <p:cNvPr id="21" name="Picture 64" descr="Picture2">
                  <a:extLst>
                    <a:ext uri="{FF2B5EF4-FFF2-40B4-BE49-F238E27FC236}">
                      <a16:creationId xmlns:a16="http://schemas.microsoft.com/office/drawing/2014/main" id="{83BA7BA2-B735-4481-AD6E-D12D49426FF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434" y="1521"/>
                  <a:ext cx="230" cy="5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22" name="Oval 65">
                  <a:extLst>
                    <a:ext uri="{FF2B5EF4-FFF2-40B4-BE49-F238E27FC236}">
                      <a16:creationId xmlns:a16="http://schemas.microsoft.com/office/drawing/2014/main" id="{404E707E-E0ED-408B-A199-C44BF797C6B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gray">
                <a:xfrm flipH="1">
                  <a:off x="1415" y="1276"/>
                  <a:ext cx="266" cy="26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CF71A"/>
                    </a:gs>
                    <a:gs pos="100000">
                      <a:srgbClr val="FCF71A">
                        <a:gamma/>
                        <a:shade val="57255"/>
                        <a:invGamma/>
                      </a:srgbClr>
                    </a:gs>
                  </a:gsLst>
                  <a:path path="rect">
                    <a:fillToRect t="100000" r="100000"/>
                  </a:path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52400" dir="16200000" sy="-100000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23" name="Oval 66">
                  <a:extLst>
                    <a:ext uri="{FF2B5EF4-FFF2-40B4-BE49-F238E27FC236}">
                      <a16:creationId xmlns:a16="http://schemas.microsoft.com/office/drawing/2014/main" id="{19E794BF-56E6-4D5E-85C5-7FA31D4A174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gray">
                <a:xfrm flipH="1">
                  <a:off x="1422" y="1282"/>
                  <a:ext cx="254" cy="254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CF71A">
                        <a:gamma/>
                        <a:shade val="63529"/>
                        <a:invGamma/>
                      </a:srgbClr>
                    </a:gs>
                    <a:gs pos="100000">
                      <a:srgbClr val="FCF71A">
                        <a:alpha val="85001"/>
                      </a:srgbClr>
                    </a:gs>
                  </a:gsLst>
                  <a:lin ang="189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52400" dir="16200000" sy="-100000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pic>
              <p:nvPicPr>
                <p:cNvPr id="24" name="Picture 67" descr="Picture1">
                  <a:extLst>
                    <a:ext uri="{FF2B5EF4-FFF2-40B4-BE49-F238E27FC236}">
                      <a16:creationId xmlns:a16="http://schemas.microsoft.com/office/drawing/2014/main" id="{FE73BDF4-4BF2-4B03-9B47-6AD816550ED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496" y="1278"/>
                  <a:ext cx="174" cy="17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20" name="Text Box 68">
                <a:extLst>
                  <a:ext uri="{FF2B5EF4-FFF2-40B4-BE49-F238E27FC236}">
                    <a16:creationId xmlns:a16="http://schemas.microsoft.com/office/drawing/2014/main" id="{6AC7B876-EDB6-44F3-B70F-F67DF4EBB8E7}"/>
                  </a:ext>
                </a:extLst>
              </p:cNvPr>
              <p:cNvSpPr txBox="1">
                <a:spLocks noChangeArrowheads="1"/>
              </p:cNvSpPr>
              <p:nvPr/>
            </p:nvSpPr>
            <p:spPr bwMode="gray">
              <a:xfrm>
                <a:off x="1477" y="1813"/>
                <a:ext cx="174" cy="15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US" b="1" dirty="0">
                    <a:solidFill>
                      <a:srgbClr val="FFFFFF"/>
                    </a:solidFill>
                  </a:rPr>
                  <a:t>2</a:t>
                </a:r>
              </a:p>
            </p:txBody>
          </p:sp>
        </p:grpSp>
      </p:grpSp>
      <p:sp>
        <p:nvSpPr>
          <p:cNvPr id="119" name="Title 1">
            <a:extLst>
              <a:ext uri="{FF2B5EF4-FFF2-40B4-BE49-F238E27FC236}">
                <a16:creationId xmlns:a16="http://schemas.microsoft.com/office/drawing/2014/main" id="{DF682501-59F0-4679-B445-C27A6425F8DF}"/>
              </a:ext>
            </a:extLst>
          </p:cNvPr>
          <p:cNvSpPr txBox="1">
            <a:spLocks/>
          </p:cNvSpPr>
          <p:nvPr/>
        </p:nvSpPr>
        <p:spPr>
          <a:xfrm>
            <a:off x="1532031" y="362276"/>
            <a:ext cx="7511301" cy="9561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ru" sz="4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n-lt"/>
              </a:rPr>
              <a:t>Чем мне интересно направление МИИ</a:t>
            </a:r>
            <a:endParaRPr lang="en-US" sz="44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+mn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47A7C1E-B975-4D4B-8F7B-36B7D92E6ADF}"/>
              </a:ext>
            </a:extLst>
          </p:cNvPr>
          <p:cNvSpPr txBox="1"/>
          <p:nvPr/>
        </p:nvSpPr>
        <p:spPr>
          <a:xfrm>
            <a:off x="8675688" y="6150114"/>
            <a:ext cx="468312" cy="707886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l"/>
            <a:r>
              <a:rPr lang="ru" sz="4000" dirty="0"/>
              <a:t>2</a:t>
            </a:r>
            <a:endParaRPr lang="ru-RU" sz="4000" dirty="0"/>
          </a:p>
        </p:txBody>
      </p:sp>
      <p:grpSp>
        <p:nvGrpSpPr>
          <p:cNvPr id="4" name="Group 95">
            <a:extLst>
              <a:ext uri="{FF2B5EF4-FFF2-40B4-BE49-F238E27FC236}">
                <a16:creationId xmlns:a16="http://schemas.microsoft.com/office/drawing/2014/main" id="{4DCEC69F-555A-42B5-BAD4-34A807359722}"/>
              </a:ext>
            </a:extLst>
          </p:cNvPr>
          <p:cNvGrpSpPr>
            <a:grpSpLocks/>
          </p:cNvGrpSpPr>
          <p:nvPr/>
        </p:nvGrpSpPr>
        <p:grpSpPr bwMode="auto">
          <a:xfrm>
            <a:off x="159240" y="3713039"/>
            <a:ext cx="6642663" cy="726054"/>
            <a:chOff x="1268" y="2727"/>
            <a:chExt cx="3194" cy="345"/>
          </a:xfrm>
        </p:grpSpPr>
        <p:sp>
          <p:nvSpPr>
            <p:cNvPr id="51" name="AutoShape 33">
              <a:extLst>
                <a:ext uri="{FF2B5EF4-FFF2-40B4-BE49-F238E27FC236}">
                  <a16:creationId xmlns:a16="http://schemas.microsoft.com/office/drawing/2014/main" id="{B76B244E-59C6-4506-820E-9B0B09949FBF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422" y="2727"/>
              <a:ext cx="3040" cy="334"/>
            </a:xfrm>
            <a:prstGeom prst="roundRect">
              <a:avLst>
                <a:gd name="adj" fmla="val 50000"/>
              </a:avLst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ru-RU"/>
            </a:p>
          </p:txBody>
        </p:sp>
        <p:sp>
          <p:nvSpPr>
            <p:cNvPr id="52" name="Text Box 41">
              <a:extLst>
                <a:ext uri="{FF2B5EF4-FFF2-40B4-BE49-F238E27FC236}">
                  <a16:creationId xmlns:a16="http://schemas.microsoft.com/office/drawing/2014/main" id="{1D3BCAFC-CDC0-4B46-A007-4CEE69D57E1A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525" y="2775"/>
              <a:ext cx="2633" cy="1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3806097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ru" sz="2000" dirty="0">
                  <a:solidFill>
                    <a:srgbClr val="000000"/>
                  </a:solidFill>
                </a:rPr>
                <a:t>Я хочу конкретизировать мои планы на будущее</a:t>
              </a:r>
              <a:endParaRPr lang="en-US" sz="2000" dirty="0">
                <a:solidFill>
                  <a:srgbClr val="000000"/>
                </a:solidFill>
              </a:endParaRPr>
            </a:p>
          </p:txBody>
        </p:sp>
        <p:grpSp>
          <p:nvGrpSpPr>
            <p:cNvPr id="53" name="Group 77">
              <a:extLst>
                <a:ext uri="{FF2B5EF4-FFF2-40B4-BE49-F238E27FC236}">
                  <a16:creationId xmlns:a16="http://schemas.microsoft.com/office/drawing/2014/main" id="{533B9BFB-E0AE-4763-8F7D-1FDB3B186E5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68" y="2774"/>
              <a:ext cx="266" cy="298"/>
              <a:chOff x="1414" y="2726"/>
              <a:chExt cx="266" cy="298"/>
            </a:xfrm>
          </p:grpSpPr>
          <p:sp>
            <p:nvSpPr>
              <p:cNvPr id="54" name="Text Box 78">
                <a:extLst>
                  <a:ext uri="{FF2B5EF4-FFF2-40B4-BE49-F238E27FC236}">
                    <a16:creationId xmlns:a16="http://schemas.microsoft.com/office/drawing/2014/main" id="{3AC71259-2DBD-4186-9C19-A77659E11A13}"/>
                  </a:ext>
                </a:extLst>
              </p:cNvPr>
              <p:cNvSpPr txBox="1">
                <a:spLocks noChangeArrowheads="1"/>
              </p:cNvSpPr>
              <p:nvPr/>
            </p:nvSpPr>
            <p:spPr bwMode="gray">
              <a:xfrm>
                <a:off x="1435" y="2748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b="1">
                    <a:solidFill>
                      <a:srgbClr val="FFFFFF"/>
                    </a:solidFill>
                  </a:rPr>
                  <a:t>4</a:t>
                </a:r>
              </a:p>
            </p:txBody>
          </p:sp>
          <p:grpSp>
            <p:nvGrpSpPr>
              <p:cNvPr id="55" name="Group 79">
                <a:extLst>
                  <a:ext uri="{FF2B5EF4-FFF2-40B4-BE49-F238E27FC236}">
                    <a16:creationId xmlns:a16="http://schemas.microsoft.com/office/drawing/2014/main" id="{BDCBD7CC-3D87-4F51-90A8-80CEBFF4257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14" y="2726"/>
                <a:ext cx="266" cy="298"/>
                <a:chOff x="1415" y="1276"/>
                <a:chExt cx="266" cy="298"/>
              </a:xfrm>
            </p:grpSpPr>
            <p:pic>
              <p:nvPicPr>
                <p:cNvPr id="57" name="Picture 80" descr="Picture2">
                  <a:extLst>
                    <a:ext uri="{FF2B5EF4-FFF2-40B4-BE49-F238E27FC236}">
                      <a16:creationId xmlns:a16="http://schemas.microsoft.com/office/drawing/2014/main" id="{5CCFE27A-8E1A-48D7-8559-38F223EC41B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434" y="1521"/>
                  <a:ext cx="230" cy="5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58" name="Oval 81">
                  <a:extLst>
                    <a:ext uri="{FF2B5EF4-FFF2-40B4-BE49-F238E27FC236}">
                      <a16:creationId xmlns:a16="http://schemas.microsoft.com/office/drawing/2014/main" id="{78258E3E-3768-4F9C-A3CF-BAD11FC9394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gray">
                <a:xfrm flipH="1">
                  <a:off x="1415" y="1276"/>
                  <a:ext cx="266" cy="26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CA55F9"/>
                    </a:gs>
                    <a:gs pos="100000">
                      <a:srgbClr val="CA55F9">
                        <a:gamma/>
                        <a:shade val="57255"/>
                        <a:invGamma/>
                      </a:srgbClr>
                    </a:gs>
                  </a:gsLst>
                  <a:path path="rect">
                    <a:fillToRect t="100000" r="100000"/>
                  </a:path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52400" dir="16200000" sy="-100000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59" name="Oval 82">
                  <a:extLst>
                    <a:ext uri="{FF2B5EF4-FFF2-40B4-BE49-F238E27FC236}">
                      <a16:creationId xmlns:a16="http://schemas.microsoft.com/office/drawing/2014/main" id="{C9CC0887-C751-49AB-B85D-E8C336338FF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gray">
                <a:xfrm flipH="1">
                  <a:off x="1422" y="1282"/>
                  <a:ext cx="254" cy="254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CA55F9">
                        <a:gamma/>
                        <a:shade val="63529"/>
                        <a:invGamma/>
                      </a:srgbClr>
                    </a:gs>
                    <a:gs pos="100000">
                      <a:srgbClr val="CA55F9">
                        <a:alpha val="85001"/>
                      </a:srgbClr>
                    </a:gs>
                  </a:gsLst>
                  <a:lin ang="189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52400" dir="16200000" sy="-100000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pic>
              <p:nvPicPr>
                <p:cNvPr id="60" name="Picture 83" descr="Picture1">
                  <a:extLst>
                    <a:ext uri="{FF2B5EF4-FFF2-40B4-BE49-F238E27FC236}">
                      <a16:creationId xmlns:a16="http://schemas.microsoft.com/office/drawing/2014/main" id="{8E1CB103-BC7F-4AB5-8026-60709FCF4B48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496" y="1278"/>
                  <a:ext cx="174" cy="17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56" name="Text Box 84">
                <a:extLst>
                  <a:ext uri="{FF2B5EF4-FFF2-40B4-BE49-F238E27FC236}">
                    <a16:creationId xmlns:a16="http://schemas.microsoft.com/office/drawing/2014/main" id="{B0A03582-C4E5-4CA1-849B-E09BCE4FB2F1}"/>
                  </a:ext>
                </a:extLst>
              </p:cNvPr>
              <p:cNvSpPr txBox="1">
                <a:spLocks noChangeArrowheads="1"/>
              </p:cNvSpPr>
              <p:nvPr/>
            </p:nvSpPr>
            <p:spPr bwMode="gray">
              <a:xfrm>
                <a:off x="1470" y="2765"/>
                <a:ext cx="145" cy="1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ru" b="1" dirty="0">
                    <a:solidFill>
                      <a:srgbClr val="FFFFFF"/>
                    </a:solidFill>
                  </a:rPr>
                  <a:t>3</a:t>
                </a:r>
                <a:endParaRPr lang="en-US" b="1" dirty="0">
                  <a:solidFill>
                    <a:srgbClr val="FFFFFF"/>
                  </a:solidFill>
                </a:endParaRPr>
              </a:p>
            </p:txBody>
          </p:sp>
        </p:grpSp>
      </p:grpSp>
      <p:grpSp>
        <p:nvGrpSpPr>
          <p:cNvPr id="26" name="Группа 25">
            <a:extLst>
              <a:ext uri="{FF2B5EF4-FFF2-40B4-BE49-F238E27FC236}">
                <a16:creationId xmlns:a16="http://schemas.microsoft.com/office/drawing/2014/main" id="{08DD62A1-728D-45B9-8635-DBED029AFEDF}"/>
              </a:ext>
            </a:extLst>
          </p:cNvPr>
          <p:cNvGrpSpPr/>
          <p:nvPr/>
        </p:nvGrpSpPr>
        <p:grpSpPr>
          <a:xfrm>
            <a:off x="183651" y="4436988"/>
            <a:ext cx="6611779" cy="1050397"/>
            <a:chOff x="190124" y="5221787"/>
            <a:chExt cx="6611779" cy="1050397"/>
          </a:xfrm>
        </p:grpSpPr>
        <p:grpSp>
          <p:nvGrpSpPr>
            <p:cNvPr id="3" name="Group 94">
              <a:extLst>
                <a:ext uri="{FF2B5EF4-FFF2-40B4-BE49-F238E27FC236}">
                  <a16:creationId xmlns:a16="http://schemas.microsoft.com/office/drawing/2014/main" id="{32EC4253-1560-4EAF-ADC3-C1BC02B9BE2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0124" y="5221787"/>
              <a:ext cx="6611779" cy="1050397"/>
              <a:chOff x="1272" y="2256"/>
              <a:chExt cx="3202" cy="473"/>
            </a:xfrm>
          </p:grpSpPr>
          <p:sp>
            <p:nvSpPr>
              <p:cNvPr id="40" name="AutoShape 23">
                <a:extLst>
                  <a:ext uri="{FF2B5EF4-FFF2-40B4-BE49-F238E27FC236}">
                    <a16:creationId xmlns:a16="http://schemas.microsoft.com/office/drawing/2014/main" id="{0711A1E8-D80F-4ACD-94BF-2AB8A7BCAE77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434" y="2256"/>
                <a:ext cx="3040" cy="334"/>
              </a:xfrm>
              <a:prstGeom prst="roundRect">
                <a:avLst>
                  <a:gd name="adj" fmla="val 50000"/>
                </a:avLst>
              </a:prstGeom>
              <a:ln>
                <a:solidFill>
                  <a:schemeClr val="bg2">
                    <a:lumMod val="90000"/>
                  </a:schemeClr>
                </a:solidFill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41" name="Text Box 31">
                <a:extLst>
                  <a:ext uri="{FF2B5EF4-FFF2-40B4-BE49-F238E27FC236}">
                    <a16:creationId xmlns:a16="http://schemas.microsoft.com/office/drawing/2014/main" id="{B43B877E-6A9F-4D3D-941D-AD13FC516AE9}"/>
                  </a:ext>
                </a:extLst>
              </p:cNvPr>
              <p:cNvSpPr txBox="1">
                <a:spLocks noChangeArrowheads="1"/>
              </p:cNvSpPr>
              <p:nvPr/>
            </p:nvSpPr>
            <p:spPr bwMode="gray">
              <a:xfrm>
                <a:off x="1554" y="2272"/>
                <a:ext cx="2633" cy="45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ru" sz="2000" dirty="0">
                    <a:solidFill>
                      <a:schemeClr val="bg2">
                        <a:lumMod val="90000"/>
                      </a:schemeClr>
                    </a:solidFill>
                  </a:rPr>
                  <a:t>Мне почти не интересны остальные предметы школьного курса</a:t>
                </a:r>
                <a:endParaRPr lang="en-US" sz="2000" dirty="0">
                  <a:solidFill>
                    <a:schemeClr val="bg2">
                      <a:lumMod val="90000"/>
                    </a:schemeClr>
                  </a:solidFill>
                </a:endParaRPr>
              </a:p>
              <a:p>
                <a:endParaRPr lang="en-US" sz="2000" dirty="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42" name="Group 69">
                <a:extLst>
                  <a:ext uri="{FF2B5EF4-FFF2-40B4-BE49-F238E27FC236}">
                    <a16:creationId xmlns:a16="http://schemas.microsoft.com/office/drawing/2014/main" id="{3DE71F16-4DB1-401A-957A-D61C68FC3A4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72" y="2275"/>
                <a:ext cx="277" cy="317"/>
                <a:chOff x="1418" y="2227"/>
                <a:chExt cx="277" cy="317"/>
              </a:xfrm>
            </p:grpSpPr>
            <p:sp>
              <p:nvSpPr>
                <p:cNvPr id="43" name="Text Box 70">
                  <a:extLst>
                    <a:ext uri="{FF2B5EF4-FFF2-40B4-BE49-F238E27FC236}">
                      <a16:creationId xmlns:a16="http://schemas.microsoft.com/office/drawing/2014/main" id="{5711B19D-C72D-43CB-BF45-451720FB430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gray">
                <a:xfrm>
                  <a:off x="1435" y="2267"/>
                  <a:ext cx="196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b="1" dirty="0">
                      <a:solidFill>
                        <a:srgbClr val="FFFFFF"/>
                      </a:solidFill>
                    </a:rPr>
                    <a:t>3</a:t>
                  </a:r>
                </a:p>
              </p:txBody>
            </p:sp>
            <p:grpSp>
              <p:nvGrpSpPr>
                <p:cNvPr id="44" name="Group 71">
                  <a:extLst>
                    <a:ext uri="{FF2B5EF4-FFF2-40B4-BE49-F238E27FC236}">
                      <a16:creationId xmlns:a16="http://schemas.microsoft.com/office/drawing/2014/main" id="{BFFA0198-5189-4BAE-A18E-6F4DF5BA885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418" y="2227"/>
                  <a:ext cx="277" cy="317"/>
                  <a:chOff x="1417" y="1257"/>
                  <a:chExt cx="277" cy="317"/>
                </a:xfrm>
              </p:grpSpPr>
              <p:pic>
                <p:nvPicPr>
                  <p:cNvPr id="46" name="Picture 72" descr="Picture2">
                    <a:extLst>
                      <a:ext uri="{FF2B5EF4-FFF2-40B4-BE49-F238E27FC236}">
                        <a16:creationId xmlns:a16="http://schemas.microsoft.com/office/drawing/2014/main" id="{A32A65AB-B18D-40A8-AAA7-61D46108A121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434" y="1521"/>
                    <a:ext cx="230" cy="53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47" name="Oval 73">
                    <a:extLst>
                      <a:ext uri="{FF2B5EF4-FFF2-40B4-BE49-F238E27FC236}">
                        <a16:creationId xmlns:a16="http://schemas.microsoft.com/office/drawing/2014/main" id="{714953B5-C058-4F2B-A77C-D65B315D6BF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gray">
                  <a:xfrm flipH="1">
                    <a:off x="1417" y="1262"/>
                    <a:ext cx="266" cy="266"/>
                  </a:xfrm>
                  <a:prstGeom prst="ellipse">
                    <a:avLst/>
                  </a:prstGeom>
                  <a:ln>
                    <a:headEnd type="none" w="med" len="med"/>
                    <a:tailEnd type="none" w="med" len="med"/>
                  </a:ln>
                  <a:extLst>
                    <a:ext uri="{91240B29-F687-4F45-9708-019B960494DF}">
                      <a14:hiddenLine xmlns:a14="http://schemas.microsoft.com/office/drawing/2010/main" w="9525" algn="ctr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52400" dir="16200000" sy="-100000" rotWithShape="0">
                            <a:schemeClr val="bg2">
                              <a:alpha val="50000"/>
                            </a:schemeClr>
                          </a:outerShdw>
                        </a:effectLst>
                      </a14:hiddenEffects>
                    </a:ext>
                  </a:extLst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wrap="none" anchor="ctr"/>
                  <a:lstStyle/>
                  <a:p>
                    <a:endParaRPr lang="ru-RU"/>
                  </a:p>
                </p:txBody>
              </p:sp>
              <p:sp>
                <p:nvSpPr>
                  <p:cNvPr id="48" name="Oval 74">
                    <a:extLst>
                      <a:ext uri="{FF2B5EF4-FFF2-40B4-BE49-F238E27FC236}">
                        <a16:creationId xmlns:a16="http://schemas.microsoft.com/office/drawing/2014/main" id="{7936C95D-10F5-4F83-9AF0-E4277DD4FB8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gray">
                  <a:xfrm flipH="1">
                    <a:off x="1426" y="1257"/>
                    <a:ext cx="254" cy="254"/>
                  </a:xfrm>
                  <a:prstGeom prst="ellipse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algn="ctr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52400" dir="16200000" sy="-100000" rotWithShape="0">
                            <a:schemeClr val="bg2">
                              <a:alpha val="50000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ru-RU"/>
                  </a:p>
                </p:txBody>
              </p:sp>
              <p:pic>
                <p:nvPicPr>
                  <p:cNvPr id="49" name="Picture 75" descr="Picture1">
                    <a:extLst>
                      <a:ext uri="{FF2B5EF4-FFF2-40B4-BE49-F238E27FC236}">
                        <a16:creationId xmlns:a16="http://schemas.microsoft.com/office/drawing/2014/main" id="{42818E4C-8DF1-4EA0-8D18-EC077D8E0739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520" y="1268"/>
                    <a:ext cx="174" cy="174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</p:grp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52A12BD-AA96-4CA8-8B73-AB441CB11D33}"/>
                </a:ext>
              </a:extLst>
            </p:cNvPr>
            <p:cNvSpPr txBox="1"/>
            <p:nvPr/>
          </p:nvSpPr>
          <p:spPr>
            <a:xfrm>
              <a:off x="313880" y="5369535"/>
              <a:ext cx="295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ru" dirty="0">
                  <a:solidFill>
                    <a:schemeClr val="bg1"/>
                  </a:solidFill>
                </a:rPr>
                <a:t>4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89455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234952F7-35F6-45FE-96D4-6C58804AB351}"/>
              </a:ext>
            </a:extLst>
          </p:cNvPr>
          <p:cNvSpPr txBox="1">
            <a:spLocks/>
          </p:cNvSpPr>
          <p:nvPr/>
        </p:nvSpPr>
        <p:spPr>
          <a:xfrm>
            <a:off x="645459" y="202958"/>
            <a:ext cx="7869891" cy="9561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ru" sz="4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n-lt"/>
              </a:rPr>
              <a:t>Мой путь до МИИ</a:t>
            </a:r>
            <a:endParaRPr lang="en-US" sz="44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+mn-lt"/>
            </a:endParaRPr>
          </a:p>
        </p:txBody>
      </p:sp>
      <p:grpSp>
        <p:nvGrpSpPr>
          <p:cNvPr id="16" name="Group 96">
            <a:extLst>
              <a:ext uri="{FF2B5EF4-FFF2-40B4-BE49-F238E27FC236}">
                <a16:creationId xmlns:a16="http://schemas.microsoft.com/office/drawing/2014/main" id="{BA067EF5-DDE0-4710-B1B5-7C9DEA8182E4}"/>
              </a:ext>
            </a:extLst>
          </p:cNvPr>
          <p:cNvGrpSpPr>
            <a:grpSpLocks/>
          </p:cNvGrpSpPr>
          <p:nvPr/>
        </p:nvGrpSpPr>
        <p:grpSpPr bwMode="auto">
          <a:xfrm>
            <a:off x="1611313" y="1047631"/>
            <a:ext cx="5730874" cy="603009"/>
            <a:chOff x="1268" y="3207"/>
            <a:chExt cx="3190" cy="345"/>
          </a:xfrm>
        </p:grpSpPr>
        <p:sp>
          <p:nvSpPr>
            <p:cNvPr id="7" name="AutoShape 43">
              <a:extLst>
                <a:ext uri="{FF2B5EF4-FFF2-40B4-BE49-F238E27FC236}">
                  <a16:creationId xmlns:a16="http://schemas.microsoft.com/office/drawing/2014/main" id="{230123D4-2198-467E-A307-735F59C58885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418" y="3207"/>
              <a:ext cx="3040" cy="334"/>
            </a:xfrm>
            <a:prstGeom prst="roundRect">
              <a:avLst>
                <a:gd name="adj" fmla="val 50000"/>
              </a:avLst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ru-RU"/>
            </a:p>
          </p:txBody>
        </p:sp>
        <p:sp>
          <p:nvSpPr>
            <p:cNvPr id="8" name="Text Box 52">
              <a:extLst>
                <a:ext uri="{FF2B5EF4-FFF2-40B4-BE49-F238E27FC236}">
                  <a16:creationId xmlns:a16="http://schemas.microsoft.com/office/drawing/2014/main" id="{60BE9A18-CBA8-47C7-B0AB-940AE1B3220B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521" y="3255"/>
              <a:ext cx="2633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3806097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ru" sz="2000" dirty="0">
                  <a:solidFill>
                    <a:srgbClr val="000000"/>
                  </a:solidFill>
                </a:rPr>
                <a:t>Жизнь до 8 класса</a:t>
              </a:r>
              <a:endParaRPr lang="en-US" sz="2000" dirty="0">
                <a:solidFill>
                  <a:srgbClr val="000000"/>
                </a:solidFill>
              </a:endParaRPr>
            </a:p>
          </p:txBody>
        </p:sp>
        <p:grpSp>
          <p:nvGrpSpPr>
            <p:cNvPr id="9" name="Group 85">
              <a:extLst>
                <a:ext uri="{FF2B5EF4-FFF2-40B4-BE49-F238E27FC236}">
                  <a16:creationId xmlns:a16="http://schemas.microsoft.com/office/drawing/2014/main" id="{04AE79D7-E41B-443C-A1FA-12225C2464C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68" y="3254"/>
              <a:ext cx="266" cy="298"/>
              <a:chOff x="1414" y="3206"/>
              <a:chExt cx="266" cy="298"/>
            </a:xfrm>
          </p:grpSpPr>
          <p:grpSp>
            <p:nvGrpSpPr>
              <p:cNvPr id="10" name="Group 86">
                <a:extLst>
                  <a:ext uri="{FF2B5EF4-FFF2-40B4-BE49-F238E27FC236}">
                    <a16:creationId xmlns:a16="http://schemas.microsoft.com/office/drawing/2014/main" id="{4CA7E79F-724B-48E2-8D6A-5448447917B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14" y="3206"/>
                <a:ext cx="266" cy="298"/>
                <a:chOff x="1415" y="1276"/>
                <a:chExt cx="266" cy="298"/>
              </a:xfrm>
            </p:grpSpPr>
            <p:pic>
              <p:nvPicPr>
                <p:cNvPr id="12" name="Picture 87" descr="Picture2">
                  <a:extLst>
                    <a:ext uri="{FF2B5EF4-FFF2-40B4-BE49-F238E27FC236}">
                      <a16:creationId xmlns:a16="http://schemas.microsoft.com/office/drawing/2014/main" id="{41DCAFB1-34B8-4478-9FE3-757B9E12A945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434" y="1521"/>
                  <a:ext cx="230" cy="5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3" name="Oval 88">
                  <a:extLst>
                    <a:ext uri="{FF2B5EF4-FFF2-40B4-BE49-F238E27FC236}">
                      <a16:creationId xmlns:a16="http://schemas.microsoft.com/office/drawing/2014/main" id="{84C7298A-1D3E-4C95-8ECE-09008130A1E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gray">
                <a:xfrm flipH="1">
                  <a:off x="1415" y="1276"/>
                  <a:ext cx="266" cy="26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4D98E3"/>
                    </a:gs>
                    <a:gs pos="100000">
                      <a:srgbClr val="4D98E3">
                        <a:gamma/>
                        <a:shade val="57255"/>
                        <a:invGamma/>
                      </a:srgbClr>
                    </a:gs>
                  </a:gsLst>
                  <a:path path="rect">
                    <a:fillToRect t="100000" r="100000"/>
                  </a:path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52400" dir="16200000" sy="-100000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14" name="Oval 89">
                  <a:extLst>
                    <a:ext uri="{FF2B5EF4-FFF2-40B4-BE49-F238E27FC236}">
                      <a16:creationId xmlns:a16="http://schemas.microsoft.com/office/drawing/2014/main" id="{06F1E12A-8C07-43C9-8F91-09B90098416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gray">
                <a:xfrm flipH="1">
                  <a:off x="1422" y="1282"/>
                  <a:ext cx="254" cy="254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4D98E3">
                        <a:gamma/>
                        <a:shade val="63529"/>
                        <a:invGamma/>
                      </a:srgbClr>
                    </a:gs>
                    <a:gs pos="100000">
                      <a:srgbClr val="4D98E3">
                        <a:alpha val="85001"/>
                      </a:srgbClr>
                    </a:gs>
                  </a:gsLst>
                  <a:lin ang="189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52400" dir="16200000" sy="-100000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pic>
              <p:nvPicPr>
                <p:cNvPr id="15" name="Picture 90" descr="Picture1">
                  <a:extLst>
                    <a:ext uri="{FF2B5EF4-FFF2-40B4-BE49-F238E27FC236}">
                      <a16:creationId xmlns:a16="http://schemas.microsoft.com/office/drawing/2014/main" id="{1C82752F-D829-49CB-B9F4-D3E63D8F33A9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496" y="1278"/>
                  <a:ext cx="174" cy="17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11" name="Text Box 91">
                <a:extLst>
                  <a:ext uri="{FF2B5EF4-FFF2-40B4-BE49-F238E27FC236}">
                    <a16:creationId xmlns:a16="http://schemas.microsoft.com/office/drawing/2014/main" id="{7D22DF0D-B9A0-48FD-B793-B6D24F4EA977}"/>
                  </a:ext>
                </a:extLst>
              </p:cNvPr>
              <p:cNvSpPr txBox="1">
                <a:spLocks noChangeArrowheads="1"/>
              </p:cNvSpPr>
              <p:nvPr/>
            </p:nvSpPr>
            <p:spPr bwMode="gray">
              <a:xfrm>
                <a:off x="1460" y="3221"/>
                <a:ext cx="168" cy="21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ru" b="1" dirty="0">
                    <a:solidFill>
                      <a:srgbClr val="FFFFFF"/>
                    </a:solidFill>
                  </a:rPr>
                  <a:t>1</a:t>
                </a:r>
                <a:endParaRPr lang="en-US" b="1" dirty="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17" name="Стрелка: изогнутая вверх 16">
            <a:extLst>
              <a:ext uri="{FF2B5EF4-FFF2-40B4-BE49-F238E27FC236}">
                <a16:creationId xmlns:a16="http://schemas.microsoft.com/office/drawing/2014/main" id="{E9A742E0-4E33-461E-A864-0EF0739B9D7F}"/>
              </a:ext>
            </a:extLst>
          </p:cNvPr>
          <p:cNvSpPr/>
          <p:nvPr/>
        </p:nvSpPr>
        <p:spPr>
          <a:xfrm rot="10800000">
            <a:off x="1645447" y="2045275"/>
            <a:ext cx="2632866" cy="1455108"/>
          </a:xfrm>
          <a:prstGeom prst="bentUpArrow">
            <a:avLst>
              <a:gd name="adj1" fmla="val 13172"/>
              <a:gd name="adj2" fmla="val 29848"/>
              <a:gd name="adj3" fmla="val 49053"/>
            </a:avLst>
          </a:prstGeom>
          <a:solidFill>
            <a:srgbClr val="173A8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Стрелка: изогнутая вверх 18">
            <a:extLst>
              <a:ext uri="{FF2B5EF4-FFF2-40B4-BE49-F238E27FC236}">
                <a16:creationId xmlns:a16="http://schemas.microsoft.com/office/drawing/2014/main" id="{CA9A0E1B-0452-4160-BA31-4961DBDF281D}"/>
              </a:ext>
            </a:extLst>
          </p:cNvPr>
          <p:cNvSpPr/>
          <p:nvPr/>
        </p:nvSpPr>
        <p:spPr>
          <a:xfrm rot="10800000" flipH="1">
            <a:off x="4278313" y="2045275"/>
            <a:ext cx="2667000" cy="956157"/>
          </a:xfrm>
          <a:prstGeom prst="bentUpArrow">
            <a:avLst>
              <a:gd name="adj1" fmla="val 20832"/>
              <a:gd name="adj2" fmla="val 29848"/>
              <a:gd name="adj3" fmla="val 31052"/>
            </a:avLst>
          </a:prstGeom>
          <a:solidFill>
            <a:srgbClr val="173A8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Стрелка: вниз 19">
            <a:extLst>
              <a:ext uri="{FF2B5EF4-FFF2-40B4-BE49-F238E27FC236}">
                <a16:creationId xmlns:a16="http://schemas.microsoft.com/office/drawing/2014/main" id="{1CB3E370-6A59-45A0-B7DF-2D61C2A8666D}"/>
              </a:ext>
            </a:extLst>
          </p:cNvPr>
          <p:cNvSpPr/>
          <p:nvPr/>
        </p:nvSpPr>
        <p:spPr>
          <a:xfrm>
            <a:off x="3950780" y="1752512"/>
            <a:ext cx="655066" cy="283150"/>
          </a:xfrm>
          <a:prstGeom prst="downArrow">
            <a:avLst>
              <a:gd name="adj1" fmla="val 49841"/>
              <a:gd name="adj2" fmla="val 72426"/>
            </a:avLst>
          </a:prstGeom>
          <a:solidFill>
            <a:srgbClr val="173A8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2" name="AutoShape 13">
            <a:extLst>
              <a:ext uri="{FF2B5EF4-FFF2-40B4-BE49-F238E27FC236}">
                <a16:creationId xmlns:a16="http://schemas.microsoft.com/office/drawing/2014/main" id="{8FE40E44-89D8-45D9-A676-115941A75046}"/>
              </a:ext>
            </a:extLst>
          </p:cNvPr>
          <p:cNvSpPr>
            <a:spLocks noChangeArrowheads="1"/>
          </p:cNvSpPr>
          <p:nvPr/>
        </p:nvSpPr>
        <p:spPr bwMode="gray">
          <a:xfrm>
            <a:off x="397061" y="3675357"/>
            <a:ext cx="3458469" cy="596489"/>
          </a:xfrm>
          <a:prstGeom prst="roundRect">
            <a:avLst>
              <a:gd name="adj" fmla="val 50000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ru-RU"/>
          </a:p>
        </p:txBody>
      </p:sp>
      <p:sp>
        <p:nvSpPr>
          <p:cNvPr id="23" name="Text Box 21">
            <a:extLst>
              <a:ext uri="{FF2B5EF4-FFF2-40B4-BE49-F238E27FC236}">
                <a16:creationId xmlns:a16="http://schemas.microsoft.com/office/drawing/2014/main" id="{DCB874D8-3CB3-411D-8F3B-4C6D5E4F0058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514239" y="3761080"/>
            <a:ext cx="2995444" cy="4000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28398" dir="3806097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ru" sz="2000" dirty="0">
                <a:solidFill>
                  <a:srgbClr val="000000"/>
                </a:solidFill>
              </a:rPr>
              <a:t>Яндекс Лицей</a:t>
            </a:r>
            <a:endParaRPr lang="en-US" sz="2000" dirty="0">
              <a:solidFill>
                <a:srgbClr val="000000"/>
              </a:solidFill>
            </a:endParaRPr>
          </a:p>
        </p:txBody>
      </p:sp>
      <p:grpSp>
        <p:nvGrpSpPr>
          <p:cNvPr id="24" name="Group 62">
            <a:extLst>
              <a:ext uri="{FF2B5EF4-FFF2-40B4-BE49-F238E27FC236}">
                <a16:creationId xmlns:a16="http://schemas.microsoft.com/office/drawing/2014/main" id="{62D0D0B5-4A89-425B-B761-21EE13564939}"/>
              </a:ext>
            </a:extLst>
          </p:cNvPr>
          <p:cNvGrpSpPr>
            <a:grpSpLocks/>
          </p:cNvGrpSpPr>
          <p:nvPr/>
        </p:nvGrpSpPr>
        <p:grpSpPr bwMode="auto">
          <a:xfrm>
            <a:off x="86187" y="3744154"/>
            <a:ext cx="559272" cy="596489"/>
            <a:chOff x="1414" y="1776"/>
            <a:chExt cx="266" cy="298"/>
          </a:xfrm>
        </p:grpSpPr>
        <p:grpSp>
          <p:nvGrpSpPr>
            <p:cNvPr id="25" name="Group 63">
              <a:extLst>
                <a:ext uri="{FF2B5EF4-FFF2-40B4-BE49-F238E27FC236}">
                  <a16:creationId xmlns:a16="http://schemas.microsoft.com/office/drawing/2014/main" id="{6914AF04-BFA1-4C8C-9537-2C8F9B3112E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14" y="1776"/>
              <a:ext cx="266" cy="298"/>
              <a:chOff x="1415" y="1276"/>
              <a:chExt cx="266" cy="298"/>
            </a:xfrm>
          </p:grpSpPr>
          <p:pic>
            <p:nvPicPr>
              <p:cNvPr id="27" name="Picture 64" descr="Picture2">
                <a:extLst>
                  <a:ext uri="{FF2B5EF4-FFF2-40B4-BE49-F238E27FC236}">
                    <a16:creationId xmlns:a16="http://schemas.microsoft.com/office/drawing/2014/main" id="{14C6D250-9025-4147-BA4C-6327CC13DA4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34" y="1521"/>
                <a:ext cx="230" cy="5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8" name="Oval 65">
                <a:extLst>
                  <a:ext uri="{FF2B5EF4-FFF2-40B4-BE49-F238E27FC236}">
                    <a16:creationId xmlns:a16="http://schemas.microsoft.com/office/drawing/2014/main" id="{9046241B-7742-4160-9D30-986CDCA2FF16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 flipH="1">
                <a:off x="1415" y="1276"/>
                <a:ext cx="266" cy="266"/>
              </a:xfrm>
              <a:prstGeom prst="ellipse">
                <a:avLst/>
              </a:prstGeom>
              <a:gradFill rotWithShape="0">
                <a:gsLst>
                  <a:gs pos="0">
                    <a:srgbClr val="FCF71A"/>
                  </a:gs>
                  <a:gs pos="100000">
                    <a:srgbClr val="FCF71A">
                      <a:gamma/>
                      <a:shade val="57255"/>
                      <a:invGamma/>
                    </a:srgbClr>
                  </a:gs>
                </a:gsLst>
                <a:path path="rect">
                  <a:fillToRect t="100000" r="10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52400" dir="16200000" sy="-100000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29" name="Oval 66">
                <a:extLst>
                  <a:ext uri="{FF2B5EF4-FFF2-40B4-BE49-F238E27FC236}">
                    <a16:creationId xmlns:a16="http://schemas.microsoft.com/office/drawing/2014/main" id="{B94B0D52-BF22-473A-8A2D-9E6F36133930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 flipH="1">
                <a:off x="1422" y="1282"/>
                <a:ext cx="254" cy="254"/>
              </a:xfrm>
              <a:prstGeom prst="ellipse">
                <a:avLst/>
              </a:prstGeom>
              <a:gradFill rotWithShape="0">
                <a:gsLst>
                  <a:gs pos="0">
                    <a:srgbClr val="FCF71A">
                      <a:gamma/>
                      <a:shade val="63529"/>
                      <a:invGamma/>
                    </a:srgbClr>
                  </a:gs>
                  <a:gs pos="100000">
                    <a:srgbClr val="FCF71A">
                      <a:alpha val="85001"/>
                    </a:srgb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52400" dir="16200000" sy="-100000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pic>
            <p:nvPicPr>
              <p:cNvPr id="30" name="Picture 67" descr="Picture1">
                <a:extLst>
                  <a:ext uri="{FF2B5EF4-FFF2-40B4-BE49-F238E27FC236}">
                    <a16:creationId xmlns:a16="http://schemas.microsoft.com/office/drawing/2014/main" id="{249100B1-DB92-4354-8106-171C06A5373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96" y="1278"/>
                <a:ext cx="174" cy="17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26" name="Text Box 68">
              <a:extLst>
                <a:ext uri="{FF2B5EF4-FFF2-40B4-BE49-F238E27FC236}">
                  <a16:creationId xmlns:a16="http://schemas.microsoft.com/office/drawing/2014/main" id="{31543AE5-586B-4348-B286-8FACBA445385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469" y="1805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FFFFFF"/>
                  </a:solidFill>
                </a:rPr>
                <a:t>2</a:t>
              </a:r>
            </a:p>
          </p:txBody>
        </p:sp>
      </p:grpSp>
      <p:sp>
        <p:nvSpPr>
          <p:cNvPr id="33" name="AutoShape 33">
            <a:extLst>
              <a:ext uri="{FF2B5EF4-FFF2-40B4-BE49-F238E27FC236}">
                <a16:creationId xmlns:a16="http://schemas.microsoft.com/office/drawing/2014/main" id="{2659AD79-5A0F-4027-A7C4-F5D8D67422CD}"/>
              </a:ext>
            </a:extLst>
          </p:cNvPr>
          <p:cNvSpPr>
            <a:spLocks noChangeArrowheads="1"/>
          </p:cNvSpPr>
          <p:nvPr/>
        </p:nvSpPr>
        <p:spPr bwMode="gray">
          <a:xfrm>
            <a:off x="5074327" y="3039386"/>
            <a:ext cx="3559932" cy="506244"/>
          </a:xfrm>
          <a:prstGeom prst="roundRect">
            <a:avLst>
              <a:gd name="adj" fmla="val 50000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ru-RU"/>
          </a:p>
        </p:txBody>
      </p:sp>
      <p:sp>
        <p:nvSpPr>
          <p:cNvPr id="34" name="Text Box 41">
            <a:extLst>
              <a:ext uri="{FF2B5EF4-FFF2-40B4-BE49-F238E27FC236}">
                <a16:creationId xmlns:a16="http://schemas.microsoft.com/office/drawing/2014/main" id="{6A7CEA14-C21F-4DC5-888F-5AEB5D8531F6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5194943" y="3112140"/>
            <a:ext cx="3083323" cy="4016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28398" dir="3806097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000" b="0" i="0" dirty="0">
                <a:effectLst/>
                <a:latin typeface="Arial" panose="020B0604020202020204" pitchFamily="34" charset="0"/>
              </a:rPr>
              <a:t>ФМШ МИЭМ</a:t>
            </a:r>
            <a:endParaRPr lang="en-US" sz="2000" dirty="0"/>
          </a:p>
        </p:txBody>
      </p:sp>
      <p:grpSp>
        <p:nvGrpSpPr>
          <p:cNvPr id="35" name="Group 77">
            <a:extLst>
              <a:ext uri="{FF2B5EF4-FFF2-40B4-BE49-F238E27FC236}">
                <a16:creationId xmlns:a16="http://schemas.microsoft.com/office/drawing/2014/main" id="{0404D388-5D08-4DE7-A61A-ABE5D11551A6}"/>
              </a:ext>
            </a:extLst>
          </p:cNvPr>
          <p:cNvGrpSpPr>
            <a:grpSpLocks/>
          </p:cNvGrpSpPr>
          <p:nvPr/>
        </p:nvGrpSpPr>
        <p:grpSpPr bwMode="auto">
          <a:xfrm>
            <a:off x="4677667" y="3085844"/>
            <a:ext cx="637462" cy="532436"/>
            <a:chOff x="1414" y="2726"/>
            <a:chExt cx="321" cy="298"/>
          </a:xfrm>
        </p:grpSpPr>
        <p:sp>
          <p:nvSpPr>
            <p:cNvPr id="36" name="Text Box 78">
              <a:extLst>
                <a:ext uri="{FF2B5EF4-FFF2-40B4-BE49-F238E27FC236}">
                  <a16:creationId xmlns:a16="http://schemas.microsoft.com/office/drawing/2014/main" id="{31BA17E2-D284-4ECC-BA85-AAAED5FFAEBD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435" y="2748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rgbClr val="FFFFFF"/>
                  </a:solidFill>
                </a:rPr>
                <a:t>4</a:t>
              </a:r>
            </a:p>
          </p:txBody>
        </p:sp>
        <p:grpSp>
          <p:nvGrpSpPr>
            <p:cNvPr id="37" name="Group 79">
              <a:extLst>
                <a:ext uri="{FF2B5EF4-FFF2-40B4-BE49-F238E27FC236}">
                  <a16:creationId xmlns:a16="http://schemas.microsoft.com/office/drawing/2014/main" id="{49AD34C0-B054-4731-8317-37E20010E25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14" y="2726"/>
              <a:ext cx="266" cy="298"/>
              <a:chOff x="1415" y="1276"/>
              <a:chExt cx="266" cy="298"/>
            </a:xfrm>
          </p:grpSpPr>
          <p:pic>
            <p:nvPicPr>
              <p:cNvPr id="39" name="Picture 80" descr="Picture2">
                <a:extLst>
                  <a:ext uri="{FF2B5EF4-FFF2-40B4-BE49-F238E27FC236}">
                    <a16:creationId xmlns:a16="http://schemas.microsoft.com/office/drawing/2014/main" id="{FA922F0C-CCAD-4901-8A5B-8C423E8B9C3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34" y="1521"/>
                <a:ext cx="230" cy="5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0" name="Oval 81">
                <a:extLst>
                  <a:ext uri="{FF2B5EF4-FFF2-40B4-BE49-F238E27FC236}">
                    <a16:creationId xmlns:a16="http://schemas.microsoft.com/office/drawing/2014/main" id="{8086CBED-9B79-412F-9AAA-44C8DB0473B3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 flipH="1">
                <a:off x="1415" y="1276"/>
                <a:ext cx="266" cy="266"/>
              </a:xfrm>
              <a:prstGeom prst="ellipse">
                <a:avLst/>
              </a:prstGeom>
              <a:gradFill rotWithShape="0">
                <a:gsLst>
                  <a:gs pos="0">
                    <a:srgbClr val="CA55F9"/>
                  </a:gs>
                  <a:gs pos="100000">
                    <a:srgbClr val="CA55F9">
                      <a:gamma/>
                      <a:shade val="57255"/>
                      <a:invGamma/>
                    </a:srgbClr>
                  </a:gs>
                </a:gsLst>
                <a:path path="rect">
                  <a:fillToRect t="100000" r="10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52400" dir="16200000" sy="-100000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41" name="Oval 82">
                <a:extLst>
                  <a:ext uri="{FF2B5EF4-FFF2-40B4-BE49-F238E27FC236}">
                    <a16:creationId xmlns:a16="http://schemas.microsoft.com/office/drawing/2014/main" id="{A6843015-2C1F-4464-88DA-CF463CA863CB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 flipH="1">
                <a:off x="1422" y="1282"/>
                <a:ext cx="254" cy="254"/>
              </a:xfrm>
              <a:prstGeom prst="ellipse">
                <a:avLst/>
              </a:prstGeom>
              <a:gradFill rotWithShape="0">
                <a:gsLst>
                  <a:gs pos="0">
                    <a:srgbClr val="CA55F9">
                      <a:gamma/>
                      <a:shade val="63529"/>
                      <a:invGamma/>
                    </a:srgbClr>
                  </a:gs>
                  <a:gs pos="100000">
                    <a:srgbClr val="CA55F9">
                      <a:alpha val="85001"/>
                    </a:srgb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52400" dir="16200000" sy="-100000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pic>
            <p:nvPicPr>
              <p:cNvPr id="42" name="Picture 83" descr="Picture1">
                <a:extLst>
                  <a:ext uri="{FF2B5EF4-FFF2-40B4-BE49-F238E27FC236}">
                    <a16:creationId xmlns:a16="http://schemas.microsoft.com/office/drawing/2014/main" id="{AEAE3F78-ACBB-47B3-95E0-0FC8BE480B4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96" y="1278"/>
                <a:ext cx="174" cy="17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38" name="Text Box 84">
              <a:extLst>
                <a:ext uri="{FF2B5EF4-FFF2-40B4-BE49-F238E27FC236}">
                  <a16:creationId xmlns:a16="http://schemas.microsoft.com/office/drawing/2014/main" id="{B0AF388A-044D-45D1-AE48-B2A62B9333F7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477" y="2751"/>
              <a:ext cx="258" cy="24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ru" b="1" dirty="0">
                  <a:solidFill>
                    <a:srgbClr val="FFFFFF"/>
                  </a:solidFill>
                </a:rPr>
                <a:t>3</a:t>
              </a:r>
              <a:endParaRPr lang="en-US" b="1" dirty="0">
                <a:solidFill>
                  <a:srgbClr val="FFFFFF"/>
                </a:solidFill>
              </a:endParaRPr>
            </a:p>
          </p:txBody>
        </p:sp>
      </p:grpSp>
      <p:sp>
        <p:nvSpPr>
          <p:cNvPr id="44" name="Стрелка: вниз 43">
            <a:extLst>
              <a:ext uri="{FF2B5EF4-FFF2-40B4-BE49-F238E27FC236}">
                <a16:creationId xmlns:a16="http://schemas.microsoft.com/office/drawing/2014/main" id="{668FAD2E-E9B3-4D71-9754-712F88F9E846}"/>
              </a:ext>
            </a:extLst>
          </p:cNvPr>
          <p:cNvSpPr/>
          <p:nvPr/>
        </p:nvSpPr>
        <p:spPr>
          <a:xfrm>
            <a:off x="6418649" y="3611563"/>
            <a:ext cx="606868" cy="861672"/>
          </a:xfrm>
          <a:prstGeom prst="downArrow">
            <a:avLst>
              <a:gd name="adj1" fmla="val 30346"/>
              <a:gd name="adj2" fmla="val 50000"/>
            </a:avLst>
          </a:prstGeom>
          <a:solidFill>
            <a:srgbClr val="173A8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AutoShape 3">
            <a:extLst>
              <a:ext uri="{FF2B5EF4-FFF2-40B4-BE49-F238E27FC236}">
                <a16:creationId xmlns:a16="http://schemas.microsoft.com/office/drawing/2014/main" id="{E7848704-CFDD-46D9-AF75-112D8DCB8896}"/>
              </a:ext>
            </a:extLst>
          </p:cNvPr>
          <p:cNvSpPr>
            <a:spLocks noChangeArrowheads="1"/>
          </p:cNvSpPr>
          <p:nvPr/>
        </p:nvSpPr>
        <p:spPr bwMode="gray">
          <a:xfrm>
            <a:off x="5034877" y="4522305"/>
            <a:ext cx="3553243" cy="506244"/>
          </a:xfrm>
          <a:prstGeom prst="roundRect">
            <a:avLst>
              <a:gd name="adj" fmla="val 50000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ru-RU"/>
          </a:p>
        </p:txBody>
      </p:sp>
      <p:sp>
        <p:nvSpPr>
          <p:cNvPr id="47" name="Text Box 4">
            <a:extLst>
              <a:ext uri="{FF2B5EF4-FFF2-40B4-BE49-F238E27FC236}">
                <a16:creationId xmlns:a16="http://schemas.microsoft.com/office/drawing/2014/main" id="{6D785797-DA39-4AB8-B122-9C1CDC8429AD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5155266" y="4592027"/>
            <a:ext cx="3077529" cy="4001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28398" dir="3806097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ru" sz="2000" dirty="0">
                <a:solidFill>
                  <a:srgbClr val="000000"/>
                </a:solidFill>
              </a:rPr>
              <a:t>Лицей НИУ ВШЭ</a:t>
            </a:r>
            <a:endParaRPr lang="en-US" sz="2000" dirty="0">
              <a:solidFill>
                <a:srgbClr val="000000"/>
              </a:solidFill>
            </a:endParaRPr>
          </a:p>
        </p:txBody>
      </p:sp>
      <p:grpSp>
        <p:nvGrpSpPr>
          <p:cNvPr id="48" name="Group 55">
            <a:extLst>
              <a:ext uri="{FF2B5EF4-FFF2-40B4-BE49-F238E27FC236}">
                <a16:creationId xmlns:a16="http://schemas.microsoft.com/office/drawing/2014/main" id="{A562E555-770A-4995-AB41-563A01A4C94E}"/>
              </a:ext>
            </a:extLst>
          </p:cNvPr>
          <p:cNvGrpSpPr>
            <a:grpSpLocks/>
          </p:cNvGrpSpPr>
          <p:nvPr/>
        </p:nvGrpSpPr>
        <p:grpSpPr bwMode="auto">
          <a:xfrm>
            <a:off x="4707444" y="4557969"/>
            <a:ext cx="633491" cy="536661"/>
            <a:chOff x="1415" y="1276"/>
            <a:chExt cx="319" cy="298"/>
          </a:xfrm>
        </p:grpSpPr>
        <p:grpSp>
          <p:nvGrpSpPr>
            <p:cNvPr id="49" name="Group 56">
              <a:extLst>
                <a:ext uri="{FF2B5EF4-FFF2-40B4-BE49-F238E27FC236}">
                  <a16:creationId xmlns:a16="http://schemas.microsoft.com/office/drawing/2014/main" id="{9A6787CA-BE56-4045-9C04-86CFCBCC7B0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15" y="1276"/>
              <a:ext cx="266" cy="298"/>
              <a:chOff x="1415" y="1276"/>
              <a:chExt cx="266" cy="298"/>
            </a:xfrm>
          </p:grpSpPr>
          <p:pic>
            <p:nvPicPr>
              <p:cNvPr id="51" name="Picture 57" descr="Picture2">
                <a:extLst>
                  <a:ext uri="{FF2B5EF4-FFF2-40B4-BE49-F238E27FC236}">
                    <a16:creationId xmlns:a16="http://schemas.microsoft.com/office/drawing/2014/main" id="{66E0C5DB-116C-4E75-AB43-B43050CBAEF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34" y="1521"/>
                <a:ext cx="230" cy="5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2" name="Oval 58">
                <a:extLst>
                  <a:ext uri="{FF2B5EF4-FFF2-40B4-BE49-F238E27FC236}">
                    <a16:creationId xmlns:a16="http://schemas.microsoft.com/office/drawing/2014/main" id="{9BEB91E4-5AEC-4D62-8AF5-3A8FE5ACDBF2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 flipH="1">
                <a:off x="1415" y="1276"/>
                <a:ext cx="266" cy="266"/>
              </a:xfrm>
              <a:prstGeom prst="ellipse">
                <a:avLst/>
              </a:prstGeom>
              <a:gradFill rotWithShape="0">
                <a:gsLst>
                  <a:gs pos="0">
                    <a:srgbClr val="FF9900"/>
                  </a:gs>
                  <a:gs pos="100000">
                    <a:srgbClr val="FF9900">
                      <a:gamma/>
                      <a:shade val="57255"/>
                      <a:invGamma/>
                    </a:srgbClr>
                  </a:gs>
                </a:gsLst>
                <a:path path="rect">
                  <a:fillToRect t="100000" r="10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52400" dir="16200000" sy="-100000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53" name="Oval 59">
                <a:extLst>
                  <a:ext uri="{FF2B5EF4-FFF2-40B4-BE49-F238E27FC236}">
                    <a16:creationId xmlns:a16="http://schemas.microsoft.com/office/drawing/2014/main" id="{9083BB00-6006-46C7-AD83-44BCC2676A02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 flipH="1">
                <a:off x="1422" y="1282"/>
                <a:ext cx="254" cy="254"/>
              </a:xfrm>
              <a:prstGeom prst="ellipse">
                <a:avLst/>
              </a:prstGeom>
              <a:gradFill rotWithShape="0">
                <a:gsLst>
                  <a:gs pos="0">
                    <a:srgbClr val="FF9900">
                      <a:gamma/>
                      <a:shade val="63529"/>
                      <a:invGamma/>
                    </a:srgbClr>
                  </a:gs>
                  <a:gs pos="100000">
                    <a:srgbClr val="FF9900">
                      <a:alpha val="85001"/>
                    </a:srgb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52400" dir="16200000" sy="-100000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pic>
            <p:nvPicPr>
              <p:cNvPr id="54" name="Picture 60" descr="Picture1">
                <a:extLst>
                  <a:ext uri="{FF2B5EF4-FFF2-40B4-BE49-F238E27FC236}">
                    <a16:creationId xmlns:a16="http://schemas.microsoft.com/office/drawing/2014/main" id="{839C0DFC-4609-4CA2-9E69-49D21134E0B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96" y="1278"/>
                <a:ext cx="174" cy="17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50" name="Text Box 61">
              <a:extLst>
                <a:ext uri="{FF2B5EF4-FFF2-40B4-BE49-F238E27FC236}">
                  <a16:creationId xmlns:a16="http://schemas.microsoft.com/office/drawing/2014/main" id="{C1E9AF2B-3226-477B-AC87-909FBDF8BC9E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476" y="1301"/>
              <a:ext cx="258" cy="2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ru" b="1" dirty="0">
                  <a:solidFill>
                    <a:srgbClr val="FFFFFF"/>
                  </a:solidFill>
                </a:rPr>
                <a:t>4</a:t>
              </a:r>
              <a:endParaRPr lang="en-US" b="1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67" name="Group 94">
            <a:extLst>
              <a:ext uri="{FF2B5EF4-FFF2-40B4-BE49-F238E27FC236}">
                <a16:creationId xmlns:a16="http://schemas.microsoft.com/office/drawing/2014/main" id="{0357D454-E10B-4082-84C6-CEFF4A55684D}"/>
              </a:ext>
            </a:extLst>
          </p:cNvPr>
          <p:cNvGrpSpPr>
            <a:grpSpLocks/>
          </p:cNvGrpSpPr>
          <p:nvPr/>
        </p:nvGrpSpPr>
        <p:grpSpPr bwMode="auto">
          <a:xfrm>
            <a:off x="1478365" y="6058554"/>
            <a:ext cx="5863822" cy="601676"/>
            <a:chOff x="1270" y="2247"/>
            <a:chExt cx="3192" cy="348"/>
          </a:xfrm>
        </p:grpSpPr>
        <p:sp>
          <p:nvSpPr>
            <p:cNvPr id="57" name="AutoShape 23">
              <a:extLst>
                <a:ext uri="{FF2B5EF4-FFF2-40B4-BE49-F238E27FC236}">
                  <a16:creationId xmlns:a16="http://schemas.microsoft.com/office/drawing/2014/main" id="{EE9DDCDD-1C05-4E5A-8B22-2E96D7E70BEA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422" y="2247"/>
              <a:ext cx="3040" cy="334"/>
            </a:xfrm>
            <a:prstGeom prst="roundRect">
              <a:avLst>
                <a:gd name="adj" fmla="val 50000"/>
              </a:avLst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ru-RU"/>
            </a:p>
          </p:txBody>
        </p:sp>
        <p:sp>
          <p:nvSpPr>
            <p:cNvPr id="58" name="Text Box 31">
              <a:extLst>
                <a:ext uri="{FF2B5EF4-FFF2-40B4-BE49-F238E27FC236}">
                  <a16:creationId xmlns:a16="http://schemas.microsoft.com/office/drawing/2014/main" id="{1AEC2F90-588B-4811-81F8-3BBF3C06BB45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519" y="2257"/>
              <a:ext cx="2633" cy="3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3806097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ru" sz="3200" dirty="0">
                  <a:solidFill>
                    <a:srgbClr val="000000"/>
                  </a:solidFill>
                </a:rPr>
                <a:t>МИИ</a:t>
              </a:r>
              <a:endParaRPr lang="en-US" sz="3200" dirty="0">
                <a:solidFill>
                  <a:srgbClr val="000000"/>
                </a:solidFill>
              </a:endParaRPr>
            </a:p>
          </p:txBody>
        </p:sp>
        <p:grpSp>
          <p:nvGrpSpPr>
            <p:cNvPr id="59" name="Group 69">
              <a:extLst>
                <a:ext uri="{FF2B5EF4-FFF2-40B4-BE49-F238E27FC236}">
                  <a16:creationId xmlns:a16="http://schemas.microsoft.com/office/drawing/2014/main" id="{EE72781D-C5BF-423D-A937-AB87DE02361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70" y="2294"/>
              <a:ext cx="266" cy="298"/>
              <a:chOff x="1416" y="2246"/>
              <a:chExt cx="266" cy="298"/>
            </a:xfrm>
          </p:grpSpPr>
          <p:sp>
            <p:nvSpPr>
              <p:cNvPr id="60" name="Text Box 70">
                <a:extLst>
                  <a:ext uri="{FF2B5EF4-FFF2-40B4-BE49-F238E27FC236}">
                    <a16:creationId xmlns:a16="http://schemas.microsoft.com/office/drawing/2014/main" id="{9679C61C-841D-4B21-A8FF-0BD88D690121}"/>
                  </a:ext>
                </a:extLst>
              </p:cNvPr>
              <p:cNvSpPr txBox="1">
                <a:spLocks noChangeArrowheads="1"/>
              </p:cNvSpPr>
              <p:nvPr/>
            </p:nvSpPr>
            <p:spPr bwMode="gray">
              <a:xfrm>
                <a:off x="1435" y="2267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b="1">
                    <a:solidFill>
                      <a:srgbClr val="FFFFFF"/>
                    </a:solidFill>
                  </a:rPr>
                  <a:t>3</a:t>
                </a:r>
              </a:p>
            </p:txBody>
          </p:sp>
          <p:grpSp>
            <p:nvGrpSpPr>
              <p:cNvPr id="61" name="Group 71">
                <a:extLst>
                  <a:ext uri="{FF2B5EF4-FFF2-40B4-BE49-F238E27FC236}">
                    <a16:creationId xmlns:a16="http://schemas.microsoft.com/office/drawing/2014/main" id="{8911BBB5-284E-4D67-ABA6-A04A9CAFA3E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16" y="2246"/>
                <a:ext cx="266" cy="298"/>
                <a:chOff x="1415" y="1276"/>
                <a:chExt cx="266" cy="298"/>
              </a:xfrm>
            </p:grpSpPr>
            <p:pic>
              <p:nvPicPr>
                <p:cNvPr id="63" name="Picture 72" descr="Picture2">
                  <a:extLst>
                    <a:ext uri="{FF2B5EF4-FFF2-40B4-BE49-F238E27FC236}">
                      <a16:creationId xmlns:a16="http://schemas.microsoft.com/office/drawing/2014/main" id="{8F39D3D6-6E50-4A07-A5B8-0C197F9020D4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434" y="1521"/>
                  <a:ext cx="230" cy="5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64" name="Oval 73">
                  <a:extLst>
                    <a:ext uri="{FF2B5EF4-FFF2-40B4-BE49-F238E27FC236}">
                      <a16:creationId xmlns:a16="http://schemas.microsoft.com/office/drawing/2014/main" id="{77FE41CB-22A5-4E58-BF5C-101B61FA131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gray">
                <a:xfrm flipH="1">
                  <a:off x="1415" y="1276"/>
                  <a:ext cx="266" cy="26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10E470"/>
                    </a:gs>
                    <a:gs pos="100000">
                      <a:srgbClr val="10E470">
                        <a:gamma/>
                        <a:shade val="57255"/>
                        <a:invGamma/>
                      </a:srgbClr>
                    </a:gs>
                  </a:gsLst>
                  <a:path path="rect">
                    <a:fillToRect t="100000" r="100000"/>
                  </a:path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52400" dir="16200000" sy="-100000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65" name="Oval 74">
                  <a:extLst>
                    <a:ext uri="{FF2B5EF4-FFF2-40B4-BE49-F238E27FC236}">
                      <a16:creationId xmlns:a16="http://schemas.microsoft.com/office/drawing/2014/main" id="{1BF69C32-B867-4B53-9CC5-AB7743F3523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gray">
                <a:xfrm flipH="1">
                  <a:off x="1422" y="1282"/>
                  <a:ext cx="254" cy="254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10E470">
                        <a:gamma/>
                        <a:shade val="63529"/>
                        <a:invGamma/>
                      </a:srgbClr>
                    </a:gs>
                    <a:gs pos="100000">
                      <a:srgbClr val="10E470">
                        <a:alpha val="85001"/>
                      </a:srgbClr>
                    </a:gs>
                  </a:gsLst>
                  <a:lin ang="189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52400" dir="16200000" sy="-100000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pic>
              <p:nvPicPr>
                <p:cNvPr id="66" name="Picture 75" descr="Picture1">
                  <a:extLst>
                    <a:ext uri="{FF2B5EF4-FFF2-40B4-BE49-F238E27FC236}">
                      <a16:creationId xmlns:a16="http://schemas.microsoft.com/office/drawing/2014/main" id="{FFCDFF12-C3A9-4412-B9DA-9F813B4043F9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496" y="1278"/>
                  <a:ext cx="174" cy="17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62" name="Text Box 76">
                <a:extLst>
                  <a:ext uri="{FF2B5EF4-FFF2-40B4-BE49-F238E27FC236}">
                    <a16:creationId xmlns:a16="http://schemas.microsoft.com/office/drawing/2014/main" id="{9557AD64-8844-457A-9D42-AF01FC95ECCE}"/>
                  </a:ext>
                </a:extLst>
              </p:cNvPr>
              <p:cNvSpPr txBox="1">
                <a:spLocks noChangeArrowheads="1"/>
              </p:cNvSpPr>
              <p:nvPr/>
            </p:nvSpPr>
            <p:spPr bwMode="gray">
              <a:xfrm>
                <a:off x="1478" y="2275"/>
                <a:ext cx="180" cy="2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ru" b="1" dirty="0">
                    <a:solidFill>
                      <a:srgbClr val="FFFFFF"/>
                    </a:solidFill>
                  </a:rPr>
                  <a:t>5</a:t>
                </a:r>
                <a:endParaRPr lang="en-US" b="1" dirty="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70" name="Стрелка: вниз 69">
            <a:extLst>
              <a:ext uri="{FF2B5EF4-FFF2-40B4-BE49-F238E27FC236}">
                <a16:creationId xmlns:a16="http://schemas.microsoft.com/office/drawing/2014/main" id="{E74B6B0A-5A5E-426C-9D8B-9FC301BCC301}"/>
              </a:ext>
            </a:extLst>
          </p:cNvPr>
          <p:cNvSpPr/>
          <p:nvPr/>
        </p:nvSpPr>
        <p:spPr>
          <a:xfrm>
            <a:off x="1531834" y="4520734"/>
            <a:ext cx="1067993" cy="1251488"/>
          </a:xfrm>
          <a:prstGeom prst="downArrow">
            <a:avLst>
              <a:gd name="adj1" fmla="val 23795"/>
              <a:gd name="adj2" fmla="val 45961"/>
            </a:avLst>
          </a:prstGeom>
          <a:solidFill>
            <a:srgbClr val="173A8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4" name="Стрелка: вниз 73">
            <a:extLst>
              <a:ext uri="{FF2B5EF4-FFF2-40B4-BE49-F238E27FC236}">
                <a16:creationId xmlns:a16="http://schemas.microsoft.com/office/drawing/2014/main" id="{B95615E0-06C4-421D-A96E-4C92FEFEEA5F}"/>
              </a:ext>
            </a:extLst>
          </p:cNvPr>
          <p:cNvSpPr/>
          <p:nvPr/>
        </p:nvSpPr>
        <p:spPr>
          <a:xfrm>
            <a:off x="6426589" y="5103182"/>
            <a:ext cx="606868" cy="861672"/>
          </a:xfrm>
          <a:prstGeom prst="downArrow">
            <a:avLst>
              <a:gd name="adj1" fmla="val 30346"/>
              <a:gd name="adj2" fmla="val 50000"/>
            </a:avLst>
          </a:prstGeom>
          <a:solidFill>
            <a:srgbClr val="173A8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06F3983-D666-4520-AFA7-B3A1E8B5E2F9}"/>
              </a:ext>
            </a:extLst>
          </p:cNvPr>
          <p:cNvSpPr txBox="1"/>
          <p:nvPr/>
        </p:nvSpPr>
        <p:spPr>
          <a:xfrm>
            <a:off x="8675688" y="6150114"/>
            <a:ext cx="468312" cy="707886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l"/>
            <a:r>
              <a:rPr lang="ru" sz="4000" dirty="0"/>
              <a:t>3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1896769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Рисунок 67">
            <a:extLst>
              <a:ext uri="{FF2B5EF4-FFF2-40B4-BE49-F238E27FC236}">
                <a16:creationId xmlns:a16="http://schemas.microsoft.com/office/drawing/2014/main" id="{F8103B2D-8BD5-4D1A-BEC1-51A0DABB6ED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95" t="9182" r="21338" b="81772"/>
          <a:stretch/>
        </p:blipFill>
        <p:spPr>
          <a:xfrm>
            <a:off x="176742" y="5406498"/>
            <a:ext cx="8578321" cy="149225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78D72F3-10B0-4096-BA78-85EA2629A150}"/>
              </a:ext>
            </a:extLst>
          </p:cNvPr>
          <p:cNvSpPr txBox="1">
            <a:spLocks/>
          </p:cNvSpPr>
          <p:nvPr/>
        </p:nvSpPr>
        <p:spPr>
          <a:xfrm>
            <a:off x="1532031" y="362276"/>
            <a:ext cx="7511301" cy="9561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ru" sz="4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n-lt"/>
              </a:rPr>
              <a:t>Учебный план</a:t>
            </a:r>
            <a:endParaRPr lang="en-US" sz="44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512A73-175E-4718-BF19-1F095FBC09DC}"/>
              </a:ext>
            </a:extLst>
          </p:cNvPr>
          <p:cNvSpPr txBox="1"/>
          <p:nvPr/>
        </p:nvSpPr>
        <p:spPr>
          <a:xfrm>
            <a:off x="8675688" y="6150114"/>
            <a:ext cx="468312" cy="707886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l"/>
            <a:r>
              <a:rPr lang="ru" sz="4000" dirty="0"/>
              <a:t>4</a:t>
            </a:r>
            <a:endParaRPr lang="ru-RU" sz="4000" dirty="0"/>
          </a:p>
        </p:txBody>
      </p:sp>
      <p:pic>
        <p:nvPicPr>
          <p:cNvPr id="26" name="Рисунок 37">
            <a:extLst>
              <a:ext uri="{FF2B5EF4-FFF2-40B4-BE49-F238E27FC236}">
                <a16:creationId xmlns:a16="http://schemas.microsoft.com/office/drawing/2014/main" id="{9536C8B0-5AD1-4804-9351-C573FADFF3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983" y="1013021"/>
            <a:ext cx="9155965" cy="3382545"/>
          </a:xfrm>
          <a:prstGeom prst="rect">
            <a:avLst/>
          </a:prstGeom>
        </p:spPr>
      </p:pic>
      <p:pic>
        <p:nvPicPr>
          <p:cNvPr id="50" name="Рисунок 61">
            <a:extLst>
              <a:ext uri="{FF2B5EF4-FFF2-40B4-BE49-F238E27FC236}">
                <a16:creationId xmlns:a16="http://schemas.microsoft.com/office/drawing/2014/main" id="{BB361BFD-646F-4041-99AA-EB7F2334A1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80897"/>
            <a:ext cx="3131054" cy="1330827"/>
          </a:xfrm>
          <a:prstGeom prst="rect">
            <a:avLst/>
          </a:prstGeom>
        </p:spPr>
      </p:pic>
      <p:pic>
        <p:nvPicPr>
          <p:cNvPr id="69" name="Рисунок 69">
            <a:extLst>
              <a:ext uri="{FF2B5EF4-FFF2-40B4-BE49-F238E27FC236}">
                <a16:creationId xmlns:a16="http://schemas.microsoft.com/office/drawing/2014/main" id="{8605547C-BB98-40CD-8E6C-025F18D8A63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3" r="62803" b="93180"/>
          <a:stretch/>
        </p:blipFill>
        <p:spPr>
          <a:xfrm>
            <a:off x="3909467" y="3968751"/>
            <a:ext cx="3755272" cy="1330828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1" name="Рукописный ввод 70">
                <a:extLst>
                  <a:ext uri="{FF2B5EF4-FFF2-40B4-BE49-F238E27FC236}">
                    <a16:creationId xmlns:a16="http://schemas.microsoft.com/office/drawing/2014/main" id="{4586086A-726E-494C-AC98-BBA33E24E4C1}"/>
                  </a:ext>
                </a:extLst>
              </p14:cNvPr>
              <p14:cNvContentPartPr/>
              <p14:nvPr/>
            </p14:nvContentPartPr>
            <p14:xfrm>
              <a:off x="11532" y="3045022"/>
              <a:ext cx="9562680" cy="360"/>
            </p14:xfrm>
          </p:contentPart>
        </mc:Choice>
        <mc:Fallback>
          <p:pic>
            <p:nvPicPr>
              <p:cNvPr id="71" name="Рукописный ввод 70">
                <a:extLst>
                  <a:ext uri="{FF2B5EF4-FFF2-40B4-BE49-F238E27FC236}">
                    <a16:creationId xmlns:a16="http://schemas.microsoft.com/office/drawing/2014/main" id="{4586086A-726E-494C-AC98-BBA33E24E4C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532" y="3036382"/>
                <a:ext cx="958032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77" name="Рукописный ввод 77">
                <a:extLst>
                  <a:ext uri="{FF2B5EF4-FFF2-40B4-BE49-F238E27FC236}">
                    <a16:creationId xmlns:a16="http://schemas.microsoft.com/office/drawing/2014/main" id="{2C7F0622-D2D1-4FB4-BF31-2C4516978FE5}"/>
                  </a:ext>
                </a:extLst>
              </p14:cNvPr>
              <p14:cNvContentPartPr/>
              <p14:nvPr/>
            </p14:nvContentPartPr>
            <p14:xfrm>
              <a:off x="-28068" y="3968422"/>
              <a:ext cx="9199080" cy="2007720"/>
            </p14:xfrm>
          </p:contentPart>
        </mc:Choice>
        <mc:Fallback>
          <p:pic>
            <p:nvPicPr>
              <p:cNvPr id="77" name="Рукописный ввод 77">
                <a:extLst>
                  <a:ext uri="{FF2B5EF4-FFF2-40B4-BE49-F238E27FC236}">
                    <a16:creationId xmlns:a16="http://schemas.microsoft.com/office/drawing/2014/main" id="{2C7F0622-D2D1-4FB4-BF31-2C4516978FE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-37068" y="3959422"/>
                <a:ext cx="9216720" cy="2025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59081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2">
            <a:extLst>
              <a:ext uri="{FF2B5EF4-FFF2-40B4-BE49-F238E27FC236}">
                <a16:creationId xmlns:a16="http://schemas.microsoft.com/office/drawing/2014/main" id="{5A4E5DD0-3E84-4029-9F9A-E9A2C7FE75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389" y="-17511"/>
            <a:ext cx="4825901" cy="6858000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2E4DFFD0-EFD8-4E92-A606-ADE6D6DD7374}"/>
              </a:ext>
            </a:extLst>
          </p:cNvPr>
          <p:cNvSpPr txBox="1">
            <a:spLocks/>
          </p:cNvSpPr>
          <p:nvPr/>
        </p:nvSpPr>
        <p:spPr>
          <a:xfrm>
            <a:off x="2135187" y="282333"/>
            <a:ext cx="6586537" cy="9561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ru" sz="4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n-lt"/>
              </a:rPr>
              <a:t>Чем я могу быть интересна для МИИ</a:t>
            </a:r>
            <a:endParaRPr lang="en-US" sz="44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+mn-lt"/>
            </a:endParaRPr>
          </a:p>
        </p:txBody>
      </p:sp>
      <p:sp>
        <p:nvSpPr>
          <p:cNvPr id="11" name="AutoShape 3">
            <a:extLst>
              <a:ext uri="{FF2B5EF4-FFF2-40B4-BE49-F238E27FC236}">
                <a16:creationId xmlns:a16="http://schemas.microsoft.com/office/drawing/2014/main" id="{902D370E-656E-4D98-85FE-DFE204ED82BE}"/>
              </a:ext>
            </a:extLst>
          </p:cNvPr>
          <p:cNvSpPr>
            <a:spLocks noChangeArrowheads="1"/>
          </p:cNvSpPr>
          <p:nvPr/>
        </p:nvSpPr>
        <p:spPr bwMode="gray">
          <a:xfrm>
            <a:off x="5225179" y="2446262"/>
            <a:ext cx="3892496" cy="688982"/>
          </a:xfrm>
          <a:prstGeom prst="roundRect">
            <a:avLst>
              <a:gd name="adj" fmla="val 50000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ru-RU"/>
          </a:p>
        </p:txBody>
      </p:sp>
      <p:sp>
        <p:nvSpPr>
          <p:cNvPr id="12" name="Text Box 4">
            <a:extLst>
              <a:ext uri="{FF2B5EF4-FFF2-40B4-BE49-F238E27FC236}">
                <a16:creationId xmlns:a16="http://schemas.microsoft.com/office/drawing/2014/main" id="{A901F051-CB2D-47C2-B766-B922B063A58D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5470936" y="2434264"/>
            <a:ext cx="33713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28398" dir="3806097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ru" sz="2000" dirty="0">
                <a:solidFill>
                  <a:srgbClr val="000000"/>
                </a:solidFill>
              </a:rPr>
              <a:t>Я полностью уверена в своем выборе</a:t>
            </a:r>
            <a:endParaRPr lang="en-US" sz="2000" dirty="0">
              <a:solidFill>
                <a:srgbClr val="000000"/>
              </a:solidFill>
            </a:endParaRPr>
          </a:p>
        </p:txBody>
      </p:sp>
      <p:grpSp>
        <p:nvGrpSpPr>
          <p:cNvPr id="13" name="Group 55">
            <a:extLst>
              <a:ext uri="{FF2B5EF4-FFF2-40B4-BE49-F238E27FC236}">
                <a16:creationId xmlns:a16="http://schemas.microsoft.com/office/drawing/2014/main" id="{BC8B3A7A-5205-4E71-A436-4620133EB286}"/>
              </a:ext>
            </a:extLst>
          </p:cNvPr>
          <p:cNvGrpSpPr>
            <a:grpSpLocks/>
          </p:cNvGrpSpPr>
          <p:nvPr/>
        </p:nvGrpSpPr>
        <p:grpSpPr bwMode="auto">
          <a:xfrm>
            <a:off x="4840008" y="2488711"/>
            <a:ext cx="551843" cy="636769"/>
            <a:chOff x="1415" y="1276"/>
            <a:chExt cx="266" cy="298"/>
          </a:xfrm>
        </p:grpSpPr>
        <p:grpSp>
          <p:nvGrpSpPr>
            <p:cNvPr id="14" name="Group 56">
              <a:extLst>
                <a:ext uri="{FF2B5EF4-FFF2-40B4-BE49-F238E27FC236}">
                  <a16:creationId xmlns:a16="http://schemas.microsoft.com/office/drawing/2014/main" id="{5E5D46DD-FC8B-43A8-92A8-781AE28F92B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15" y="1276"/>
              <a:ext cx="266" cy="298"/>
              <a:chOff x="1415" y="1276"/>
              <a:chExt cx="266" cy="298"/>
            </a:xfrm>
          </p:grpSpPr>
          <p:pic>
            <p:nvPicPr>
              <p:cNvPr id="16" name="Picture 57" descr="Picture2">
                <a:extLst>
                  <a:ext uri="{FF2B5EF4-FFF2-40B4-BE49-F238E27FC236}">
                    <a16:creationId xmlns:a16="http://schemas.microsoft.com/office/drawing/2014/main" id="{CE51ED11-FBD7-4DF0-A80F-77A17326D72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34" y="1521"/>
                <a:ext cx="230" cy="5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7" name="Oval 58">
                <a:extLst>
                  <a:ext uri="{FF2B5EF4-FFF2-40B4-BE49-F238E27FC236}">
                    <a16:creationId xmlns:a16="http://schemas.microsoft.com/office/drawing/2014/main" id="{CE8EEB07-824F-4D45-995F-575ED70D134D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 flipH="1">
                <a:off x="1415" y="1276"/>
                <a:ext cx="266" cy="266"/>
              </a:xfrm>
              <a:prstGeom prst="ellipse">
                <a:avLst/>
              </a:prstGeom>
              <a:gradFill rotWithShape="0">
                <a:gsLst>
                  <a:gs pos="0">
                    <a:srgbClr val="FF9900"/>
                  </a:gs>
                  <a:gs pos="100000">
                    <a:srgbClr val="FF9900">
                      <a:gamma/>
                      <a:shade val="57255"/>
                      <a:invGamma/>
                    </a:srgbClr>
                  </a:gs>
                </a:gsLst>
                <a:path path="rect">
                  <a:fillToRect t="100000" r="10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52400" dir="16200000" sy="-100000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18" name="Oval 59">
                <a:extLst>
                  <a:ext uri="{FF2B5EF4-FFF2-40B4-BE49-F238E27FC236}">
                    <a16:creationId xmlns:a16="http://schemas.microsoft.com/office/drawing/2014/main" id="{E45592E7-45EB-454E-805F-A1A9CA498F25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 flipH="1">
                <a:off x="1422" y="1282"/>
                <a:ext cx="254" cy="254"/>
              </a:xfrm>
              <a:prstGeom prst="ellipse">
                <a:avLst/>
              </a:prstGeom>
              <a:gradFill rotWithShape="0">
                <a:gsLst>
                  <a:gs pos="0">
                    <a:srgbClr val="FF9900">
                      <a:gamma/>
                      <a:shade val="63529"/>
                      <a:invGamma/>
                    </a:srgbClr>
                  </a:gs>
                  <a:gs pos="100000">
                    <a:srgbClr val="FF9900">
                      <a:alpha val="85001"/>
                    </a:srgb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52400" dir="16200000" sy="-100000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pic>
            <p:nvPicPr>
              <p:cNvPr id="19" name="Picture 60" descr="Picture1">
                <a:extLst>
                  <a:ext uri="{FF2B5EF4-FFF2-40B4-BE49-F238E27FC236}">
                    <a16:creationId xmlns:a16="http://schemas.microsoft.com/office/drawing/2014/main" id="{36DF7384-CEA8-430C-B458-0E7FB5676DC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96" y="1278"/>
                <a:ext cx="174" cy="17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5" name="Text Box 61">
              <a:extLst>
                <a:ext uri="{FF2B5EF4-FFF2-40B4-BE49-F238E27FC236}">
                  <a16:creationId xmlns:a16="http://schemas.microsoft.com/office/drawing/2014/main" id="{9EF9F34D-E714-4D36-AA99-318A3E027F57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468" y="1319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FFFFFF"/>
                  </a:solidFill>
                </a:rPr>
                <a:t>1</a:t>
              </a:r>
            </a:p>
          </p:txBody>
        </p:sp>
      </p:grpSp>
      <p:sp>
        <p:nvSpPr>
          <p:cNvPr id="22" name="AutoShape 13">
            <a:extLst>
              <a:ext uri="{FF2B5EF4-FFF2-40B4-BE49-F238E27FC236}">
                <a16:creationId xmlns:a16="http://schemas.microsoft.com/office/drawing/2014/main" id="{AA85492B-6927-4E10-B44F-AF72F3E14995}"/>
              </a:ext>
            </a:extLst>
          </p:cNvPr>
          <p:cNvSpPr>
            <a:spLocks noChangeArrowheads="1"/>
          </p:cNvSpPr>
          <p:nvPr/>
        </p:nvSpPr>
        <p:spPr bwMode="gray">
          <a:xfrm>
            <a:off x="5257199" y="3145129"/>
            <a:ext cx="3882746" cy="711258"/>
          </a:xfrm>
          <a:prstGeom prst="roundRect">
            <a:avLst>
              <a:gd name="adj" fmla="val 50000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ru-RU"/>
          </a:p>
        </p:txBody>
      </p:sp>
      <p:sp>
        <p:nvSpPr>
          <p:cNvPr id="23" name="Text Box 21">
            <a:extLst>
              <a:ext uri="{FF2B5EF4-FFF2-40B4-BE49-F238E27FC236}">
                <a16:creationId xmlns:a16="http://schemas.microsoft.com/office/drawing/2014/main" id="{26C134D1-2C50-4B45-B0DA-5E4FF9B86E41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5479380" y="3126749"/>
            <a:ext cx="336291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28398" dir="3806097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ru" sz="2000" dirty="0">
                <a:solidFill>
                  <a:srgbClr val="000000"/>
                </a:solidFill>
              </a:rPr>
              <a:t>Я не сдамся перед сложностями</a:t>
            </a:r>
            <a:endParaRPr lang="en-US" sz="2000" dirty="0">
              <a:solidFill>
                <a:srgbClr val="000000"/>
              </a:solidFill>
            </a:endParaRPr>
          </a:p>
        </p:txBody>
      </p:sp>
      <p:grpSp>
        <p:nvGrpSpPr>
          <p:cNvPr id="24" name="Group 62">
            <a:extLst>
              <a:ext uri="{FF2B5EF4-FFF2-40B4-BE49-F238E27FC236}">
                <a16:creationId xmlns:a16="http://schemas.microsoft.com/office/drawing/2014/main" id="{7F6CC56D-EE56-4FCF-9D87-4FA51E53D856}"/>
              </a:ext>
            </a:extLst>
          </p:cNvPr>
          <p:cNvGrpSpPr>
            <a:grpSpLocks/>
          </p:cNvGrpSpPr>
          <p:nvPr/>
        </p:nvGrpSpPr>
        <p:grpSpPr bwMode="auto">
          <a:xfrm>
            <a:off x="4833132" y="3229519"/>
            <a:ext cx="590799" cy="693930"/>
            <a:chOff x="1414" y="1776"/>
            <a:chExt cx="267" cy="298"/>
          </a:xfrm>
        </p:grpSpPr>
        <p:grpSp>
          <p:nvGrpSpPr>
            <p:cNvPr id="25" name="Group 63">
              <a:extLst>
                <a:ext uri="{FF2B5EF4-FFF2-40B4-BE49-F238E27FC236}">
                  <a16:creationId xmlns:a16="http://schemas.microsoft.com/office/drawing/2014/main" id="{6C5881B5-E124-4428-9A0C-D2F3DFBD2BD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14" y="1776"/>
              <a:ext cx="266" cy="298"/>
              <a:chOff x="1415" y="1276"/>
              <a:chExt cx="266" cy="298"/>
            </a:xfrm>
          </p:grpSpPr>
          <p:pic>
            <p:nvPicPr>
              <p:cNvPr id="27" name="Picture 64" descr="Picture2">
                <a:extLst>
                  <a:ext uri="{FF2B5EF4-FFF2-40B4-BE49-F238E27FC236}">
                    <a16:creationId xmlns:a16="http://schemas.microsoft.com/office/drawing/2014/main" id="{FEA38CB7-447C-4BE2-8051-D6BDD300A92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34" y="1521"/>
                <a:ext cx="230" cy="5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8" name="Oval 65">
                <a:extLst>
                  <a:ext uri="{FF2B5EF4-FFF2-40B4-BE49-F238E27FC236}">
                    <a16:creationId xmlns:a16="http://schemas.microsoft.com/office/drawing/2014/main" id="{230F1C6C-B2C7-42B7-A5B1-C2A7767104B4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 flipH="1">
                <a:off x="1415" y="1276"/>
                <a:ext cx="266" cy="266"/>
              </a:xfrm>
              <a:prstGeom prst="ellipse">
                <a:avLst/>
              </a:prstGeom>
              <a:gradFill rotWithShape="0">
                <a:gsLst>
                  <a:gs pos="0">
                    <a:srgbClr val="FCF71A"/>
                  </a:gs>
                  <a:gs pos="100000">
                    <a:srgbClr val="FCF71A">
                      <a:gamma/>
                      <a:shade val="57255"/>
                      <a:invGamma/>
                    </a:srgbClr>
                  </a:gs>
                </a:gsLst>
                <a:path path="rect">
                  <a:fillToRect t="100000" r="10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52400" dir="16200000" sy="-100000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29" name="Oval 66">
                <a:extLst>
                  <a:ext uri="{FF2B5EF4-FFF2-40B4-BE49-F238E27FC236}">
                    <a16:creationId xmlns:a16="http://schemas.microsoft.com/office/drawing/2014/main" id="{D834DF98-EE06-4EEF-A4B0-3260A4C2E037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 flipH="1">
                <a:off x="1422" y="1282"/>
                <a:ext cx="254" cy="254"/>
              </a:xfrm>
              <a:prstGeom prst="ellipse">
                <a:avLst/>
              </a:prstGeom>
              <a:gradFill rotWithShape="0">
                <a:gsLst>
                  <a:gs pos="0">
                    <a:srgbClr val="FCF71A">
                      <a:gamma/>
                      <a:shade val="63529"/>
                      <a:invGamma/>
                    </a:srgbClr>
                  </a:gs>
                  <a:gs pos="100000">
                    <a:srgbClr val="FCF71A">
                      <a:alpha val="85001"/>
                    </a:srgb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52400" dir="16200000" sy="-100000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pic>
            <p:nvPicPr>
              <p:cNvPr id="30" name="Picture 67" descr="Picture1">
                <a:extLst>
                  <a:ext uri="{FF2B5EF4-FFF2-40B4-BE49-F238E27FC236}">
                    <a16:creationId xmlns:a16="http://schemas.microsoft.com/office/drawing/2014/main" id="{0691E0FC-BF9D-43A6-A938-88B23A67CEF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96" y="1278"/>
                <a:ext cx="174" cy="17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26" name="Text Box 68">
              <a:extLst>
                <a:ext uri="{FF2B5EF4-FFF2-40B4-BE49-F238E27FC236}">
                  <a16:creationId xmlns:a16="http://schemas.microsoft.com/office/drawing/2014/main" id="{BA48E65B-6CD1-4C65-8950-6AA711D535AC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485" y="1832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FFFFFF"/>
                  </a:solidFill>
                </a:rPr>
                <a:t>2</a:t>
              </a:r>
            </a:p>
          </p:txBody>
        </p:sp>
      </p:grpSp>
      <p:sp>
        <p:nvSpPr>
          <p:cNvPr id="33" name="AutoShape 23">
            <a:extLst>
              <a:ext uri="{FF2B5EF4-FFF2-40B4-BE49-F238E27FC236}">
                <a16:creationId xmlns:a16="http://schemas.microsoft.com/office/drawing/2014/main" id="{77DE08A2-8D79-4930-8E03-6C91DF70C36F}"/>
              </a:ext>
            </a:extLst>
          </p:cNvPr>
          <p:cNvSpPr>
            <a:spLocks noChangeArrowheads="1"/>
          </p:cNvSpPr>
          <p:nvPr/>
        </p:nvSpPr>
        <p:spPr bwMode="gray">
          <a:xfrm>
            <a:off x="5314917" y="3854405"/>
            <a:ext cx="3829083" cy="700849"/>
          </a:xfrm>
          <a:prstGeom prst="roundRect">
            <a:avLst>
              <a:gd name="adj" fmla="val 50000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ru-RU"/>
          </a:p>
        </p:txBody>
      </p:sp>
      <p:sp>
        <p:nvSpPr>
          <p:cNvPr id="34" name="Text Box 31">
            <a:extLst>
              <a:ext uri="{FF2B5EF4-FFF2-40B4-BE49-F238E27FC236}">
                <a16:creationId xmlns:a16="http://schemas.microsoft.com/office/drawing/2014/main" id="{C66D29F9-3DCD-4004-9737-E9F68C27F582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5492817" y="3843364"/>
            <a:ext cx="3316439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28398" dir="3806097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ru" sz="2000" dirty="0">
                <a:solidFill>
                  <a:srgbClr val="000000"/>
                </a:solidFill>
              </a:rPr>
              <a:t>У меня уже есть опыт в программировании</a:t>
            </a:r>
            <a:endParaRPr lang="en-US" sz="2000" dirty="0">
              <a:solidFill>
                <a:srgbClr val="000000"/>
              </a:solidFill>
            </a:endParaRPr>
          </a:p>
        </p:txBody>
      </p:sp>
      <p:grpSp>
        <p:nvGrpSpPr>
          <p:cNvPr id="35" name="Group 69">
            <a:extLst>
              <a:ext uri="{FF2B5EF4-FFF2-40B4-BE49-F238E27FC236}">
                <a16:creationId xmlns:a16="http://schemas.microsoft.com/office/drawing/2014/main" id="{83BBA491-BCD4-4F04-BB8D-7C6F833E0C88}"/>
              </a:ext>
            </a:extLst>
          </p:cNvPr>
          <p:cNvGrpSpPr>
            <a:grpSpLocks/>
          </p:cNvGrpSpPr>
          <p:nvPr/>
        </p:nvGrpSpPr>
        <p:grpSpPr bwMode="auto">
          <a:xfrm>
            <a:off x="4864381" y="3998769"/>
            <a:ext cx="581651" cy="635800"/>
            <a:chOff x="1416" y="2246"/>
            <a:chExt cx="266" cy="298"/>
          </a:xfrm>
        </p:grpSpPr>
        <p:sp>
          <p:nvSpPr>
            <p:cNvPr id="36" name="Text Box 70">
              <a:extLst>
                <a:ext uri="{FF2B5EF4-FFF2-40B4-BE49-F238E27FC236}">
                  <a16:creationId xmlns:a16="http://schemas.microsoft.com/office/drawing/2014/main" id="{CFF40963-3894-4D61-9A4B-02E52D1ED17D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435" y="2267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rgbClr val="FFFFFF"/>
                  </a:solidFill>
                </a:rPr>
                <a:t>3</a:t>
              </a:r>
            </a:p>
          </p:txBody>
        </p:sp>
        <p:grpSp>
          <p:nvGrpSpPr>
            <p:cNvPr id="37" name="Group 71">
              <a:extLst>
                <a:ext uri="{FF2B5EF4-FFF2-40B4-BE49-F238E27FC236}">
                  <a16:creationId xmlns:a16="http://schemas.microsoft.com/office/drawing/2014/main" id="{36AE7911-D9C0-44DC-89F5-D9DFB289DFD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16" y="2246"/>
              <a:ext cx="266" cy="298"/>
              <a:chOff x="1415" y="1276"/>
              <a:chExt cx="266" cy="298"/>
            </a:xfrm>
          </p:grpSpPr>
          <p:pic>
            <p:nvPicPr>
              <p:cNvPr id="39" name="Picture 72" descr="Picture2">
                <a:extLst>
                  <a:ext uri="{FF2B5EF4-FFF2-40B4-BE49-F238E27FC236}">
                    <a16:creationId xmlns:a16="http://schemas.microsoft.com/office/drawing/2014/main" id="{73CAE905-1106-42C7-931C-5925248179C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34" y="1521"/>
                <a:ext cx="230" cy="5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0" name="Oval 73">
                <a:extLst>
                  <a:ext uri="{FF2B5EF4-FFF2-40B4-BE49-F238E27FC236}">
                    <a16:creationId xmlns:a16="http://schemas.microsoft.com/office/drawing/2014/main" id="{4C315D4F-4E41-4F25-879B-7AB92049E6D1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 flipH="1">
                <a:off x="1415" y="1276"/>
                <a:ext cx="266" cy="266"/>
              </a:xfrm>
              <a:prstGeom prst="ellipse">
                <a:avLst/>
              </a:prstGeom>
              <a:gradFill rotWithShape="0">
                <a:gsLst>
                  <a:gs pos="0">
                    <a:srgbClr val="10E470"/>
                  </a:gs>
                  <a:gs pos="100000">
                    <a:srgbClr val="10E470">
                      <a:gamma/>
                      <a:shade val="57255"/>
                      <a:invGamma/>
                    </a:srgbClr>
                  </a:gs>
                </a:gsLst>
                <a:path path="rect">
                  <a:fillToRect t="100000" r="10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52400" dir="16200000" sy="-100000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41" name="Oval 74">
                <a:extLst>
                  <a:ext uri="{FF2B5EF4-FFF2-40B4-BE49-F238E27FC236}">
                    <a16:creationId xmlns:a16="http://schemas.microsoft.com/office/drawing/2014/main" id="{47218E34-15E8-4A4C-AE15-09A4BFC5A939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 flipH="1">
                <a:off x="1422" y="1282"/>
                <a:ext cx="254" cy="254"/>
              </a:xfrm>
              <a:prstGeom prst="ellipse">
                <a:avLst/>
              </a:prstGeom>
              <a:gradFill rotWithShape="0">
                <a:gsLst>
                  <a:gs pos="0">
                    <a:srgbClr val="10E470">
                      <a:gamma/>
                      <a:shade val="63529"/>
                      <a:invGamma/>
                    </a:srgbClr>
                  </a:gs>
                  <a:gs pos="100000">
                    <a:srgbClr val="10E470">
                      <a:alpha val="85001"/>
                    </a:srgb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52400" dir="16200000" sy="-100000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pic>
            <p:nvPicPr>
              <p:cNvPr id="42" name="Picture 75" descr="Picture1">
                <a:extLst>
                  <a:ext uri="{FF2B5EF4-FFF2-40B4-BE49-F238E27FC236}">
                    <a16:creationId xmlns:a16="http://schemas.microsoft.com/office/drawing/2014/main" id="{83624831-4C82-4A8E-BBC1-3ED6CC93B54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96" y="1278"/>
                <a:ext cx="174" cy="17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38" name="Text Box 76">
              <a:extLst>
                <a:ext uri="{FF2B5EF4-FFF2-40B4-BE49-F238E27FC236}">
                  <a16:creationId xmlns:a16="http://schemas.microsoft.com/office/drawing/2014/main" id="{BDBEAC49-AE4F-4FEB-A846-4EE23255139A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483" y="2290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FFFFFF"/>
                  </a:solidFill>
                </a:rPr>
                <a:t>3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B9C5AAD3-C9A1-4CBB-B2BB-A63BE9AE5D5D}"/>
              </a:ext>
            </a:extLst>
          </p:cNvPr>
          <p:cNvSpPr txBox="1"/>
          <p:nvPr/>
        </p:nvSpPr>
        <p:spPr>
          <a:xfrm>
            <a:off x="8675688" y="6150114"/>
            <a:ext cx="468312" cy="707886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l"/>
            <a:r>
              <a:rPr lang="ru" sz="4000" dirty="0"/>
              <a:t>5</a:t>
            </a:r>
            <a:endParaRPr lang="ru-RU" sz="4000" dirty="0"/>
          </a:p>
        </p:txBody>
      </p:sp>
      <p:grpSp>
        <p:nvGrpSpPr>
          <p:cNvPr id="3" name="Group 95">
            <a:extLst>
              <a:ext uri="{FF2B5EF4-FFF2-40B4-BE49-F238E27FC236}">
                <a16:creationId xmlns:a16="http://schemas.microsoft.com/office/drawing/2014/main" id="{46DE6114-3DA7-4BDA-9031-EDABF59C4F69}"/>
              </a:ext>
            </a:extLst>
          </p:cNvPr>
          <p:cNvGrpSpPr>
            <a:grpSpLocks/>
          </p:cNvGrpSpPr>
          <p:nvPr/>
        </p:nvGrpSpPr>
        <p:grpSpPr bwMode="auto">
          <a:xfrm>
            <a:off x="4021604" y="4574829"/>
            <a:ext cx="5241072" cy="785840"/>
            <a:chOff x="1289" y="2686"/>
            <a:chExt cx="3555" cy="341"/>
          </a:xfrm>
        </p:grpSpPr>
        <p:sp>
          <p:nvSpPr>
            <p:cNvPr id="44" name="AutoShape 33">
              <a:extLst>
                <a:ext uri="{FF2B5EF4-FFF2-40B4-BE49-F238E27FC236}">
                  <a16:creationId xmlns:a16="http://schemas.microsoft.com/office/drawing/2014/main" id="{2B53629C-4B91-49EB-9364-5DD74CBE937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143" y="2686"/>
              <a:ext cx="2616" cy="292"/>
            </a:xfrm>
            <a:prstGeom prst="roundRect">
              <a:avLst>
                <a:gd name="adj" fmla="val 50000"/>
              </a:avLst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ru-RU"/>
            </a:p>
          </p:txBody>
        </p:sp>
        <p:sp>
          <p:nvSpPr>
            <p:cNvPr id="45" name="Text Box 41">
              <a:extLst>
                <a:ext uri="{FF2B5EF4-FFF2-40B4-BE49-F238E27FC236}">
                  <a16:creationId xmlns:a16="http://schemas.microsoft.com/office/drawing/2014/main" id="{023E7266-06BA-4404-AB18-B7264CE053DA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2211" y="2743"/>
              <a:ext cx="263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3806097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ru" sz="2000" dirty="0">
                  <a:solidFill>
                    <a:srgbClr val="000000"/>
                  </a:solidFill>
                </a:rPr>
                <a:t>Выбор сделан именно мной</a:t>
              </a:r>
              <a:endParaRPr lang="en-US" sz="2000" dirty="0">
                <a:solidFill>
                  <a:srgbClr val="000000"/>
                </a:solidFill>
              </a:endParaRPr>
            </a:p>
          </p:txBody>
        </p:sp>
        <p:grpSp>
          <p:nvGrpSpPr>
            <p:cNvPr id="46" name="Group 77">
              <a:extLst>
                <a:ext uri="{FF2B5EF4-FFF2-40B4-BE49-F238E27FC236}">
                  <a16:creationId xmlns:a16="http://schemas.microsoft.com/office/drawing/2014/main" id="{F519069F-627D-42EE-9756-CF5457F0397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89" y="2712"/>
              <a:ext cx="943" cy="315"/>
              <a:chOff x="1435" y="2664"/>
              <a:chExt cx="943" cy="315"/>
            </a:xfrm>
          </p:grpSpPr>
          <p:sp>
            <p:nvSpPr>
              <p:cNvPr id="47" name="Text Box 78">
                <a:extLst>
                  <a:ext uri="{FF2B5EF4-FFF2-40B4-BE49-F238E27FC236}">
                    <a16:creationId xmlns:a16="http://schemas.microsoft.com/office/drawing/2014/main" id="{0B410FD1-8B51-4B9D-B0A3-2AF83DA4D6AA}"/>
                  </a:ext>
                </a:extLst>
              </p:cNvPr>
              <p:cNvSpPr txBox="1">
                <a:spLocks noChangeArrowheads="1"/>
              </p:cNvSpPr>
              <p:nvPr/>
            </p:nvSpPr>
            <p:spPr bwMode="gray">
              <a:xfrm>
                <a:off x="1435" y="2748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b="1">
                    <a:solidFill>
                      <a:srgbClr val="FFFFFF"/>
                    </a:solidFill>
                  </a:rPr>
                  <a:t>4</a:t>
                </a:r>
              </a:p>
            </p:txBody>
          </p:sp>
          <p:grpSp>
            <p:nvGrpSpPr>
              <p:cNvPr id="48" name="Group 79">
                <a:extLst>
                  <a:ext uri="{FF2B5EF4-FFF2-40B4-BE49-F238E27FC236}">
                    <a16:creationId xmlns:a16="http://schemas.microsoft.com/office/drawing/2014/main" id="{A39AC8DB-88F5-45CD-924E-E1988FC481E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88" y="2664"/>
                <a:ext cx="390" cy="296"/>
                <a:chOff x="1989" y="1214"/>
                <a:chExt cx="390" cy="296"/>
              </a:xfrm>
            </p:grpSpPr>
            <p:pic>
              <p:nvPicPr>
                <p:cNvPr id="50" name="Picture 80" descr="Picture2">
                  <a:extLst>
                    <a:ext uri="{FF2B5EF4-FFF2-40B4-BE49-F238E27FC236}">
                      <a16:creationId xmlns:a16="http://schemas.microsoft.com/office/drawing/2014/main" id="{56ADA467-5569-495E-9883-6C73E0D7439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061" y="1457"/>
                  <a:ext cx="230" cy="5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51" name="Oval 81">
                  <a:extLst>
                    <a:ext uri="{FF2B5EF4-FFF2-40B4-BE49-F238E27FC236}">
                      <a16:creationId xmlns:a16="http://schemas.microsoft.com/office/drawing/2014/main" id="{7F76B575-52FC-4AA0-9B93-4585276B7ED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gray">
                <a:xfrm flipH="1">
                  <a:off x="1989" y="1220"/>
                  <a:ext cx="377" cy="257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CA55F9"/>
                    </a:gs>
                    <a:gs pos="100000">
                      <a:srgbClr val="CA55F9">
                        <a:gamma/>
                        <a:shade val="57255"/>
                        <a:invGamma/>
                      </a:srgbClr>
                    </a:gs>
                  </a:gsLst>
                  <a:path path="rect">
                    <a:fillToRect t="100000" r="100000"/>
                  </a:path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52400" dir="16200000" sy="-100000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52" name="Oval 82">
                  <a:extLst>
                    <a:ext uri="{FF2B5EF4-FFF2-40B4-BE49-F238E27FC236}">
                      <a16:creationId xmlns:a16="http://schemas.microsoft.com/office/drawing/2014/main" id="{B318E1A6-44CF-4973-935C-0C1474E0479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gray">
                <a:xfrm flipH="1">
                  <a:off x="1997" y="1221"/>
                  <a:ext cx="382" cy="24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CA55F9">
                        <a:gamma/>
                        <a:shade val="63529"/>
                        <a:invGamma/>
                      </a:srgbClr>
                    </a:gs>
                    <a:gs pos="100000">
                      <a:srgbClr val="CA55F9">
                        <a:alpha val="85001"/>
                      </a:srgbClr>
                    </a:gs>
                  </a:gsLst>
                  <a:lin ang="189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52400" dir="16200000" sy="-100000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pic>
              <p:nvPicPr>
                <p:cNvPr id="53" name="Picture 83" descr="Picture1">
                  <a:extLst>
                    <a:ext uri="{FF2B5EF4-FFF2-40B4-BE49-F238E27FC236}">
                      <a16:creationId xmlns:a16="http://schemas.microsoft.com/office/drawing/2014/main" id="{32CCC020-8367-4239-ABE0-39EDB3A0C4F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156" y="1214"/>
                  <a:ext cx="198" cy="19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49" name="Text Box 84">
                <a:extLst>
                  <a:ext uri="{FF2B5EF4-FFF2-40B4-BE49-F238E27FC236}">
                    <a16:creationId xmlns:a16="http://schemas.microsoft.com/office/drawing/2014/main" id="{17EAE00E-C703-4A89-BAC1-5EBAA44ABEFA}"/>
                  </a:ext>
                </a:extLst>
              </p:cNvPr>
              <p:cNvSpPr txBox="1">
                <a:spLocks noChangeArrowheads="1"/>
              </p:cNvSpPr>
              <p:nvPr/>
            </p:nvSpPr>
            <p:spPr bwMode="gray">
              <a:xfrm>
                <a:off x="2098" y="2713"/>
                <a:ext cx="196" cy="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US" b="1" dirty="0">
                    <a:solidFill>
                      <a:srgbClr val="FFFFFF"/>
                    </a:solidFill>
                  </a:rPr>
                  <a:t>4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17219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52182" y="142946"/>
            <a:ext cx="7839635" cy="1337732"/>
          </a:xfrm>
        </p:spPr>
        <p:txBody>
          <a:bodyPr/>
          <a:lstStyle/>
          <a:p>
            <a:endParaRPr lang="ru-RU" dirty="0"/>
          </a:p>
        </p:txBody>
      </p:sp>
      <p:grpSp>
        <p:nvGrpSpPr>
          <p:cNvPr id="4" name="Group 92"/>
          <p:cNvGrpSpPr>
            <a:grpSpLocks/>
          </p:cNvGrpSpPr>
          <p:nvPr/>
        </p:nvGrpSpPr>
        <p:grpSpPr bwMode="auto">
          <a:xfrm>
            <a:off x="2055482" y="1852680"/>
            <a:ext cx="5068887" cy="530225"/>
            <a:chOff x="1269" y="1296"/>
            <a:chExt cx="3193" cy="334"/>
          </a:xfrm>
        </p:grpSpPr>
        <p:sp>
          <p:nvSpPr>
            <p:cNvPr id="5" name="AutoShape 3"/>
            <p:cNvSpPr>
              <a:spLocks noChangeArrowheads="1"/>
            </p:cNvSpPr>
            <p:nvPr/>
          </p:nvSpPr>
          <p:spPr bwMode="gray">
            <a:xfrm>
              <a:off x="1422" y="1296"/>
              <a:ext cx="3040" cy="334"/>
            </a:xfrm>
            <a:prstGeom prst="roundRect">
              <a:avLst>
                <a:gd name="adj" fmla="val 50000"/>
              </a:avLst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ru-RU"/>
            </a:p>
          </p:txBody>
        </p:sp>
        <p:sp>
          <p:nvSpPr>
            <p:cNvPr id="6" name="Text Box 4"/>
            <p:cNvSpPr txBox="1">
              <a:spLocks noChangeArrowheads="1"/>
            </p:cNvSpPr>
            <p:nvPr/>
          </p:nvSpPr>
          <p:spPr bwMode="gray">
            <a:xfrm>
              <a:off x="1525" y="1342"/>
              <a:ext cx="263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3806097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2000" dirty="0">
                  <a:solidFill>
                    <a:srgbClr val="000000"/>
                  </a:solidFill>
                </a:rPr>
                <a:t>Click to add Title</a:t>
              </a:r>
            </a:p>
          </p:txBody>
        </p:sp>
        <p:grpSp>
          <p:nvGrpSpPr>
            <p:cNvPr id="7" name="Group 55"/>
            <p:cNvGrpSpPr>
              <a:grpSpLocks/>
            </p:cNvGrpSpPr>
            <p:nvPr/>
          </p:nvGrpSpPr>
          <p:grpSpPr bwMode="auto">
            <a:xfrm>
              <a:off x="1269" y="1324"/>
              <a:ext cx="266" cy="298"/>
              <a:chOff x="1415" y="1276"/>
              <a:chExt cx="266" cy="298"/>
            </a:xfrm>
          </p:grpSpPr>
          <p:grpSp>
            <p:nvGrpSpPr>
              <p:cNvPr id="8" name="Group 56"/>
              <p:cNvGrpSpPr>
                <a:grpSpLocks/>
              </p:cNvGrpSpPr>
              <p:nvPr/>
            </p:nvGrpSpPr>
            <p:grpSpPr bwMode="auto">
              <a:xfrm>
                <a:off x="1415" y="1276"/>
                <a:ext cx="266" cy="298"/>
                <a:chOff x="1415" y="1276"/>
                <a:chExt cx="266" cy="298"/>
              </a:xfrm>
            </p:grpSpPr>
            <p:pic>
              <p:nvPicPr>
                <p:cNvPr id="10" name="Picture 57" descr="Picture2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434" y="1521"/>
                  <a:ext cx="230" cy="5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1" name="Oval 58"/>
                <p:cNvSpPr>
                  <a:spLocks noChangeArrowheads="1"/>
                </p:cNvSpPr>
                <p:nvPr/>
              </p:nvSpPr>
              <p:spPr bwMode="gray">
                <a:xfrm flipH="1">
                  <a:off x="1415" y="1276"/>
                  <a:ext cx="266" cy="26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9900"/>
                    </a:gs>
                    <a:gs pos="100000">
                      <a:srgbClr val="FF9900">
                        <a:gamma/>
                        <a:shade val="57255"/>
                        <a:invGamma/>
                      </a:srgbClr>
                    </a:gs>
                  </a:gsLst>
                  <a:path path="rect">
                    <a:fillToRect t="100000" r="100000"/>
                  </a:path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52400" dir="16200000" sy="-100000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12" name="Oval 59"/>
                <p:cNvSpPr>
                  <a:spLocks noChangeArrowheads="1"/>
                </p:cNvSpPr>
                <p:nvPr/>
              </p:nvSpPr>
              <p:spPr bwMode="gray">
                <a:xfrm flipH="1">
                  <a:off x="1422" y="1282"/>
                  <a:ext cx="254" cy="254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9900">
                        <a:gamma/>
                        <a:shade val="63529"/>
                        <a:invGamma/>
                      </a:srgbClr>
                    </a:gs>
                    <a:gs pos="100000">
                      <a:srgbClr val="FF9900">
                        <a:alpha val="85001"/>
                      </a:srgbClr>
                    </a:gs>
                  </a:gsLst>
                  <a:lin ang="189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52400" dir="16200000" sy="-100000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pic>
              <p:nvPicPr>
                <p:cNvPr id="13" name="Picture 60" descr="Picture1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496" y="1278"/>
                  <a:ext cx="174" cy="17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9" name="Text Box 61"/>
              <p:cNvSpPr txBox="1">
                <a:spLocks noChangeArrowheads="1"/>
              </p:cNvSpPr>
              <p:nvPr/>
            </p:nvSpPr>
            <p:spPr bwMode="gray">
              <a:xfrm>
                <a:off x="1441" y="1292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b="1" dirty="0">
                    <a:solidFill>
                      <a:srgbClr val="FFFFFF"/>
                    </a:solidFill>
                  </a:rPr>
                  <a:t>1</a:t>
                </a:r>
              </a:p>
            </p:txBody>
          </p:sp>
        </p:grpSp>
      </p:grpSp>
      <p:grpSp>
        <p:nvGrpSpPr>
          <p:cNvPr id="14" name="Group 93"/>
          <p:cNvGrpSpPr>
            <a:grpSpLocks/>
          </p:cNvGrpSpPr>
          <p:nvPr/>
        </p:nvGrpSpPr>
        <p:grpSpPr bwMode="auto">
          <a:xfrm>
            <a:off x="2053894" y="2614680"/>
            <a:ext cx="5070475" cy="549275"/>
            <a:chOff x="1268" y="1776"/>
            <a:chExt cx="3194" cy="346"/>
          </a:xfrm>
        </p:grpSpPr>
        <p:sp>
          <p:nvSpPr>
            <p:cNvPr id="15" name="AutoShape 13"/>
            <p:cNvSpPr>
              <a:spLocks noChangeArrowheads="1"/>
            </p:cNvSpPr>
            <p:nvPr/>
          </p:nvSpPr>
          <p:spPr bwMode="gray">
            <a:xfrm>
              <a:off x="1422" y="1776"/>
              <a:ext cx="3040" cy="334"/>
            </a:xfrm>
            <a:prstGeom prst="roundRect">
              <a:avLst>
                <a:gd name="adj" fmla="val 50000"/>
              </a:avLst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ru-RU"/>
            </a:p>
          </p:txBody>
        </p:sp>
        <p:sp>
          <p:nvSpPr>
            <p:cNvPr id="16" name="Text Box 21"/>
            <p:cNvSpPr txBox="1">
              <a:spLocks noChangeArrowheads="1"/>
            </p:cNvSpPr>
            <p:nvPr/>
          </p:nvSpPr>
          <p:spPr bwMode="gray">
            <a:xfrm>
              <a:off x="1525" y="1824"/>
              <a:ext cx="263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3806097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</a:rPr>
                <a:t>Click to add Title</a:t>
              </a:r>
            </a:p>
          </p:txBody>
        </p:sp>
        <p:grpSp>
          <p:nvGrpSpPr>
            <p:cNvPr id="17" name="Group 62"/>
            <p:cNvGrpSpPr>
              <a:grpSpLocks/>
            </p:cNvGrpSpPr>
            <p:nvPr/>
          </p:nvGrpSpPr>
          <p:grpSpPr bwMode="auto">
            <a:xfrm>
              <a:off x="1268" y="1824"/>
              <a:ext cx="266" cy="298"/>
              <a:chOff x="1414" y="1776"/>
              <a:chExt cx="266" cy="298"/>
            </a:xfrm>
          </p:grpSpPr>
          <p:grpSp>
            <p:nvGrpSpPr>
              <p:cNvPr id="18" name="Group 63"/>
              <p:cNvGrpSpPr>
                <a:grpSpLocks/>
              </p:cNvGrpSpPr>
              <p:nvPr/>
            </p:nvGrpSpPr>
            <p:grpSpPr bwMode="auto">
              <a:xfrm>
                <a:off x="1414" y="1776"/>
                <a:ext cx="266" cy="298"/>
                <a:chOff x="1415" y="1276"/>
                <a:chExt cx="266" cy="298"/>
              </a:xfrm>
            </p:grpSpPr>
            <p:pic>
              <p:nvPicPr>
                <p:cNvPr id="20" name="Picture 64" descr="Picture2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434" y="1521"/>
                  <a:ext cx="230" cy="5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21" name="Oval 65"/>
                <p:cNvSpPr>
                  <a:spLocks noChangeArrowheads="1"/>
                </p:cNvSpPr>
                <p:nvPr/>
              </p:nvSpPr>
              <p:spPr bwMode="gray">
                <a:xfrm flipH="1">
                  <a:off x="1415" y="1276"/>
                  <a:ext cx="266" cy="26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CF71A"/>
                    </a:gs>
                    <a:gs pos="100000">
                      <a:srgbClr val="FCF71A">
                        <a:gamma/>
                        <a:shade val="57255"/>
                        <a:invGamma/>
                      </a:srgbClr>
                    </a:gs>
                  </a:gsLst>
                  <a:path path="rect">
                    <a:fillToRect t="100000" r="100000"/>
                  </a:path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52400" dir="16200000" sy="-100000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22" name="Oval 66"/>
                <p:cNvSpPr>
                  <a:spLocks noChangeArrowheads="1"/>
                </p:cNvSpPr>
                <p:nvPr/>
              </p:nvSpPr>
              <p:spPr bwMode="gray">
                <a:xfrm flipH="1">
                  <a:off x="1422" y="1282"/>
                  <a:ext cx="254" cy="254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CF71A">
                        <a:gamma/>
                        <a:shade val="63529"/>
                        <a:invGamma/>
                      </a:srgbClr>
                    </a:gs>
                    <a:gs pos="100000">
                      <a:srgbClr val="FCF71A">
                        <a:alpha val="85001"/>
                      </a:srgbClr>
                    </a:gs>
                  </a:gsLst>
                  <a:lin ang="189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52400" dir="16200000" sy="-100000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pic>
              <p:nvPicPr>
                <p:cNvPr id="23" name="Picture 67" descr="Picture1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496" y="1278"/>
                  <a:ext cx="174" cy="17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19" name="Text Box 68"/>
              <p:cNvSpPr txBox="1">
                <a:spLocks noChangeArrowheads="1"/>
              </p:cNvSpPr>
              <p:nvPr/>
            </p:nvSpPr>
            <p:spPr bwMode="gray">
              <a:xfrm>
                <a:off x="1440" y="1792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b="1">
                    <a:solidFill>
                      <a:srgbClr val="FFFFFF"/>
                    </a:solidFill>
                  </a:rPr>
                  <a:t>2</a:t>
                </a:r>
              </a:p>
            </p:txBody>
          </p:sp>
        </p:grpSp>
      </p:grpSp>
      <p:grpSp>
        <p:nvGrpSpPr>
          <p:cNvPr id="24" name="Group 94"/>
          <p:cNvGrpSpPr>
            <a:grpSpLocks/>
          </p:cNvGrpSpPr>
          <p:nvPr/>
        </p:nvGrpSpPr>
        <p:grpSpPr bwMode="auto">
          <a:xfrm>
            <a:off x="2057069" y="3362393"/>
            <a:ext cx="5067300" cy="547687"/>
            <a:chOff x="1270" y="2247"/>
            <a:chExt cx="3192" cy="345"/>
          </a:xfrm>
        </p:grpSpPr>
        <p:sp>
          <p:nvSpPr>
            <p:cNvPr id="25" name="AutoShape 23"/>
            <p:cNvSpPr>
              <a:spLocks noChangeArrowheads="1"/>
            </p:cNvSpPr>
            <p:nvPr/>
          </p:nvSpPr>
          <p:spPr bwMode="gray">
            <a:xfrm>
              <a:off x="1422" y="2247"/>
              <a:ext cx="3040" cy="334"/>
            </a:xfrm>
            <a:prstGeom prst="roundRect">
              <a:avLst>
                <a:gd name="adj" fmla="val 50000"/>
              </a:avLst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ru-RU"/>
            </a:p>
          </p:txBody>
        </p:sp>
        <p:sp>
          <p:nvSpPr>
            <p:cNvPr id="26" name="Text Box 31"/>
            <p:cNvSpPr txBox="1">
              <a:spLocks noChangeArrowheads="1"/>
            </p:cNvSpPr>
            <p:nvPr/>
          </p:nvSpPr>
          <p:spPr bwMode="gray">
            <a:xfrm>
              <a:off x="1525" y="2295"/>
              <a:ext cx="263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3806097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</a:rPr>
                <a:t>Click to add Title</a:t>
              </a:r>
            </a:p>
          </p:txBody>
        </p:sp>
        <p:grpSp>
          <p:nvGrpSpPr>
            <p:cNvPr id="27" name="Group 69"/>
            <p:cNvGrpSpPr>
              <a:grpSpLocks/>
            </p:cNvGrpSpPr>
            <p:nvPr/>
          </p:nvGrpSpPr>
          <p:grpSpPr bwMode="auto">
            <a:xfrm>
              <a:off x="1270" y="2294"/>
              <a:ext cx="266" cy="298"/>
              <a:chOff x="1416" y="2246"/>
              <a:chExt cx="266" cy="298"/>
            </a:xfrm>
          </p:grpSpPr>
          <p:sp>
            <p:nvSpPr>
              <p:cNvPr id="28" name="Text Box 70"/>
              <p:cNvSpPr txBox="1">
                <a:spLocks noChangeArrowheads="1"/>
              </p:cNvSpPr>
              <p:nvPr/>
            </p:nvSpPr>
            <p:spPr bwMode="gray">
              <a:xfrm>
                <a:off x="1435" y="2267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b="1">
                    <a:solidFill>
                      <a:srgbClr val="FFFFFF"/>
                    </a:solidFill>
                  </a:rPr>
                  <a:t>3</a:t>
                </a:r>
              </a:p>
            </p:txBody>
          </p:sp>
          <p:grpSp>
            <p:nvGrpSpPr>
              <p:cNvPr id="29" name="Group 71"/>
              <p:cNvGrpSpPr>
                <a:grpSpLocks/>
              </p:cNvGrpSpPr>
              <p:nvPr/>
            </p:nvGrpSpPr>
            <p:grpSpPr bwMode="auto">
              <a:xfrm>
                <a:off x="1416" y="2246"/>
                <a:ext cx="266" cy="298"/>
                <a:chOff x="1415" y="1276"/>
                <a:chExt cx="266" cy="298"/>
              </a:xfrm>
            </p:grpSpPr>
            <p:pic>
              <p:nvPicPr>
                <p:cNvPr id="31" name="Picture 72" descr="Picture2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434" y="1521"/>
                  <a:ext cx="230" cy="5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32" name="Oval 73"/>
                <p:cNvSpPr>
                  <a:spLocks noChangeArrowheads="1"/>
                </p:cNvSpPr>
                <p:nvPr/>
              </p:nvSpPr>
              <p:spPr bwMode="gray">
                <a:xfrm flipH="1">
                  <a:off x="1415" y="1276"/>
                  <a:ext cx="266" cy="26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10E470"/>
                    </a:gs>
                    <a:gs pos="100000">
                      <a:srgbClr val="10E470">
                        <a:gamma/>
                        <a:shade val="57255"/>
                        <a:invGamma/>
                      </a:srgbClr>
                    </a:gs>
                  </a:gsLst>
                  <a:path path="rect">
                    <a:fillToRect t="100000" r="100000"/>
                  </a:path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52400" dir="16200000" sy="-100000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33" name="Oval 74"/>
                <p:cNvSpPr>
                  <a:spLocks noChangeArrowheads="1"/>
                </p:cNvSpPr>
                <p:nvPr/>
              </p:nvSpPr>
              <p:spPr bwMode="gray">
                <a:xfrm flipH="1">
                  <a:off x="1422" y="1282"/>
                  <a:ext cx="254" cy="254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10E470">
                        <a:gamma/>
                        <a:shade val="63529"/>
                        <a:invGamma/>
                      </a:srgbClr>
                    </a:gs>
                    <a:gs pos="100000">
                      <a:srgbClr val="10E470">
                        <a:alpha val="85001"/>
                      </a:srgbClr>
                    </a:gs>
                  </a:gsLst>
                  <a:lin ang="189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52400" dir="16200000" sy="-100000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pic>
              <p:nvPicPr>
                <p:cNvPr id="34" name="Picture 75" descr="Picture1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496" y="1278"/>
                  <a:ext cx="174" cy="17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30" name="Text Box 76"/>
              <p:cNvSpPr txBox="1">
                <a:spLocks noChangeArrowheads="1"/>
              </p:cNvSpPr>
              <p:nvPr/>
            </p:nvSpPr>
            <p:spPr bwMode="gray">
              <a:xfrm>
                <a:off x="1442" y="2262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b="1">
                    <a:solidFill>
                      <a:srgbClr val="FFFFFF"/>
                    </a:solidFill>
                  </a:rPr>
                  <a:t>3</a:t>
                </a:r>
              </a:p>
            </p:txBody>
          </p:sp>
        </p:grpSp>
      </p:grpSp>
      <p:grpSp>
        <p:nvGrpSpPr>
          <p:cNvPr id="35" name="Group 95"/>
          <p:cNvGrpSpPr>
            <a:grpSpLocks/>
          </p:cNvGrpSpPr>
          <p:nvPr/>
        </p:nvGrpSpPr>
        <p:grpSpPr bwMode="auto">
          <a:xfrm>
            <a:off x="2053894" y="4124393"/>
            <a:ext cx="5070475" cy="547687"/>
            <a:chOff x="1268" y="2727"/>
            <a:chExt cx="3194" cy="345"/>
          </a:xfrm>
        </p:grpSpPr>
        <p:sp>
          <p:nvSpPr>
            <p:cNvPr id="36" name="AutoShape 33"/>
            <p:cNvSpPr>
              <a:spLocks noChangeArrowheads="1"/>
            </p:cNvSpPr>
            <p:nvPr/>
          </p:nvSpPr>
          <p:spPr bwMode="gray">
            <a:xfrm>
              <a:off x="1422" y="2727"/>
              <a:ext cx="3040" cy="334"/>
            </a:xfrm>
            <a:prstGeom prst="roundRect">
              <a:avLst>
                <a:gd name="adj" fmla="val 50000"/>
              </a:avLst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ru-RU"/>
            </a:p>
          </p:txBody>
        </p:sp>
        <p:sp>
          <p:nvSpPr>
            <p:cNvPr id="37" name="Text Box 41"/>
            <p:cNvSpPr txBox="1">
              <a:spLocks noChangeArrowheads="1"/>
            </p:cNvSpPr>
            <p:nvPr/>
          </p:nvSpPr>
          <p:spPr bwMode="gray">
            <a:xfrm>
              <a:off x="1525" y="2775"/>
              <a:ext cx="263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3806097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</a:rPr>
                <a:t>Click to add Title</a:t>
              </a:r>
            </a:p>
          </p:txBody>
        </p:sp>
        <p:grpSp>
          <p:nvGrpSpPr>
            <p:cNvPr id="38" name="Group 77"/>
            <p:cNvGrpSpPr>
              <a:grpSpLocks/>
            </p:cNvGrpSpPr>
            <p:nvPr/>
          </p:nvGrpSpPr>
          <p:grpSpPr bwMode="auto">
            <a:xfrm>
              <a:off x="1268" y="2774"/>
              <a:ext cx="266" cy="298"/>
              <a:chOff x="1414" y="2726"/>
              <a:chExt cx="266" cy="298"/>
            </a:xfrm>
          </p:grpSpPr>
          <p:sp>
            <p:nvSpPr>
              <p:cNvPr id="39" name="Text Box 78"/>
              <p:cNvSpPr txBox="1">
                <a:spLocks noChangeArrowheads="1"/>
              </p:cNvSpPr>
              <p:nvPr/>
            </p:nvSpPr>
            <p:spPr bwMode="gray">
              <a:xfrm>
                <a:off x="1435" y="2748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b="1">
                    <a:solidFill>
                      <a:srgbClr val="FFFFFF"/>
                    </a:solidFill>
                  </a:rPr>
                  <a:t>4</a:t>
                </a:r>
              </a:p>
            </p:txBody>
          </p:sp>
          <p:grpSp>
            <p:nvGrpSpPr>
              <p:cNvPr id="40" name="Group 79"/>
              <p:cNvGrpSpPr>
                <a:grpSpLocks/>
              </p:cNvGrpSpPr>
              <p:nvPr/>
            </p:nvGrpSpPr>
            <p:grpSpPr bwMode="auto">
              <a:xfrm>
                <a:off x="1414" y="2726"/>
                <a:ext cx="266" cy="298"/>
                <a:chOff x="1415" y="1276"/>
                <a:chExt cx="266" cy="298"/>
              </a:xfrm>
            </p:grpSpPr>
            <p:pic>
              <p:nvPicPr>
                <p:cNvPr id="42" name="Picture 80" descr="Picture2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434" y="1521"/>
                  <a:ext cx="230" cy="5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43" name="Oval 81"/>
                <p:cNvSpPr>
                  <a:spLocks noChangeArrowheads="1"/>
                </p:cNvSpPr>
                <p:nvPr/>
              </p:nvSpPr>
              <p:spPr bwMode="gray">
                <a:xfrm flipH="1">
                  <a:off x="1415" y="1276"/>
                  <a:ext cx="266" cy="26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CA55F9"/>
                    </a:gs>
                    <a:gs pos="100000">
                      <a:srgbClr val="CA55F9">
                        <a:gamma/>
                        <a:shade val="57255"/>
                        <a:invGamma/>
                      </a:srgbClr>
                    </a:gs>
                  </a:gsLst>
                  <a:path path="rect">
                    <a:fillToRect t="100000" r="100000"/>
                  </a:path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52400" dir="16200000" sy="-100000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44" name="Oval 82"/>
                <p:cNvSpPr>
                  <a:spLocks noChangeArrowheads="1"/>
                </p:cNvSpPr>
                <p:nvPr/>
              </p:nvSpPr>
              <p:spPr bwMode="gray">
                <a:xfrm flipH="1">
                  <a:off x="1422" y="1282"/>
                  <a:ext cx="254" cy="254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CA55F9">
                        <a:gamma/>
                        <a:shade val="63529"/>
                        <a:invGamma/>
                      </a:srgbClr>
                    </a:gs>
                    <a:gs pos="100000">
                      <a:srgbClr val="CA55F9">
                        <a:alpha val="85001"/>
                      </a:srgbClr>
                    </a:gs>
                  </a:gsLst>
                  <a:lin ang="189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52400" dir="16200000" sy="-100000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pic>
              <p:nvPicPr>
                <p:cNvPr id="45" name="Picture 83" descr="Picture1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496" y="1278"/>
                  <a:ext cx="174" cy="17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41" name="Text Box 84"/>
              <p:cNvSpPr txBox="1">
                <a:spLocks noChangeArrowheads="1"/>
              </p:cNvSpPr>
              <p:nvPr/>
            </p:nvSpPr>
            <p:spPr bwMode="gray">
              <a:xfrm>
                <a:off x="1440" y="2742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b="1">
                    <a:solidFill>
                      <a:srgbClr val="FFFFFF"/>
                    </a:solidFill>
                  </a:rPr>
                  <a:t>4</a:t>
                </a:r>
              </a:p>
            </p:txBody>
          </p:sp>
        </p:grpSp>
      </p:grpSp>
      <p:grpSp>
        <p:nvGrpSpPr>
          <p:cNvPr id="46" name="Group 96"/>
          <p:cNvGrpSpPr>
            <a:grpSpLocks/>
          </p:cNvGrpSpPr>
          <p:nvPr/>
        </p:nvGrpSpPr>
        <p:grpSpPr bwMode="auto">
          <a:xfrm>
            <a:off x="2053894" y="4886393"/>
            <a:ext cx="5064125" cy="547687"/>
            <a:chOff x="1268" y="3207"/>
            <a:chExt cx="3190" cy="345"/>
          </a:xfrm>
        </p:grpSpPr>
        <p:sp>
          <p:nvSpPr>
            <p:cNvPr id="47" name="AutoShape 43"/>
            <p:cNvSpPr>
              <a:spLocks noChangeArrowheads="1"/>
            </p:cNvSpPr>
            <p:nvPr/>
          </p:nvSpPr>
          <p:spPr bwMode="gray">
            <a:xfrm>
              <a:off x="1418" y="3207"/>
              <a:ext cx="3040" cy="334"/>
            </a:xfrm>
            <a:prstGeom prst="roundRect">
              <a:avLst>
                <a:gd name="adj" fmla="val 50000"/>
              </a:avLst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ru-RU"/>
            </a:p>
          </p:txBody>
        </p:sp>
        <p:sp>
          <p:nvSpPr>
            <p:cNvPr id="48" name="Text Box 52"/>
            <p:cNvSpPr txBox="1">
              <a:spLocks noChangeArrowheads="1"/>
            </p:cNvSpPr>
            <p:nvPr/>
          </p:nvSpPr>
          <p:spPr bwMode="gray">
            <a:xfrm>
              <a:off x="1521" y="3255"/>
              <a:ext cx="263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3806097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</a:rPr>
                <a:t>Click to add Title</a:t>
              </a:r>
            </a:p>
          </p:txBody>
        </p:sp>
        <p:grpSp>
          <p:nvGrpSpPr>
            <p:cNvPr id="49" name="Group 85"/>
            <p:cNvGrpSpPr>
              <a:grpSpLocks/>
            </p:cNvGrpSpPr>
            <p:nvPr/>
          </p:nvGrpSpPr>
          <p:grpSpPr bwMode="auto">
            <a:xfrm>
              <a:off x="1268" y="3254"/>
              <a:ext cx="266" cy="298"/>
              <a:chOff x="1414" y="3206"/>
              <a:chExt cx="266" cy="298"/>
            </a:xfrm>
          </p:grpSpPr>
          <p:grpSp>
            <p:nvGrpSpPr>
              <p:cNvPr id="50" name="Group 86"/>
              <p:cNvGrpSpPr>
                <a:grpSpLocks/>
              </p:cNvGrpSpPr>
              <p:nvPr/>
            </p:nvGrpSpPr>
            <p:grpSpPr bwMode="auto">
              <a:xfrm>
                <a:off x="1414" y="3206"/>
                <a:ext cx="266" cy="298"/>
                <a:chOff x="1415" y="1276"/>
                <a:chExt cx="266" cy="298"/>
              </a:xfrm>
            </p:grpSpPr>
            <p:pic>
              <p:nvPicPr>
                <p:cNvPr id="52" name="Picture 87" descr="Picture2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434" y="1521"/>
                  <a:ext cx="230" cy="5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53" name="Oval 88"/>
                <p:cNvSpPr>
                  <a:spLocks noChangeArrowheads="1"/>
                </p:cNvSpPr>
                <p:nvPr/>
              </p:nvSpPr>
              <p:spPr bwMode="gray">
                <a:xfrm flipH="1">
                  <a:off x="1415" y="1276"/>
                  <a:ext cx="266" cy="26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4D98E3"/>
                    </a:gs>
                    <a:gs pos="100000">
                      <a:srgbClr val="4D98E3">
                        <a:gamma/>
                        <a:shade val="57255"/>
                        <a:invGamma/>
                      </a:srgbClr>
                    </a:gs>
                  </a:gsLst>
                  <a:path path="rect">
                    <a:fillToRect t="100000" r="100000"/>
                  </a:path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52400" dir="16200000" sy="-100000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54" name="Oval 89"/>
                <p:cNvSpPr>
                  <a:spLocks noChangeArrowheads="1"/>
                </p:cNvSpPr>
                <p:nvPr/>
              </p:nvSpPr>
              <p:spPr bwMode="gray">
                <a:xfrm flipH="1">
                  <a:off x="1422" y="1282"/>
                  <a:ext cx="254" cy="254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4D98E3">
                        <a:gamma/>
                        <a:shade val="63529"/>
                        <a:invGamma/>
                      </a:srgbClr>
                    </a:gs>
                    <a:gs pos="100000">
                      <a:srgbClr val="4D98E3">
                        <a:alpha val="85001"/>
                      </a:srgbClr>
                    </a:gs>
                  </a:gsLst>
                  <a:lin ang="189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52400" dir="16200000" sy="-100000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pic>
              <p:nvPicPr>
                <p:cNvPr id="55" name="Picture 90" descr="Picture1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496" y="1278"/>
                  <a:ext cx="174" cy="17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51" name="Text Box 91"/>
              <p:cNvSpPr txBox="1">
                <a:spLocks noChangeArrowheads="1"/>
              </p:cNvSpPr>
              <p:nvPr/>
            </p:nvSpPr>
            <p:spPr bwMode="gray">
              <a:xfrm>
                <a:off x="1440" y="3222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b="1">
                    <a:solidFill>
                      <a:srgbClr val="FFFFFF"/>
                    </a:solidFill>
                  </a:rPr>
                  <a:t>5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835461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307</TotalTime>
  <Words>32</Words>
  <Application>Microsoft Office PowerPoint</Application>
  <PresentationFormat>Экран (4:3)</PresentationFormat>
  <Paragraphs>14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Office Theme</vt:lpstr>
      <vt:lpstr>Защита программы дальнейшего образования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PJSC "New Engineering Technologies"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presentation</dc:title>
  <dc:creator>Markasian, Pavel (KIEVH)</dc:creator>
  <cp:lastModifiedBy>Анастасия Иванова</cp:lastModifiedBy>
  <cp:revision>68</cp:revision>
  <dcterms:created xsi:type="dcterms:W3CDTF">2016-11-18T14:12:19Z</dcterms:created>
  <dcterms:modified xsi:type="dcterms:W3CDTF">2019-01-17T16:15:03Z</dcterms:modified>
</cp:coreProperties>
</file>