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02.9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193 213,'10'-2,"0"0,0 0,0-1,-1 0,1-1,-1 0,5-2,11-5,161-60,-162 67,-30 15,-35 22,6-10,-1-2,0-2,-25 8,44-20,-1 0,1-2,-1 0,-1-1,1-1,0-1,-1-1,0 0,-5-1,19-1,0 1,1-1,-1 0,1 0,-1-1,1 1,0-1,0 0,0 0,0 0,0-1,0 1,0-1,1 0,-1 0,1 0,0-1,0 1,0-1,0 0,1 0,0 0,-1 0,1 0,0-1,-1-3,0-1,1 1,0-1,0 0,1 0,0 1,1-1,0 0,0 0,1 0,0 0,2-6,-1 10,-1 1,1 0,1 0,-1 0,0 0,1 1,0-1,0 1,0-1,0 1,1 0,-1 0,1 0,0 1,0-1,0 1,0 0,0 0,0 1,1-1,-1 1,0 0,1 0,2 0,14-4,1 2,0 0,0 2,10 0,-9 1,1 1,0 1,-1 2,1 0,-1 1,0 1,-1 1,7 4,-21-8,0 1,0-1,0 2,-1-1,1 1,-1 0,-1 1,1-1,-1 1,0 1,0-1,0 1,-1 0,0 0,-1 1,1-1,-1 1,-1 0,0 0,0 1,0-1,-1 0,1 8,-3-12,0 0,0 0,-1 0,1 0,-1 0,0 0,0 0,0 0,0 0,-1 0,1-1,-1 1,0-1,0 1,0-1,-1 0,1 1,-1-1,0 0,0-1,0 1,0-1,-1 1,1-1,0 0,-1 0,0 0,1-1,-1 1,0-1,0 0,-12 5,0-1,-1-1,1-1,-1 0,1-1,-16-1,23 0,1-1,-1-1,0 0,0 0,1 0,-1-1,1-1,0 1,-4-3,8 3,1 1,-1-1,1 0,0-1,0 1,0-1,0 1,0-1,0 0,1 0,0 0,-1-1,1 1,0 0,1-1,-1 1,0-1,1 0,0 0,0 1,-1-5,0-12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04.57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133 611,'40'-2,"-27"1,-1 0,1 1,-1 0,1 1,-1 0,0 1,11 3,-22-5,0 1,0-1,0 0,-1 0,1 1,0-1,0 1,0-1,0 1,-1-1,1 1,0-1,0 1,-1-1,1 1,0 0,-1 0,1-1,-1 1,1 0,-1 0,1 0,-1-1,0 1,1 0,-1 0,0 0,0 0,0 0,1 0,-1 0,0 0,0 0,-1 1,0 1,0-1,0 0,0 0,-1 0,1 1,-1-1,1-1,-1 1,1 0,-1 0,0-1,-1 1,-7 7,-1-2,0 1,0-1,-9 3,1-2,0-1,0 0,-1-2,-1 0,15-3,0-1,0 0,0 0,0-1,0 1,0-1,0-1,0 1,0-1,0 0,0-1,0 1,0-1,0 0,-2-2,6 3,0-1,1 1,-1-1,0 0,1 1,-1-1,1 0,0 0,0 0,0 0,0 0,0 0,0 0,0 0,1-1,-1 1,1 0,-1 0,1-1,0 1,0 0,0 0,0-1,1 1,-1 0,0 0,1-1,0 1,-1 0,2-1,1-7,1 1,0 0,0 1,1-1,0 1,5-7,16-14,2 0,1 2,0 1,2 1,1 2,1 1,1 2,1 1,3 0,-20 11,1 0,-1 1,1 1,0 1,0 1,1 1,-1 0,1 2,0 0,0 1,6 1,-25-1,0 0,0 0,0 0,0 1,0-1,0 0,0 0,0 1,0-1,0 0,0 1,0-1,0 1,0 0,0-1,0 1,0 0,-1-1,1 1,0 0,-1 0,1 0,0-1,-1 1,1 0,-1 0,1 0,-1 1,0 0,0-1,0 1,0 0,0 0,0 0,-1 0,1-1,-1 1,0 0,1 0,-1-1,0 1,0-1,0 1,0 0,-7 9,0-1,0-1,-1 1,-5 3,-7 5,-2 0,0-1,0-1,-2-2,0 0,-12 4,35-17,1 0,-1 0,1 0,-1-1,0 1,1 0,-1-1,0 1,0-1,1 0,-1 1,0-1,0 0,0 0,1 0,-1 0,0-1,0 1,1 0,-1-1,0 1,0-1,-1 0,3-1,-1 1,1-1,0 1,0-1,0 1,0-1,0 1,0-1,1 1,-1-1,0 1,1 0,-1-1,1 1,-1 0,1-1,0 1,0 0,0 0,-1-1,1 1,0 0,0 0,0 0,1 0,-1 0,0 0,1 0,11-12,1 0,0 1,1 1,1 0,-1 1,2 0,-1 2,1 0,0 0,1 2,14-4,-31 10,0-1,0 1,0 0,0-1,0 1,0 0,0 0,0 0,0 0,0 0,1 0,-1 0,0 0,0 0,0 0,0 0,0 1,0-1,0 0,0 1,0-1,0 1,0-1,0 1,0 0,-1-1,1 1,0 0,0 0,-1 1,0-1,0 1,0-1,0 1,0 0,-1-1,1 1,0-1,-1 1,0-1,1 1,-1-1,0 1,0-1,0 0,0 1,0-1,-51 57,36-43,0-1,-1 0,-1-2,0 0,0-1,-12 5,28-15,1 0,-1 0,1-1,-1 1,0 0,1-1,-1 1,0-1,0 0,1 0,-1 0,0 1,0-2,1 1,-1 0,0 0,-1-1,3 1,-1-1,1 1,-1-1,1 1,0-1,-1 1,1-1,0 1,-1-1,1 0,0 1,0-1,0 0,0 1,-1-1,1 1,0-1,0 0,0 1,0-1,1 0,-1 1,0-1,0 0,0 1,0-1,1 0,-1 1,0-1,3-6,0 0,1 0,0 1,0-1,0 1,1 0,1-1,59-60,-60 62,1 0,0 1,0-1,1 1,-1 0,1 1,0-1,0 1,0 1,7-3,-14 5,1 0,-1 0,1 0,0 0,-1-1,1 1,0 0,-1 0,1 0,0 1,-1-1,1 0,0 0,-1 0,1 0,0 0,-1 1,1-1,-1 0,1 1,-1-1,1 0,0 1,-1-1,1 1,-1-1,0 1,1-1,-1 1,1-1,-1 1,0-1,1 1,-1 0,0-1,0 1,1-1,-1 1,0 0,0-1,0 1,0 0,0-1,0 1,0 0,0-1,0 1,0 0,0-1,-1 1,1 0,0-1,0 1,0-1,-1 1,1-1,0 1,-1 0,1-1,-1 1,1-1,-23 39,3-13,-2-1,-1-1,0-1,-2-1,-1-1,-9 5,34-25,0-1,0 1,0-1,0 1,1-1,-1 1,0-1,0 0,0 1,0-1,0 0,0 0,0 0,0 0,0 0,0 0,0 0,0 0,0 0,0 0,0 0,0-1,0 1,0 0,0-1,0 1,0-1,1 1,-1-1,0 1,0-1,0 1,1-1,-1 0,0 0,1 1,-1-1,1 0,-1 0,0 0,1 0,0 0,-1 1,1-1,0 0,-1 0,1 0,0-1,-8-55,8 53,-13-180,-13-25,6 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08.9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422 827,'-1'-27,"1"0,2-1,0 1,2 0,1 0,1 0,7-19,25-37,-23 53,-2-1,8-24,-18 45,-1 0,0 0,0 0,-1 0,0-1,-1 1,0-1,0 1,-1 0,-3-10,-2-6,-1 1,-1 0,-2 1,-6-13,11 27,-1-1,0 1,-1 0,1 1,-2 0,1 0,-2 0,1 1,-1 0,0 1,-4-3,5 6,0 1,-1-1,0 1,0 1,0 0,0 0,0 1,0 0,0 0,-1 1,1 0,-9 2,-5 1,1 0,0 1,-1 2,-14 5,3 3,-1 1,-5 5,-5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10.3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0 608,'62'-2,"-1"-3,0-2,0-3,-1-3,-1-2,0-3,12-7,49-18,-119 42,0 1,0-1,1 1,-1-1,0 1,1-1,-1 1,0 0,1-1,-1 1,1 0,-1 0,0 0,1 0,-1 0,1 1,-1-1,0 0,1 1,-1-1,0 1,1-1,-2 1,1 0,-1 0,0 0,0 0,0 0,0 1,-1-1,1 0,0-1,0 1,0 0,-1 0,1 0,-1 0,1 0,-1 0,1 0,-1 0,1 0,-1-1,0 1,0 0,-48 53,48-53,-26 26,-15 15,-2-1,-1-2,-3-3,-7 3,49-35,-1 0,1 0,-1-1,0 0,0 0,0-1,-1 0,1 0,0 0,-1-1,1 0,-1-1,1 0,-5 0,7-1,0-1,0 1,0-1,0 0,0 0,0 0,1-1,-1 0,1 0,-1 0,1 0,0-1,0 1,1-1,-1 0,1 0,0-1,0 1,0-1,0-2,-4-5,1 0,1 0,0-1,0 1,2-2,-1 1,2 0,0 0,0-1,1 1,1-1,0 1,1-1,1 1,0-1,1 1,0 0,1 0,0 0,1 0,3-5,2-3,2 1,0 0,1 0,1 2,0-1,2 2,0 0,1 1,1 0,0 2,1 0,3-1,-17 12,0 0,0-1,1 2,-1-1,1 1,0-1,-1 2,1-1,0 1,0-1,0 2,1-1,-1 1,0 0,0 0,0 0,0 1,0 0,0 1,0-1,0 1,1 1,0 1,-1 0,1 0,-1 0,0 1,0 0,-1 0,1 1,-1-1,0 1,-1 0,0 1,0-1,0 1,0 0,1 4,0 1,0 0,-1 0,0 0,0 1,-2-1,1 1,-2 0,0 0,0-1,-1 1,-1 0,0 0,-1 6,-2-4,0 1,-2-1,1 0,-2-1,0 1,-1-1,0 0,-1-1,0 0,-9 9,-1 0,-9 14,-2 0,-2-2,-1-2,-2-1,-26 18,60-48,-1 1,1-1,0 0,-1 0,1 0,-1 0,0 0,1-1,-1 1,0 0,1-1,-1 1,0-1,1 0,-1 0,0 1,0-1,0 0,1 0,-1-1,0 1,0 0,1-1,-1 1,0-1,1 1,-1-1,0 0,1 0,-1 1,1-1,-1 0,1-1,-1 1,1 0,0 0,0-1,0 1,-1 0,1-1,1 1,-1-1,0 1,0-1,0 0,-1-5,0 1,0 0,1-1,0 1,0 0,0-1,1 0,0 1,0-1,1 1,-1-1,2 0,4-14,0 1,2 0,1 1,0-1,1 2,1-1,1 1,1 1,0 0,1 1,1 1,0 0,1 1,1 0,0 2,0 0,2 0,-1 2,9-3,-23 11,1 1,-1 0,1-1,0 1,0 1,-1-1,1 1,0 0,0 0,0 0,-1 1,1-1,0 1,0 0,-1 1,1-1,-1 1,1 0,-1 0,0 0,0 1,0-1,0 1,0 0,0 0,-1 1,1-1,-1 1,0 0,0-1,-1 1,1 1,-1-1,2 2,2 8,1-1,-2 1,0 0,0 0,-1 0,-1 1,0-1,-2 1,1 0,-2 13,-1-13,-1-1,0 1,-1-1,-1 0,-1 0,0-1,0 1,-1-1,-1 0,0 0,-1-1,-1 1,-14 17,0-1,-2-1,-1-2,-6 4,25-24,0 1,0-1,-1-1,0 1,0-2,0 1,-1-1,0 0,0 0,-4 0,9-3,1-1,0 1,0-1,-1 0,1 0,0 0,0 0,-1-1,1 1,0-1,0 0,0 0,0 0,0 0,0 0,0-1,0 1,0-1,1 0,-1 0,1 0,-1 0,1-1,0 1,0 0,0-1,0 0,0 1,0-1,1 0,-1-2,-9-16,2-1,1-1,0 0,2 0,1 0,0-1,2 0,1 1,1-1,1 0,0 0,3-4,4-30,2-1,3 2,2 0,9-18,-8 31,1 1,2 0,3 2,0 0,3 1,2 1,28-33,-49 66,0 1,0 0,0 1,1-1,-1 1,4-1,-8 4,-1 1,1-1,-1 1,1 0,0-1,-1 1,1 0,0-1,-1 1,1 0,0 0,-1 0,1 0,0 0,0 0,-1 0,1 0,0 0,0 0,-1 0,1 0,0 0,-1 1,1-1,0 0,-1 0,1 1,0-1,-1 1,1-1,-1 0,1 1,-1-1,1 1,-1 0,1-1,-1 1,1-1,-1 1,0-1,1 1,-1 0,0-1,1 1,-1 0,0 0,0-1,0 1,0 0,0-1,0 1,0 0,0 0,0-1,0 1,0 0,0-1,0 1,-1 0,1-1,0 1,-1 10,0-1,-1 0,-1 1,1-1,-1 0,-1 0,0-1,0 1,-1-1,-3 5,-16 24,-24 29,45-63,-148 182,125-156,21-23,-1 0,0-1,-1 1,1-2,-1 1,-2 0,8-5,0 0,0-1,0 1,0 0,-1-1,1 1,0-1,0 0,0 1,0-1,-1 0,1 0,0 1,0-1,-1 0,1 0,0-1,0 1,0 0,-1 0,1 0,0-1,0 1,0-1,-1 1,1-1,0 1,0-1,0 0,0 1,0-1,0 0,0 0,1 0,-1 0,0 0,0 0,1 0,-1 0,0 0,1 0,-1 0,1 0,0-1,-1 1,1-1,-9-31,4-4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11.11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1,'5'12,"-1"0,0 1,0 0,-1 0,-1 0,0 0,-1 5,1 98,-3-65,2 20,3 0,6 28,6-18,-9-56,-2 0,-1 0,-1 1,-1 0,-1 15,-6-26,-5-16,-10-22,6-1,1-1,1 0,1-1,2 0,0-1,2 0,1 0,1 0,1-3,-3-51,4 0,4-41,0 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11.84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0,'25'30,"0"1,-3 1,0 1,-2 1,-2 1,-1 0,6 21,-12-26,-2 1,-1 0,-1 1,-1-1,-2 1,-2 1,0-1,-2 0,-2 0,-2 12,5-128,-1 10,16-58,-14 118,1 0,1 0,0 0,1 0,0 1,1 0,7-12,-13 25,0 0,0 0,0 0,0-1,0 1,0 0,0 0,0 0,1-1,-1 1,0 0,0 0,0 0,0 0,0-1,1 1,-1 0,0 0,0 0,0 0,0 0,1 0,-1 0,0-1,0 1,0 0,1 0,-1 0,0 0,0 0,0 0,1 0,-1 0,0 0,0 0,1 0,-1 0,0 0,0 0,0 1,1-1,-1 0,0 0,0 0,0 0,0 0,1 0,-1 0,0 1,0-1,6 14,-2 20,-2 103,-3-99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13.1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613 1,'-70'66,"-2"-3,-4-3,-55 32,29-20,75-51,19-14,-1 0,0 0,0-1,-1 0,1-1,-1 0,0-1,0 0,-1 0,9-4,1 0,-1 0,1 0,-1 0,1 0,0 0,-1-1,1 1,-1 0,1-1,0 0,-1 1,1-1,0 0,0 1,-1-1,1 0,0 0,0 0,0 0,0 0,0 0,0 0,0-1,0 1,1 0,-1 0,0-1,1 1,-1 0,1-1,0 1,-1-1,1 1,0-1,0 1,0 0,0-1,0 0,-3-63,3 63,4-32,1 0,2 0,1 0,2 1,1 0,6-9,-15 37,-1 1,1-1,0 1,1 0,-1-1,1 1,0 0,0 1,0-1,0 1,1-1,-1 1,1 0,0 0,-1 2,-1 0,1 0,0 0,0 0,0 0,0 0,0 1,-1 0,1-1,0 1,0 0,0 1,0-1,0 0,0 1,0 0,0-1,0 1,-1 0,1 1,0-1,-1 0,1 1,11 7,0 0,-1 1,0 1,-1 0,0 0,-1 1,0 1,-1 0,-1 0,0 1,0 0,-1 0,-1 1,-1 0,0 1,-1-1,-1 1,0 0,-1 2,0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21:53:14.0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6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3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12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1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1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3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9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5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9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1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0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2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4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2F5A8-5268-4CAF-84E1-B8B748F1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181" y="606566"/>
            <a:ext cx="9473819" cy="852227"/>
          </a:xfrm>
        </p:spPr>
        <p:txBody>
          <a:bodyPr/>
          <a:lstStyle/>
          <a:p>
            <a:r>
              <a:rPr lang="ru" dirty="0">
                <a:solidFill>
                  <a:schemeClr val="accent2"/>
                </a:solidFill>
              </a:rPr>
              <a:t>Распределитель дедлайнов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96D1005-7157-4CD5-8A56-FBA1B5878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24" y="1679434"/>
            <a:ext cx="8128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A9768-89BE-4750-82FC-F81746E22C02}"/>
              </a:ext>
            </a:extLst>
          </p:cNvPr>
          <p:cNvSpPr txBox="1"/>
          <p:nvPr/>
        </p:nvSpPr>
        <p:spPr>
          <a:xfrm>
            <a:off x="8906681" y="6355688"/>
            <a:ext cx="612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" dirty="0">
                <a:solidFill>
                  <a:schemeClr val="accent2"/>
                </a:solidFill>
              </a:rPr>
              <a:t>Страдала Иванова Анастасия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9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6">
            <a:extLst>
              <a:ext uri="{FF2B5EF4-FFF2-40B4-BE49-F238E27FC236}">
                <a16:creationId xmlns:a16="http://schemas.microsoft.com/office/drawing/2014/main" id="{CAC78E6D-6D0A-4F9A-9C3E-BBBA9510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440" y="1564699"/>
            <a:ext cx="7224889" cy="5418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67B7C-32D1-476C-90EB-0C645FFD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И</a:t>
            </a:r>
            <a:r>
              <a:rPr lang="ru" dirty="0">
                <a:solidFill>
                  <a:schemeClr val="accent2"/>
                </a:solidFill>
              </a:rPr>
              <a:t>деальная ситуация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B6F74-4B37-4B9D-B6A7-46B197EF499F}"/>
              </a:ext>
            </a:extLst>
          </p:cNvPr>
          <p:cNvSpPr txBox="1"/>
          <p:nvPr/>
        </p:nvSpPr>
        <p:spPr>
          <a:xfrm>
            <a:off x="820003" y="209708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9D2A9-75E1-4A9E-B514-6C26BA2F5122}"/>
              </a:ext>
            </a:extLst>
          </p:cNvPr>
          <p:cNvSpPr txBox="1"/>
          <p:nvPr/>
        </p:nvSpPr>
        <p:spPr>
          <a:xfrm>
            <a:off x="1262833" y="1718740"/>
            <a:ext cx="333991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b="1" dirty="0">
                <a:solidFill>
                  <a:schemeClr val="accent3"/>
                </a:solidFill>
              </a:rPr>
              <a:t>Д</a:t>
            </a:r>
            <a:r>
              <a:rPr lang="ru" sz="3600" b="1" dirty="0">
                <a:solidFill>
                  <a:schemeClr val="accent3"/>
                </a:solidFill>
              </a:rPr>
              <a:t>о</a:t>
            </a:r>
          </a:p>
          <a:p>
            <a:pPr algn="l"/>
            <a:r>
              <a:rPr lang="ru" sz="3200" dirty="0">
                <a:solidFill>
                  <a:schemeClr val="accent3"/>
                </a:solidFill>
              </a:rPr>
              <a:t>Сгоревшие дедлайны</a:t>
            </a:r>
          </a:p>
          <a:p>
            <a:pPr algn="l"/>
            <a:r>
              <a:rPr lang="ru" sz="3200" dirty="0">
                <a:solidFill>
                  <a:schemeClr val="accent3"/>
                </a:solidFill>
              </a:rPr>
              <a:t>Бессонные ночи</a:t>
            </a:r>
          </a:p>
          <a:p>
            <a:pPr algn="l"/>
            <a:r>
              <a:rPr lang="ru" sz="3200" dirty="0">
                <a:solidFill>
                  <a:schemeClr val="accent3"/>
                </a:solidFill>
              </a:rPr>
              <a:t>Вытрепанные нервы</a:t>
            </a:r>
          </a:p>
          <a:p>
            <a:pPr algn="l"/>
            <a:r>
              <a:rPr lang="ru" sz="3200" dirty="0">
                <a:solidFill>
                  <a:schemeClr val="accent3"/>
                </a:solidFill>
              </a:rPr>
              <a:t>Ужасное настроение</a:t>
            </a:r>
          </a:p>
          <a:p>
            <a:pPr algn="l"/>
            <a:r>
              <a:rPr lang="ru" sz="3200" dirty="0">
                <a:solidFill>
                  <a:schemeClr val="accent3"/>
                </a:solidFill>
              </a:rPr>
              <a:t>«Пойду на дизайн»</a:t>
            </a: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6D392-365D-4A5D-91EB-EC9CAD7D5001}"/>
              </a:ext>
            </a:extLst>
          </p:cNvPr>
          <p:cNvSpPr txBox="1"/>
          <p:nvPr/>
        </p:nvSpPr>
        <p:spPr>
          <a:xfrm>
            <a:off x="4855606" y="1718739"/>
            <a:ext cx="333991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После</a:t>
            </a:r>
          </a:p>
          <a:p>
            <a:pPr algn="l"/>
            <a:r>
              <a:rPr lang="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Выполненные заданя</a:t>
            </a:r>
          </a:p>
          <a:p>
            <a:pPr algn="l"/>
            <a:r>
              <a:rPr lang="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Сон как у людей</a:t>
            </a:r>
          </a:p>
          <a:p>
            <a:pPr algn="l"/>
            <a:r>
              <a:rPr lang="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Спокойствие и медитация</a:t>
            </a:r>
          </a:p>
          <a:p>
            <a:pPr algn="l"/>
            <a:r>
              <a:rPr lang="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Чудесное настроение</a:t>
            </a:r>
          </a:p>
          <a:p>
            <a:pPr algn="l"/>
            <a:r>
              <a:rPr lang="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«Пойду на Матинф»</a:t>
            </a:r>
          </a:p>
          <a:p>
            <a:pPr algn="l"/>
            <a:endParaRPr lang="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" dirty="0">
              <a:solidFill>
                <a:schemeClr val="accent3"/>
              </a:solidFill>
            </a:endParaRPr>
          </a:p>
          <a:p>
            <a:pPr algn="l"/>
            <a:endParaRPr lang="ru-RU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BA07BD1C-7537-4B04-8EBB-0DA43A1BB997}"/>
                  </a:ext>
                </a:extLst>
              </p14:cNvPr>
              <p14:cNvContentPartPr/>
              <p14:nvPr/>
            </p14:nvContentPartPr>
            <p14:xfrm>
              <a:off x="11536170" y="6482186"/>
              <a:ext cx="200880" cy="11628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BA07BD1C-7537-4B04-8EBB-0DA43A1BB9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2530" y="6374186"/>
                <a:ext cx="3085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0513EF32-6857-42BE-88EE-66B3F94AEB14}"/>
                  </a:ext>
                </a:extLst>
              </p14:cNvPr>
              <p14:cNvContentPartPr/>
              <p14:nvPr/>
            </p14:nvContentPartPr>
            <p14:xfrm>
              <a:off x="11557770" y="6291026"/>
              <a:ext cx="222120" cy="26856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0513EF32-6857-42BE-88EE-66B3F94AEB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03770" y="6183386"/>
                <a:ext cx="3297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2080A552-6877-4CAB-B836-0C8A4AFB9FD7}"/>
                  </a:ext>
                </a:extLst>
              </p14:cNvPr>
              <p14:cNvContentPartPr/>
              <p14:nvPr/>
            </p14:nvContentPartPr>
            <p14:xfrm>
              <a:off x="11614650" y="6573626"/>
              <a:ext cx="198720" cy="29808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2080A552-6877-4CAB-B836-0C8A4AFB9F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60650" y="6465626"/>
                <a:ext cx="3063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EDCC896D-8107-4644-990D-36F649E35C06}"/>
                  </a:ext>
                </a:extLst>
              </p14:cNvPr>
              <p14:cNvContentPartPr/>
              <p14:nvPr/>
            </p14:nvContentPartPr>
            <p14:xfrm>
              <a:off x="11548410" y="6348986"/>
              <a:ext cx="232560" cy="38196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EDCC896D-8107-4644-990D-36F649E35C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94410" y="6241346"/>
                <a:ext cx="3402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C2EBB4D9-FB0F-4015-8E5D-8241E8EAA2D0}"/>
                  </a:ext>
                </a:extLst>
              </p14:cNvPr>
              <p14:cNvContentPartPr/>
              <p14:nvPr/>
            </p14:nvContentPartPr>
            <p14:xfrm>
              <a:off x="11585130" y="6397226"/>
              <a:ext cx="48960" cy="28080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C2EBB4D9-FB0F-4015-8E5D-8241E8EAA2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31490" y="6289586"/>
                <a:ext cx="1566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B9B2A5DB-A889-48A3-86D7-3B5053C929D1}"/>
                  </a:ext>
                </a:extLst>
              </p14:cNvPr>
              <p14:cNvContentPartPr/>
              <p14:nvPr/>
            </p14:nvContentPartPr>
            <p14:xfrm>
              <a:off x="11585850" y="6435026"/>
              <a:ext cx="106200" cy="23256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B9B2A5DB-A889-48A3-86D7-3B5053C929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32210" y="6327026"/>
                <a:ext cx="21384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B0418752-E6D9-4AF8-90BE-3A5A4C10B130}"/>
                  </a:ext>
                </a:extLst>
              </p14:cNvPr>
              <p14:cNvContentPartPr/>
              <p14:nvPr/>
            </p14:nvContentPartPr>
            <p14:xfrm>
              <a:off x="10322970" y="2766986"/>
              <a:ext cx="221040" cy="15480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B0418752-E6D9-4AF8-90BE-3A5A4C10B1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68970" y="2659346"/>
                <a:ext cx="3286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12D9296-F26A-445B-86C6-1974A8B38598}"/>
                  </a:ext>
                </a:extLst>
              </p14:cNvPr>
              <p14:cNvContentPartPr/>
              <p14:nvPr/>
            </p14:nvContentPartPr>
            <p14:xfrm>
              <a:off x="8629170" y="3696146"/>
              <a:ext cx="360" cy="36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12D9296-F26A-445B-86C6-1974A8B385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75170" y="3588506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82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3292F-9B44-4A0C-8345-7EA2FDF2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solidFill>
                  <a:schemeClr val="accent2"/>
                </a:solidFill>
              </a:rPr>
              <a:t>Реализация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92FFEF-60D7-4CED-8EA6-AE2946E5F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9049"/>
            <a:ext cx="3274632" cy="3860279"/>
          </a:xfrm>
        </p:spPr>
        <p:txBody>
          <a:bodyPr/>
          <a:lstStyle/>
          <a:p>
            <a:pPr marL="0" indent="0">
              <a:buNone/>
            </a:pPr>
            <a:r>
              <a:rPr lang="ru" dirty="0">
                <a:solidFill>
                  <a:schemeClr val="bg2"/>
                </a:solidFill>
              </a:rPr>
              <a:t>Расписание</a:t>
            </a:r>
          </a:p>
          <a:p>
            <a:pPr marL="0" indent="0">
              <a:buNone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Просмотр распорядка дня. В каждый из выбранных дней выводится занятие и  время его выполнения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98A4781-F970-46C8-BD20-559400E3C8B6}"/>
              </a:ext>
            </a:extLst>
          </p:cNvPr>
          <p:cNvSpPr txBox="1">
            <a:spLocks/>
          </p:cNvSpPr>
          <p:nvPr/>
        </p:nvSpPr>
        <p:spPr>
          <a:xfrm>
            <a:off x="3672691" y="2097088"/>
            <a:ext cx="3511337" cy="4565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" dirty="0">
                <a:solidFill>
                  <a:schemeClr val="accent3">
                    <a:lumMod val="75000"/>
                  </a:schemeClr>
                </a:solidFill>
              </a:rPr>
              <a:t>Добавление дедлайнов</a:t>
            </a:r>
          </a:p>
          <a:p>
            <a:pPr marL="0" indent="0">
              <a:buNone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Установка стандартного количества свободных часов на неделю,   крайних сроков, т.е. самого дедлайна и начала работы над проектом, времени и названия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E19D226-313C-4DED-B240-4E7F0B3B563D}"/>
              </a:ext>
            </a:extLst>
          </p:cNvPr>
          <p:cNvSpPr txBox="1">
            <a:spLocks/>
          </p:cNvSpPr>
          <p:nvPr/>
        </p:nvSpPr>
        <p:spPr>
          <a:xfrm>
            <a:off x="8165080" y="2139049"/>
            <a:ext cx="3264919" cy="4565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" dirty="0">
                <a:solidFill>
                  <a:schemeClr val="accent6">
                    <a:lumMod val="75000"/>
                  </a:schemeClr>
                </a:solidFill>
              </a:rPr>
              <a:t>Добавление событий</a:t>
            </a:r>
          </a:p>
          <a:p>
            <a:pPr marL="0" indent="0">
              <a:buNone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Установка времени и названия события.</a:t>
            </a:r>
          </a:p>
          <a:p>
            <a:pPr marL="0" indent="0">
              <a:buNone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События выполняются единожды и могут как уменьшать, так и увеличивать свободное время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1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09E47-3E9B-4AF6-834D-0394C61E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solidFill>
                  <a:schemeClr val="accent2"/>
                </a:solidFill>
              </a:rPr>
              <a:t>Арсенал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D249D-6874-43FD-859B-6C2853FBF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64767"/>
          </a:xfrm>
        </p:spPr>
        <p:txBody>
          <a:bodyPr/>
          <a:lstStyle/>
          <a:p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Использовались: исключения,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PyQ5, date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PyQt5: 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pushButton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listWidget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calendarWidget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lineEdit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dateEdit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spinBox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tools, </a:t>
            </a: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химия с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setStileSheet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9A5A26-2A51-4ADB-89D8-652FB70E92DE}"/>
              </a:ext>
            </a:extLst>
          </p:cNvPr>
          <p:cNvSpPr txBox="1">
            <a:spLocks/>
          </p:cNvSpPr>
          <p:nvPr/>
        </p:nvSpPr>
        <p:spPr>
          <a:xfrm>
            <a:off x="867321" y="342275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" dirty="0">
                <a:solidFill>
                  <a:schemeClr val="accent2"/>
                </a:solidFill>
              </a:rPr>
              <a:t>Особеннсоть и недостаток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27F7C37-37A3-49B1-9DF8-5F58343D17AF}"/>
              </a:ext>
            </a:extLst>
          </p:cNvPr>
          <p:cNvSpPr txBox="1">
            <a:spLocks/>
          </p:cNvSpPr>
          <p:nvPr/>
        </p:nvSpPr>
        <p:spPr>
          <a:xfrm>
            <a:off x="1004366" y="4426044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В приложении не реализована функция сохранения данных, т.е. при выходе из программы все дедлайны, события, расписания стераются.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3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1F546-5FEC-4341-968D-9A8FEAA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accent2"/>
                </a:solidFill>
                <a:effectLst/>
                <a:latin typeface="YS Text"/>
              </a:rPr>
              <a:t>возможности для доработки и развития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4A6F7E-D508-4DEE-8B28-67F509E1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43293"/>
            <a:ext cx="9905999" cy="354171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Реализация сохранения данных при выходе</a:t>
            </a:r>
          </a:p>
          <a:p>
            <a:pPr marL="457200" indent="-457200">
              <a:buAutoNum type="arabicPeriod"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Возможность изменять время выполнения дедлайна</a:t>
            </a:r>
          </a:p>
          <a:p>
            <a:pPr marL="457200" indent="-457200">
              <a:buAutoNum type="arabicPeriod"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Создание приоритетных дедлайнов</a:t>
            </a:r>
          </a:p>
          <a:p>
            <a:pPr marL="457200" indent="-457200">
              <a:buAutoNum type="arabicPeriod"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Функция частичного задания</a:t>
            </a:r>
          </a:p>
          <a:p>
            <a:pPr marL="457200" indent="-457200">
              <a:buAutoNum type="arabicPeriod"/>
            </a:pPr>
            <a:r>
              <a:rPr lang="ru" dirty="0">
                <a:solidFill>
                  <a:schemeClr val="accent5">
                    <a:lumMod val="75000"/>
                  </a:schemeClr>
                </a:solidFill>
              </a:rPr>
              <a:t>Ведение статистики</a:t>
            </a:r>
          </a:p>
          <a:p>
            <a:pPr marL="0" indent="0">
              <a:buNone/>
            </a:pP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7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Контур</vt:lpstr>
      <vt:lpstr>Распределитель дедлайнов</vt:lpstr>
      <vt:lpstr>Идеальная ситуация</vt:lpstr>
      <vt:lpstr>Реализация</vt:lpstr>
      <vt:lpstr>Арсенал</vt:lpstr>
      <vt:lpstr>возможности для доработки и 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Распределитель дедлайнов</dc:title>
  <dc:creator>Анастасия Иванова</dc:creator>
  <cp:lastModifiedBy>Анастасия Иванова</cp:lastModifiedBy>
  <cp:revision>1</cp:revision>
  <dcterms:created xsi:type="dcterms:W3CDTF">2018-12-14T21:31:52Z</dcterms:created>
  <dcterms:modified xsi:type="dcterms:W3CDTF">2018-12-14T22:24:56Z</dcterms:modified>
</cp:coreProperties>
</file>