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000"/>
    <a:srgbClr val="6BC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6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4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7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815E-F7B8-4E93-9F6C-89F6C3C8DBB8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7815E-F7B8-4E93-9F6C-89F6C3C8DBB8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37FF7-5919-41BF-8DD0-96FAEA1B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958406"/>
            <a:ext cx="4992624" cy="2387600"/>
          </a:xfrm>
        </p:spPr>
        <p:txBody>
          <a:bodyPr/>
          <a:lstStyle/>
          <a:p>
            <a:pPr algn="r"/>
            <a:r>
              <a:rPr lang="ru-RU" b="1" dirty="0" smtClean="0">
                <a:solidFill>
                  <a:srgbClr val="840000"/>
                </a:solidFill>
                <a:latin typeface="+mn-lt"/>
              </a:rPr>
              <a:t>Игра «Семь»</a:t>
            </a:r>
            <a:endParaRPr lang="en-US" b="1" dirty="0">
              <a:solidFill>
                <a:srgbClr val="84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35664"/>
            <a:ext cx="4992624" cy="421322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rgbClr val="6BC5C3"/>
                </a:solidFill>
              </a:rPr>
              <a:t>Иванова Анастасия</a:t>
            </a:r>
            <a:endParaRPr lang="en-US" dirty="0">
              <a:solidFill>
                <a:srgbClr val="6BC5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7300" y="1986559"/>
            <a:ext cx="762335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 Игра «Семь» является одиночной аркадой, с незначительным отклонением в сторону стратегии. </a:t>
            </a:r>
          </a:p>
          <a:p>
            <a:pPr marL="0" indent="0">
              <a:buNone/>
            </a:pPr>
            <a:r>
              <a:rPr lang="ru-RU" dirty="0" smtClean="0"/>
              <a:t>Проект создан исключительно для развлекательных целей.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распоряжении игрока находится 1 король, 2 аристократа, 4 простолюдина. Такой же набор у компьютера. Король может всегда побеждает аристократа, аристократ – солдата, солдат – короля. При столкновении равных по рангу фигур победитель выбирается случайно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Раунд заканчивается, если на поле не осталось ни одной фигуры игрока или противника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ru-RU" sz="6000" b="1" dirty="0" smtClean="0">
                <a:solidFill>
                  <a:srgbClr val="840000"/>
                </a:solidFill>
              </a:rPr>
              <a:t>Об игре</a:t>
            </a:r>
            <a:endParaRPr lang="ru-RU" sz="6000" b="1" dirty="0">
              <a:solidFill>
                <a:srgbClr val="84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552" y="409017"/>
            <a:ext cx="7886700" cy="1325563"/>
          </a:xfrm>
        </p:spPr>
        <p:txBody>
          <a:bodyPr>
            <a:normAutofit/>
          </a:bodyPr>
          <a:lstStyle/>
          <a:p>
            <a:pPr algn="r"/>
            <a:r>
              <a:rPr lang="ru-RU" sz="6000" b="1" dirty="0" smtClean="0">
                <a:solidFill>
                  <a:srgbClr val="840000"/>
                </a:solidFill>
              </a:rPr>
              <a:t>Об игре</a:t>
            </a:r>
            <a:endParaRPr lang="ru-RU" sz="6000" b="1" dirty="0">
              <a:solidFill>
                <a:srgbClr val="84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46454" y="2063764"/>
            <a:ext cx="752779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Каждые 12 раундов, игрок выбирает порядок в котором каждая его фигура будет атаковать фигуры соперника. Для каждой фигуры необходимо выбрать все фигуры противника, которые она теоретически может победить.</a:t>
            </a:r>
          </a:p>
          <a:p>
            <a:pPr marL="0" indent="0">
              <a:buNone/>
            </a:pPr>
            <a:r>
              <a:rPr lang="ru-RU" dirty="0" smtClean="0"/>
              <a:t>Также для каждой фигуры необходимо выбрать диапазон отступления. Если фигура противника, которую фигура игрока точна не может победить, попадает в выбранный диапазон, то фигура игрока будет «убегать» от фигуры противника.</a:t>
            </a:r>
          </a:p>
          <a:p>
            <a:pPr marL="0" indent="0">
              <a:buNone/>
            </a:pPr>
            <a:r>
              <a:rPr lang="ru-RU" dirty="0" smtClean="0"/>
              <a:t>Игрок управляет одной из своих фигур. Управление можно переключать между фигурами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8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6000" b="1" dirty="0" smtClean="0">
                <a:solidFill>
                  <a:srgbClr val="840000"/>
                </a:solidFill>
              </a:rPr>
              <a:t>Анатомия проекта</a:t>
            </a:r>
            <a:endParaRPr lang="ru-RU" sz="6000" b="1" dirty="0">
              <a:solidFill>
                <a:srgbClr val="84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8768" y="1810994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 проекте ключевую роль играет библиотека </a:t>
            </a:r>
            <a:r>
              <a:rPr lang="en-US" dirty="0" err="1" smtClean="0"/>
              <a:t>pygame</a:t>
            </a:r>
            <a:r>
              <a:rPr lang="en-US" dirty="0" smtClean="0"/>
              <a:t>. </a:t>
            </a:r>
            <a:r>
              <a:rPr lang="ru-RU" dirty="0" smtClean="0"/>
              <a:t>Также использовались библиотеки </a:t>
            </a:r>
            <a:r>
              <a:rPr lang="en-US" dirty="0" err="1" smtClean="0"/>
              <a:t>os</a:t>
            </a:r>
            <a:r>
              <a:rPr lang="en-US" dirty="0" smtClean="0"/>
              <a:t>, random, </a:t>
            </a:r>
            <a:r>
              <a:rPr lang="en-US" dirty="0" err="1" smtClean="0"/>
              <a:t>ctypes</a:t>
            </a:r>
            <a:r>
              <a:rPr lang="en-US" dirty="0" smtClean="0"/>
              <a:t>, sys</a:t>
            </a:r>
            <a:r>
              <a:rPr lang="ru-RU" dirty="0" smtClean="0"/>
              <a:t>, </a:t>
            </a:r>
            <a:r>
              <a:rPr lang="en-US" dirty="0" smtClean="0"/>
              <a:t>pillow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Главный класс в игре – класс </a:t>
            </a:r>
            <a:r>
              <a:rPr lang="en-US" dirty="0" smtClean="0"/>
              <a:t>Figure, </a:t>
            </a:r>
            <a:r>
              <a:rPr lang="ru-RU" dirty="0" smtClean="0"/>
              <a:t>от которого наследуются классы </a:t>
            </a:r>
            <a:r>
              <a:rPr lang="en-US" dirty="0" smtClean="0"/>
              <a:t>King</a:t>
            </a:r>
            <a:r>
              <a:rPr lang="ru-RU" dirty="0" smtClean="0"/>
              <a:t> (король)</a:t>
            </a:r>
            <a:r>
              <a:rPr lang="en-US" dirty="0" smtClean="0"/>
              <a:t>, Aristocrat</a:t>
            </a:r>
            <a:r>
              <a:rPr lang="ru-RU" dirty="0" smtClean="0"/>
              <a:t> (аристократ)</a:t>
            </a:r>
            <a:r>
              <a:rPr lang="en-US" dirty="0" smtClean="0"/>
              <a:t>, Soldier</a:t>
            </a:r>
            <a:r>
              <a:rPr lang="ru-RU" dirty="0" smtClean="0"/>
              <a:t> (простолюдин). Помимо фигур, в игре есть классы для всех кнопок и реакции на нажатие или уничтожение фигуры</a:t>
            </a:r>
          </a:p>
          <a:p>
            <a:pPr marL="0" indent="0">
              <a:buNone/>
            </a:pPr>
            <a:r>
              <a:rPr lang="ru-RU" dirty="0" smtClean="0"/>
              <a:t>Разные по рангу фигуры имеют разные скорости, массу (масса влияет на отскок при столкновении)</a:t>
            </a:r>
          </a:p>
          <a:p>
            <a:pPr marL="0" indent="0">
              <a:buNone/>
            </a:pPr>
            <a:r>
              <a:rPr lang="ru-RU" dirty="0" smtClean="0"/>
              <a:t>Различные экраны выделены в отдельные функции.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0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9498" y="365126"/>
            <a:ext cx="7505852" cy="1325563"/>
          </a:xfrm>
        </p:spPr>
        <p:txBody>
          <a:bodyPr/>
          <a:lstStyle/>
          <a:p>
            <a:pPr algn="r"/>
            <a:r>
              <a:rPr lang="ru-RU" b="1" dirty="0" smtClean="0">
                <a:solidFill>
                  <a:srgbClr val="840000"/>
                </a:solidFill>
              </a:rPr>
              <a:t>Недостатки и возможности для доработки</a:t>
            </a:r>
            <a:endParaRPr lang="ru-RU" b="1" dirty="0">
              <a:solidFill>
                <a:srgbClr val="84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2650" y="1825624"/>
            <a:ext cx="7432700" cy="475805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Основной недостаток игры – нехватка изображений. Мой девиз – я не дизайнер</a:t>
            </a:r>
          </a:p>
          <a:p>
            <a:pPr marL="0" indent="0">
              <a:buNone/>
            </a:pPr>
            <a:r>
              <a:rPr lang="ru-RU" dirty="0" smtClean="0"/>
              <a:t>Также в проекте плохо реализовано взаимодействие с пользователем. Есть только ненавязчивые подсказки, что пользователю надо делать</a:t>
            </a:r>
            <a:r>
              <a:rPr lang="en-US" dirty="0"/>
              <a:t>,</a:t>
            </a:r>
            <a:r>
              <a:rPr lang="ru-RU" dirty="0" smtClean="0"/>
              <a:t> и правила (кто их читает?)</a:t>
            </a:r>
          </a:p>
          <a:p>
            <a:pPr marL="0" indent="0">
              <a:buNone/>
            </a:pPr>
            <a:r>
              <a:rPr lang="ru-RU" dirty="0" smtClean="0"/>
              <a:t>Я планирую сделать различия между уровнями. В частности, установить зависимость скоростей и масс фигур от уровня.</a:t>
            </a:r>
          </a:p>
          <a:p>
            <a:pPr marL="0" indent="0">
              <a:buNone/>
            </a:pPr>
            <a:r>
              <a:rPr lang="ru-RU" dirty="0" smtClean="0"/>
              <a:t>Хочу добавить бонусы, например телепортацию или замену фигуры.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0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334</Words>
  <Application>Microsoft Office PowerPoint</Application>
  <PresentationFormat>Экран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Игра «Семь»</vt:lpstr>
      <vt:lpstr>Об игре</vt:lpstr>
      <vt:lpstr>Об игре</vt:lpstr>
      <vt:lpstr>Анатомия проекта</vt:lpstr>
      <vt:lpstr>Недостатки и возможности для доработки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Анастасия Иванова</cp:lastModifiedBy>
  <cp:revision>13</cp:revision>
  <dcterms:created xsi:type="dcterms:W3CDTF">2018-09-04T12:10:47Z</dcterms:created>
  <dcterms:modified xsi:type="dcterms:W3CDTF">2019-02-15T13:18:42Z</dcterms:modified>
</cp:coreProperties>
</file>